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Now" panose="020B0604020202020204" charset="0"/>
      <p:regular r:id="rId12"/>
    </p:embeddedFont>
    <p:embeddedFont>
      <p:font typeface="Now Bold" panose="020B0604020202020204" charset="0"/>
      <p:regular r:id="rId13"/>
    </p:embeddedFont>
    <p:embeddedFont>
      <p:font typeface="Now Heavy" panose="020B0604020202020204" charset="0"/>
      <p:regular r:id="rId14"/>
    </p:embeddedFont>
    <p:embeddedFont>
      <p:font typeface="Raleway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368" y="-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5504182" flipH="1" flipV="1">
            <a:off x="13944789" y="1387845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827781">
            <a:off x="-100812" y="-3076559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531400"/>
            <a:ext cx="13220998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AN OCR-BASED SOLUTION FOR DIGITIZING HANDWRITTEN OLD DOCUMENTS WITH REGIONAL LANGUAGE TRANSLATION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73489" y="7482840"/>
            <a:ext cx="6485811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Mentor: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Mrs. A. Sangeetha, M.E., Ph.D., 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Assistant Professor - Information Technology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240001" y="1028700"/>
            <a:ext cx="2056626" cy="369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25/02/2025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28E0F541-BC97-DD8E-EBD3-3093F6E4103D}"/>
              </a:ext>
            </a:extLst>
          </p:cNvPr>
          <p:cNvSpPr txBox="1"/>
          <p:nvPr/>
        </p:nvSpPr>
        <p:spPr>
          <a:xfrm>
            <a:off x="1032449" y="6859182"/>
            <a:ext cx="6485811" cy="2399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 dirty="0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Team Members: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Charankumar E G D [921321205029]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Arunprasad S    	   [921321205015]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Dharani Dharan R 	   [921321205032]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10362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330646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14129" y="4470400"/>
            <a:ext cx="7459742" cy="143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99"/>
              </a:lnSpc>
            </a:pPr>
            <a:r>
              <a:rPr lang="en-US" sz="99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1797706">
            <a:off x="-2070830" y="3942697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49983" flipH="1" flipV="1">
            <a:off x="12118473" y="-2509833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62025"/>
            <a:ext cx="8507281" cy="82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PROPOSED 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67370"/>
            <a:ext cx="10013290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Upload:</a:t>
            </a: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Users upload handwritten documents (PDF, JPEG, PNG).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33509"/>
            <a:ext cx="14450424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Preprocessing:</a:t>
            </a: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Enhances quality (Grayscale, Denoising, Normalization, Thresholding, Deskewing).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299648"/>
            <a:ext cx="10874226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OCR Processing:</a:t>
            </a: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Extracts text using Google Vision API for high accuracy.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265786"/>
            <a:ext cx="12390186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Post-Processing:</a:t>
            </a: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Cleans, structures, and formats text for better readability.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231925"/>
            <a:ext cx="12044217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Translation:</a:t>
            </a: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Converts text into English, Tamil, Hindi, Telugu, Malayalam, Kannada.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98064"/>
            <a:ext cx="10579126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Output &amp; Download:</a:t>
            </a: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Exports processed text as TXT, PDF, Word files.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163900"/>
            <a:ext cx="16572309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Subscription:</a:t>
            </a: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Free (5 pages/month for 2 months) &amp; Paid (₹99/20 pages, ₹199/50 pages, ₹399/100 pages).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77198" y="2583865"/>
            <a:ext cx="11333604" cy="7703135"/>
          </a:xfrm>
          <a:custGeom>
            <a:avLst/>
            <a:gdLst/>
            <a:ahLst/>
            <a:cxnLst/>
            <a:rect l="l" t="t" r="r" b="b"/>
            <a:pathLst>
              <a:path w="11333604" h="7703135">
                <a:moveTo>
                  <a:pt x="0" y="0"/>
                </a:moveTo>
                <a:lnTo>
                  <a:pt x="11333604" y="0"/>
                </a:lnTo>
                <a:lnTo>
                  <a:pt x="11333604" y="7703135"/>
                </a:lnTo>
                <a:lnTo>
                  <a:pt x="0" y="77031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25995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09650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PROTOTYPE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73058" y="1724025"/>
            <a:ext cx="1741884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Home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77198" y="0"/>
            <a:ext cx="11333604" cy="10287000"/>
          </a:xfrm>
          <a:custGeom>
            <a:avLst/>
            <a:gdLst/>
            <a:ahLst/>
            <a:cxnLst/>
            <a:rect l="l" t="t" r="r" b="b"/>
            <a:pathLst>
              <a:path w="11333604" h="10287000">
                <a:moveTo>
                  <a:pt x="0" y="0"/>
                </a:moveTo>
                <a:lnTo>
                  <a:pt x="11333604" y="0"/>
                </a:lnTo>
                <a:lnTo>
                  <a:pt x="113336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1648" b="-9789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77198" y="0"/>
            <a:ext cx="11333604" cy="10287000"/>
          </a:xfrm>
          <a:custGeom>
            <a:avLst/>
            <a:gdLst/>
            <a:ahLst/>
            <a:cxnLst/>
            <a:rect l="l" t="t" r="r" b="b"/>
            <a:pathLst>
              <a:path w="11333604" h="10287000">
                <a:moveTo>
                  <a:pt x="0" y="0"/>
                </a:moveTo>
                <a:lnTo>
                  <a:pt x="11333604" y="0"/>
                </a:lnTo>
                <a:lnTo>
                  <a:pt x="113336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69538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93371" y="2473578"/>
            <a:ext cx="11301259" cy="5339845"/>
          </a:xfrm>
          <a:custGeom>
            <a:avLst/>
            <a:gdLst/>
            <a:ahLst/>
            <a:cxnLst/>
            <a:rect l="l" t="t" r="r" b="b"/>
            <a:pathLst>
              <a:path w="11301259" h="5339845">
                <a:moveTo>
                  <a:pt x="0" y="0"/>
                </a:moveTo>
                <a:lnTo>
                  <a:pt x="11301258" y="0"/>
                </a:lnTo>
                <a:lnTo>
                  <a:pt x="11301258" y="5339844"/>
                </a:lnTo>
                <a:lnTo>
                  <a:pt x="0" y="53398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153638" y="1724025"/>
            <a:ext cx="1980724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Upload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93371" y="2480641"/>
            <a:ext cx="11301259" cy="5325718"/>
          </a:xfrm>
          <a:custGeom>
            <a:avLst/>
            <a:gdLst/>
            <a:ahLst/>
            <a:cxnLst/>
            <a:rect l="l" t="t" r="r" b="b"/>
            <a:pathLst>
              <a:path w="11301259" h="5325718">
                <a:moveTo>
                  <a:pt x="0" y="0"/>
                </a:moveTo>
                <a:lnTo>
                  <a:pt x="11301258" y="0"/>
                </a:lnTo>
                <a:lnTo>
                  <a:pt x="11301258" y="5325718"/>
                </a:lnTo>
                <a:lnTo>
                  <a:pt x="0" y="53257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265795" y="1724025"/>
            <a:ext cx="1756410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Editor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1483874">
            <a:off x="-2357887" y="4108399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89250" flipH="1" flipV="1">
            <a:off x="12956425" y="-37338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207889" y="3219349"/>
            <a:ext cx="4096958" cy="6045352"/>
            <a:chOff x="0" y="0"/>
            <a:chExt cx="1270230" cy="18743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0230" cy="1874315"/>
            </a:xfrm>
            <a:custGeom>
              <a:avLst/>
              <a:gdLst/>
              <a:ahLst/>
              <a:cxnLst/>
              <a:rect l="l" t="t" r="r" b="b"/>
              <a:pathLst>
                <a:path w="1270230" h="1874315">
                  <a:moveTo>
                    <a:pt x="0" y="0"/>
                  </a:moveTo>
                  <a:lnTo>
                    <a:pt x="1270230" y="0"/>
                  </a:lnTo>
                  <a:lnTo>
                    <a:pt x="1270230" y="1874315"/>
                  </a:lnTo>
                  <a:lnTo>
                    <a:pt x="0" y="1874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718BA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270230" cy="1940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61220" y="6888953"/>
            <a:ext cx="3198204" cy="918407"/>
            <a:chOff x="0" y="0"/>
            <a:chExt cx="1276558" cy="3665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461220" y="6888953"/>
            <a:ext cx="918407" cy="918407"/>
          </a:xfrm>
          <a:custGeom>
            <a:avLst/>
            <a:gdLst/>
            <a:ahLst/>
            <a:cxnLst/>
            <a:rect l="l" t="t" r="r" b="b"/>
            <a:pathLst>
              <a:path w="918407" h="918407">
                <a:moveTo>
                  <a:pt x="0" y="0"/>
                </a:moveTo>
                <a:lnTo>
                  <a:pt x="918407" y="0"/>
                </a:lnTo>
                <a:lnTo>
                  <a:pt x="918407" y="918406"/>
                </a:lnTo>
                <a:lnTo>
                  <a:pt x="0" y="9184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500760" y="7103363"/>
            <a:ext cx="2076807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Google Vision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207889" y="2234455"/>
            <a:ext cx="4096958" cy="1111399"/>
            <a:chOff x="0" y="-27453"/>
            <a:chExt cx="1270230" cy="34458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0230" cy="277906"/>
            </a:xfrm>
            <a:custGeom>
              <a:avLst/>
              <a:gdLst/>
              <a:ahLst/>
              <a:cxnLst/>
              <a:rect l="l" t="t" r="r" b="b"/>
              <a:pathLst>
                <a:path w="1270230" h="277906">
                  <a:moveTo>
                    <a:pt x="0" y="0"/>
                  </a:moveTo>
                  <a:lnTo>
                    <a:pt x="1270230" y="0"/>
                  </a:lnTo>
                  <a:lnTo>
                    <a:pt x="1270230" y="277906"/>
                  </a:lnTo>
                  <a:lnTo>
                    <a:pt x="0" y="277906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7453"/>
              <a:ext cx="1270230" cy="3445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r>
                <a:rPr lang="en-US" sz="2399" b="1" dirty="0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rPr>
                <a:t>BACK END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432645" y="3468138"/>
            <a:ext cx="3198204" cy="918407"/>
            <a:chOff x="0" y="0"/>
            <a:chExt cx="1276558" cy="3665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5432645" y="3476044"/>
            <a:ext cx="910501" cy="910501"/>
          </a:xfrm>
          <a:custGeom>
            <a:avLst/>
            <a:gdLst/>
            <a:ahLst/>
            <a:cxnLst/>
            <a:rect l="l" t="t" r="r" b="b"/>
            <a:pathLst>
              <a:path w="910501" h="910501">
                <a:moveTo>
                  <a:pt x="0" y="0"/>
                </a:moveTo>
                <a:lnTo>
                  <a:pt x="910502" y="0"/>
                </a:lnTo>
                <a:lnTo>
                  <a:pt x="910502" y="910501"/>
                </a:lnTo>
                <a:lnTo>
                  <a:pt x="0" y="9105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554069" y="3686502"/>
            <a:ext cx="993458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Python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432645" y="4634195"/>
            <a:ext cx="3198204" cy="918407"/>
            <a:chOff x="0" y="0"/>
            <a:chExt cx="1276558" cy="36658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5432645" y="4643720"/>
            <a:ext cx="908882" cy="908882"/>
          </a:xfrm>
          <a:custGeom>
            <a:avLst/>
            <a:gdLst/>
            <a:ahLst/>
            <a:cxnLst/>
            <a:rect l="l" t="t" r="r" b="b"/>
            <a:pathLst>
              <a:path w="908882" h="908882">
                <a:moveTo>
                  <a:pt x="0" y="0"/>
                </a:moveTo>
                <a:lnTo>
                  <a:pt x="908882" y="0"/>
                </a:lnTo>
                <a:lnTo>
                  <a:pt x="908882" y="908882"/>
                </a:lnTo>
                <a:lnTo>
                  <a:pt x="0" y="9088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6554069" y="4853368"/>
            <a:ext cx="738426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Flask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5461220" y="5800252"/>
            <a:ext cx="3198204" cy="918407"/>
            <a:chOff x="0" y="0"/>
            <a:chExt cx="1276558" cy="36658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5461220" y="5840671"/>
            <a:ext cx="864248" cy="802707"/>
          </a:xfrm>
          <a:custGeom>
            <a:avLst/>
            <a:gdLst/>
            <a:ahLst/>
            <a:cxnLst/>
            <a:rect l="l" t="t" r="r" b="b"/>
            <a:pathLst>
              <a:path w="864248" h="802707">
                <a:moveTo>
                  <a:pt x="0" y="0"/>
                </a:moveTo>
                <a:lnTo>
                  <a:pt x="864249" y="0"/>
                </a:lnTo>
                <a:lnTo>
                  <a:pt x="864249" y="802707"/>
                </a:lnTo>
                <a:lnTo>
                  <a:pt x="0" y="80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6544544" y="6014084"/>
            <a:ext cx="1372434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Open CV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5461220" y="7977653"/>
            <a:ext cx="3618104" cy="918407"/>
            <a:chOff x="0" y="0"/>
            <a:chExt cx="1444161" cy="36658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444161" cy="366581"/>
            </a:xfrm>
            <a:custGeom>
              <a:avLst/>
              <a:gdLst/>
              <a:ahLst/>
              <a:cxnLst/>
              <a:rect l="l" t="t" r="r" b="b"/>
              <a:pathLst>
                <a:path w="1444161" h="366581">
                  <a:moveTo>
                    <a:pt x="0" y="0"/>
                  </a:moveTo>
                  <a:lnTo>
                    <a:pt x="1444161" y="0"/>
                  </a:lnTo>
                  <a:lnTo>
                    <a:pt x="1444161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1444161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5461220" y="7978809"/>
            <a:ext cx="918407" cy="918407"/>
          </a:xfrm>
          <a:custGeom>
            <a:avLst/>
            <a:gdLst/>
            <a:ahLst/>
            <a:cxnLst/>
            <a:rect l="l" t="t" r="r" b="b"/>
            <a:pathLst>
              <a:path w="918407" h="918407">
                <a:moveTo>
                  <a:pt x="0" y="0"/>
                </a:moveTo>
                <a:lnTo>
                  <a:pt x="918407" y="0"/>
                </a:lnTo>
                <a:lnTo>
                  <a:pt x="918407" y="918407"/>
                </a:lnTo>
                <a:lnTo>
                  <a:pt x="0" y="9184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543889" y="8188359"/>
            <a:ext cx="2586752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Google Translate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028700" y="2316601"/>
            <a:ext cx="3964606" cy="896348"/>
            <a:chOff x="0" y="-66675"/>
            <a:chExt cx="1229196" cy="344581"/>
          </a:xfrm>
          <a:solidFill>
            <a:srgbClr val="718BAB"/>
          </a:solidFill>
        </p:grpSpPr>
        <p:sp>
          <p:nvSpPr>
            <p:cNvPr id="37" name="Freeform 37"/>
            <p:cNvSpPr/>
            <p:nvPr/>
          </p:nvSpPr>
          <p:spPr>
            <a:xfrm>
              <a:off x="0" y="0"/>
              <a:ext cx="1229196" cy="277906"/>
            </a:xfrm>
            <a:custGeom>
              <a:avLst/>
              <a:gdLst/>
              <a:ahLst/>
              <a:cxnLst/>
              <a:rect l="l" t="t" r="r" b="b"/>
              <a:pathLst>
                <a:path w="1229196" h="277906">
                  <a:moveTo>
                    <a:pt x="0" y="0"/>
                  </a:moveTo>
                  <a:lnTo>
                    <a:pt x="1229196" y="0"/>
                  </a:lnTo>
                  <a:lnTo>
                    <a:pt x="1229196" y="277906"/>
                  </a:lnTo>
                  <a:lnTo>
                    <a:pt x="0" y="277906"/>
                  </a:lnTo>
                  <a:close/>
                </a:path>
              </a:pathLst>
            </a:custGeom>
            <a:grpFill/>
          </p:spPr>
        </p:sp>
        <p:sp>
          <p:nvSpPr>
            <p:cNvPr id="38" name="TextBox 38"/>
            <p:cNvSpPr txBox="1"/>
            <p:nvPr/>
          </p:nvSpPr>
          <p:spPr>
            <a:xfrm>
              <a:off x="0" y="-66675"/>
              <a:ext cx="1229196" cy="34458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r>
                <a:rPr lang="en-US" sz="2399" b="1" dirty="0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rPr>
                <a:t>FRONT END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28700" y="3212948"/>
            <a:ext cx="3964606" cy="6045352"/>
            <a:chOff x="0" y="0"/>
            <a:chExt cx="1229196" cy="187431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229196" cy="1874315"/>
            </a:xfrm>
            <a:custGeom>
              <a:avLst/>
              <a:gdLst/>
              <a:ahLst/>
              <a:cxnLst/>
              <a:rect l="l" t="t" r="r" b="b"/>
              <a:pathLst>
                <a:path w="1229196" h="1874315">
                  <a:moveTo>
                    <a:pt x="0" y="0"/>
                  </a:moveTo>
                  <a:lnTo>
                    <a:pt x="1229196" y="0"/>
                  </a:lnTo>
                  <a:lnTo>
                    <a:pt x="1229196" y="1874315"/>
                  </a:lnTo>
                  <a:lnTo>
                    <a:pt x="0" y="1874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718BAB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66675"/>
              <a:ext cx="1229196" cy="1940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397614" y="3518240"/>
            <a:ext cx="3198204" cy="918407"/>
            <a:chOff x="0" y="0"/>
            <a:chExt cx="1276558" cy="366581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1426189" y="3518240"/>
            <a:ext cx="918407" cy="918407"/>
          </a:xfrm>
          <a:custGeom>
            <a:avLst/>
            <a:gdLst/>
            <a:ahLst/>
            <a:cxnLst/>
            <a:rect l="l" t="t" r="r" b="b"/>
            <a:pathLst>
              <a:path w="918407" h="918407">
                <a:moveTo>
                  <a:pt x="0" y="0"/>
                </a:moveTo>
                <a:lnTo>
                  <a:pt x="918407" y="0"/>
                </a:lnTo>
                <a:lnTo>
                  <a:pt x="918407" y="918407"/>
                </a:lnTo>
                <a:lnTo>
                  <a:pt x="0" y="9184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2561335" y="3732651"/>
            <a:ext cx="1289447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React JS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397614" y="4684297"/>
            <a:ext cx="3198204" cy="918407"/>
            <a:chOff x="0" y="0"/>
            <a:chExt cx="1276558" cy="36658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1397614" y="4684297"/>
            <a:ext cx="918407" cy="918407"/>
          </a:xfrm>
          <a:custGeom>
            <a:avLst/>
            <a:gdLst/>
            <a:ahLst/>
            <a:cxnLst/>
            <a:rect l="l" t="t" r="r" b="b"/>
            <a:pathLst>
              <a:path w="918407" h="918407">
                <a:moveTo>
                  <a:pt x="0" y="0"/>
                </a:moveTo>
                <a:lnTo>
                  <a:pt x="918407" y="0"/>
                </a:lnTo>
                <a:lnTo>
                  <a:pt x="918407" y="918406"/>
                </a:lnTo>
                <a:lnTo>
                  <a:pt x="0" y="9184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2561335" y="4903372"/>
            <a:ext cx="1611392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TypeScript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426189" y="5850353"/>
            <a:ext cx="3198204" cy="918407"/>
            <a:chOff x="0" y="0"/>
            <a:chExt cx="1276558" cy="366581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55" name="Freeform 55"/>
          <p:cNvSpPr/>
          <p:nvPr/>
        </p:nvSpPr>
        <p:spPr>
          <a:xfrm>
            <a:off x="1483339" y="5850353"/>
            <a:ext cx="918407" cy="918407"/>
          </a:xfrm>
          <a:custGeom>
            <a:avLst/>
            <a:gdLst/>
            <a:ahLst/>
            <a:cxnLst/>
            <a:rect l="l" t="t" r="r" b="b"/>
            <a:pathLst>
              <a:path w="918407" h="918407">
                <a:moveTo>
                  <a:pt x="0" y="0"/>
                </a:moveTo>
                <a:lnTo>
                  <a:pt x="918407" y="0"/>
                </a:lnTo>
                <a:lnTo>
                  <a:pt x="918407" y="918407"/>
                </a:lnTo>
                <a:lnTo>
                  <a:pt x="0" y="918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56" name="TextBox 56"/>
          <p:cNvSpPr txBox="1"/>
          <p:nvPr/>
        </p:nvSpPr>
        <p:spPr>
          <a:xfrm>
            <a:off x="2561335" y="6104263"/>
            <a:ext cx="1906905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Tailwind CSS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28700" y="1152525"/>
            <a:ext cx="719749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TOOLS &amp; FRAMEWORK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9514917" y="2189467"/>
            <a:ext cx="3739954" cy="1117799"/>
            <a:chOff x="-1399" y="-39417"/>
            <a:chExt cx="1159544" cy="346565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158145" cy="279890"/>
            </a:xfrm>
            <a:custGeom>
              <a:avLst/>
              <a:gdLst/>
              <a:ahLst/>
              <a:cxnLst/>
              <a:rect l="l" t="t" r="r" b="b"/>
              <a:pathLst>
                <a:path w="1158145" h="279890">
                  <a:moveTo>
                    <a:pt x="0" y="0"/>
                  </a:moveTo>
                  <a:lnTo>
                    <a:pt x="1158145" y="0"/>
                  </a:lnTo>
                  <a:lnTo>
                    <a:pt x="1158145" y="279890"/>
                  </a:lnTo>
                  <a:lnTo>
                    <a:pt x="0" y="279890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60" name="TextBox 60"/>
            <p:cNvSpPr txBox="1"/>
            <p:nvPr/>
          </p:nvSpPr>
          <p:spPr>
            <a:xfrm>
              <a:off x="-1399" y="-39417"/>
              <a:ext cx="1158145" cy="3465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r>
                <a:rPr lang="en-US" sz="2399" b="1" dirty="0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rPr>
                <a:t>AUTH &amp; PAYMENT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9519429" y="3219349"/>
            <a:ext cx="3735442" cy="6038951"/>
            <a:chOff x="0" y="0"/>
            <a:chExt cx="1158145" cy="187233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158145" cy="1872330"/>
            </a:xfrm>
            <a:custGeom>
              <a:avLst/>
              <a:gdLst/>
              <a:ahLst/>
              <a:cxnLst/>
              <a:rect l="l" t="t" r="r" b="b"/>
              <a:pathLst>
                <a:path w="1158145" h="1872330">
                  <a:moveTo>
                    <a:pt x="0" y="0"/>
                  </a:moveTo>
                  <a:lnTo>
                    <a:pt x="1158145" y="0"/>
                  </a:lnTo>
                  <a:lnTo>
                    <a:pt x="1158145" y="1872330"/>
                  </a:lnTo>
                  <a:lnTo>
                    <a:pt x="0" y="18723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718BAB"/>
              </a:solidFill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66675"/>
              <a:ext cx="1158145" cy="19390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744185" y="3575596"/>
            <a:ext cx="3198204" cy="918407"/>
            <a:chOff x="0" y="0"/>
            <a:chExt cx="1276558" cy="366581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67" name="Freeform 67"/>
          <p:cNvSpPr/>
          <p:nvPr/>
        </p:nvSpPr>
        <p:spPr>
          <a:xfrm>
            <a:off x="9807051" y="3633278"/>
            <a:ext cx="744573" cy="753267"/>
          </a:xfrm>
          <a:custGeom>
            <a:avLst/>
            <a:gdLst/>
            <a:ahLst/>
            <a:cxnLst/>
            <a:rect l="l" t="t" r="r" b="b"/>
            <a:pathLst>
              <a:path w="744573" h="753267">
                <a:moveTo>
                  <a:pt x="0" y="0"/>
                </a:moveTo>
                <a:lnTo>
                  <a:pt x="744574" y="0"/>
                </a:lnTo>
                <a:lnTo>
                  <a:pt x="744574" y="753267"/>
                </a:lnTo>
                <a:lnTo>
                  <a:pt x="0" y="75326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r="-247763"/>
            </a:stretch>
          </a:blipFill>
        </p:spPr>
      </p:sp>
      <p:sp>
        <p:nvSpPr>
          <p:cNvPr id="68" name="TextBox 68"/>
          <p:cNvSpPr txBox="1"/>
          <p:nvPr/>
        </p:nvSpPr>
        <p:spPr>
          <a:xfrm>
            <a:off x="10759405" y="3786054"/>
            <a:ext cx="794266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Clerk</a:t>
            </a:r>
          </a:p>
        </p:txBody>
      </p:sp>
      <p:grpSp>
        <p:nvGrpSpPr>
          <p:cNvPr id="69" name="Group 69"/>
          <p:cNvGrpSpPr/>
          <p:nvPr/>
        </p:nvGrpSpPr>
        <p:grpSpPr>
          <a:xfrm>
            <a:off x="9744185" y="4741653"/>
            <a:ext cx="3198204" cy="918407"/>
            <a:chOff x="0" y="0"/>
            <a:chExt cx="1276558" cy="36658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72" name="Freeform 72"/>
          <p:cNvSpPr/>
          <p:nvPr/>
        </p:nvSpPr>
        <p:spPr>
          <a:xfrm>
            <a:off x="9744185" y="4741653"/>
            <a:ext cx="919507" cy="918407"/>
          </a:xfrm>
          <a:custGeom>
            <a:avLst/>
            <a:gdLst/>
            <a:ahLst/>
            <a:cxnLst/>
            <a:rect l="l" t="t" r="r" b="b"/>
            <a:pathLst>
              <a:path w="919507" h="918407">
                <a:moveTo>
                  <a:pt x="0" y="0"/>
                </a:moveTo>
                <a:lnTo>
                  <a:pt x="919508" y="0"/>
                </a:lnTo>
                <a:lnTo>
                  <a:pt x="919508" y="918407"/>
                </a:lnTo>
                <a:lnTo>
                  <a:pt x="0" y="91840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5886" r="-17210"/>
            </a:stretch>
          </a:blipFill>
        </p:spPr>
      </p:sp>
      <p:sp>
        <p:nvSpPr>
          <p:cNvPr id="73" name="TextBox 73"/>
          <p:cNvSpPr txBox="1"/>
          <p:nvPr/>
        </p:nvSpPr>
        <p:spPr>
          <a:xfrm>
            <a:off x="10759405" y="5020323"/>
            <a:ext cx="1425059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Razerpay</a:t>
            </a:r>
          </a:p>
        </p:txBody>
      </p:sp>
      <p:grpSp>
        <p:nvGrpSpPr>
          <p:cNvPr id="74" name="Group 74"/>
          <p:cNvGrpSpPr/>
          <p:nvPr/>
        </p:nvGrpSpPr>
        <p:grpSpPr>
          <a:xfrm>
            <a:off x="13469453" y="2181165"/>
            <a:ext cx="3789847" cy="1111399"/>
            <a:chOff x="0" y="-41991"/>
            <a:chExt cx="1175013" cy="344581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1175013" cy="277906"/>
            </a:xfrm>
            <a:custGeom>
              <a:avLst/>
              <a:gdLst/>
              <a:ahLst/>
              <a:cxnLst/>
              <a:rect l="l" t="t" r="r" b="b"/>
              <a:pathLst>
                <a:path w="1175013" h="277906">
                  <a:moveTo>
                    <a:pt x="0" y="0"/>
                  </a:moveTo>
                  <a:lnTo>
                    <a:pt x="1175013" y="0"/>
                  </a:lnTo>
                  <a:lnTo>
                    <a:pt x="1175013" y="277906"/>
                  </a:lnTo>
                  <a:lnTo>
                    <a:pt x="0" y="277906"/>
                  </a:lnTo>
                  <a:close/>
                </a:path>
              </a:pathLst>
            </a:custGeom>
            <a:solidFill>
              <a:srgbClr val="718BAB"/>
            </a:solidFill>
          </p:spPr>
        </p:sp>
        <p:sp>
          <p:nvSpPr>
            <p:cNvPr id="76" name="TextBox 76"/>
            <p:cNvSpPr txBox="1"/>
            <p:nvPr/>
          </p:nvSpPr>
          <p:spPr>
            <a:xfrm>
              <a:off x="0" y="-41991"/>
              <a:ext cx="1175013" cy="3445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99"/>
                </a:lnSpc>
              </a:pPr>
              <a:r>
                <a:rPr lang="en-US" sz="2399" b="1" dirty="0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rPr>
                <a:t>OTHER TOOLS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3469453" y="3206548"/>
            <a:ext cx="3789847" cy="6045352"/>
            <a:chOff x="0" y="0"/>
            <a:chExt cx="1175013" cy="1874315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1175013" cy="1874315"/>
            </a:xfrm>
            <a:custGeom>
              <a:avLst/>
              <a:gdLst/>
              <a:ahLst/>
              <a:cxnLst/>
              <a:rect l="l" t="t" r="r" b="b"/>
              <a:pathLst>
                <a:path w="1175013" h="1874315">
                  <a:moveTo>
                    <a:pt x="0" y="0"/>
                  </a:moveTo>
                  <a:lnTo>
                    <a:pt x="1175013" y="0"/>
                  </a:lnTo>
                  <a:lnTo>
                    <a:pt x="1175013" y="1874315"/>
                  </a:lnTo>
                  <a:lnTo>
                    <a:pt x="0" y="1874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718BAB"/>
              </a:solidFill>
              <a:prstDash val="solid"/>
              <a:miter/>
            </a:ln>
          </p:spPr>
        </p:sp>
        <p:sp>
          <p:nvSpPr>
            <p:cNvPr id="79" name="TextBox 79"/>
            <p:cNvSpPr txBox="1"/>
            <p:nvPr/>
          </p:nvSpPr>
          <p:spPr>
            <a:xfrm>
              <a:off x="0" y="-66675"/>
              <a:ext cx="1175013" cy="1940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13694210" y="3569195"/>
            <a:ext cx="3198204" cy="918407"/>
            <a:chOff x="0" y="0"/>
            <a:chExt cx="1276558" cy="366581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2" name="TextBox 82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83" name="Freeform 83"/>
          <p:cNvSpPr/>
          <p:nvPr/>
        </p:nvSpPr>
        <p:spPr>
          <a:xfrm>
            <a:off x="13698053" y="3569195"/>
            <a:ext cx="910501" cy="910501"/>
          </a:xfrm>
          <a:custGeom>
            <a:avLst/>
            <a:gdLst/>
            <a:ahLst/>
            <a:cxnLst/>
            <a:rect l="l" t="t" r="r" b="b"/>
            <a:pathLst>
              <a:path w="910501" h="910501">
                <a:moveTo>
                  <a:pt x="0" y="0"/>
                </a:moveTo>
                <a:lnTo>
                  <a:pt x="910501" y="0"/>
                </a:lnTo>
                <a:lnTo>
                  <a:pt x="910501" y="910501"/>
                </a:lnTo>
                <a:lnTo>
                  <a:pt x="0" y="91050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84" name="TextBox 84"/>
          <p:cNvSpPr txBox="1"/>
          <p:nvPr/>
        </p:nvSpPr>
        <p:spPr>
          <a:xfrm>
            <a:off x="14842184" y="3783606"/>
            <a:ext cx="469344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Git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13694210" y="4735252"/>
            <a:ext cx="3198204" cy="918407"/>
            <a:chOff x="0" y="0"/>
            <a:chExt cx="1276558" cy="366581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7" name="TextBox 87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88" name="Freeform 88"/>
          <p:cNvSpPr/>
          <p:nvPr/>
        </p:nvSpPr>
        <p:spPr>
          <a:xfrm>
            <a:off x="13698053" y="4744777"/>
            <a:ext cx="908882" cy="908882"/>
          </a:xfrm>
          <a:custGeom>
            <a:avLst/>
            <a:gdLst/>
            <a:ahLst/>
            <a:cxnLst/>
            <a:rect l="l" t="t" r="r" b="b"/>
            <a:pathLst>
              <a:path w="908882" h="908882">
                <a:moveTo>
                  <a:pt x="0" y="0"/>
                </a:moveTo>
                <a:lnTo>
                  <a:pt x="908882" y="0"/>
                </a:lnTo>
                <a:lnTo>
                  <a:pt x="908882" y="908882"/>
                </a:lnTo>
                <a:lnTo>
                  <a:pt x="0" y="90888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89" name="TextBox 89"/>
          <p:cNvSpPr txBox="1"/>
          <p:nvPr/>
        </p:nvSpPr>
        <p:spPr>
          <a:xfrm>
            <a:off x="14842184" y="4954426"/>
            <a:ext cx="1062752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GitHub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13722785" y="5901309"/>
            <a:ext cx="3198204" cy="918407"/>
            <a:chOff x="0" y="0"/>
            <a:chExt cx="1276558" cy="366581"/>
          </a:xfrm>
        </p:grpSpPr>
        <p:sp>
          <p:nvSpPr>
            <p:cNvPr id="91" name="Freeform 91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2" name="TextBox 92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93" name="Freeform 93"/>
          <p:cNvSpPr/>
          <p:nvPr/>
        </p:nvSpPr>
        <p:spPr>
          <a:xfrm>
            <a:off x="13722785" y="5901309"/>
            <a:ext cx="918407" cy="918407"/>
          </a:xfrm>
          <a:custGeom>
            <a:avLst/>
            <a:gdLst/>
            <a:ahLst/>
            <a:cxnLst/>
            <a:rect l="l" t="t" r="r" b="b"/>
            <a:pathLst>
              <a:path w="918407" h="918407">
                <a:moveTo>
                  <a:pt x="0" y="0"/>
                </a:moveTo>
                <a:lnTo>
                  <a:pt x="918407" y="0"/>
                </a:lnTo>
                <a:lnTo>
                  <a:pt x="918407" y="918407"/>
                </a:lnTo>
                <a:lnTo>
                  <a:pt x="0" y="91840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94" name="TextBox 94"/>
          <p:cNvSpPr txBox="1"/>
          <p:nvPr/>
        </p:nvSpPr>
        <p:spPr>
          <a:xfrm>
            <a:off x="14883186" y="6120384"/>
            <a:ext cx="1245156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Postman</a:t>
            </a:r>
          </a:p>
        </p:txBody>
      </p:sp>
      <p:grpSp>
        <p:nvGrpSpPr>
          <p:cNvPr id="95" name="Group 95"/>
          <p:cNvGrpSpPr/>
          <p:nvPr/>
        </p:nvGrpSpPr>
        <p:grpSpPr>
          <a:xfrm>
            <a:off x="13722785" y="7163638"/>
            <a:ext cx="3198204" cy="918407"/>
            <a:chOff x="0" y="0"/>
            <a:chExt cx="1276558" cy="366581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1276558" cy="366581"/>
            </a:xfrm>
            <a:custGeom>
              <a:avLst/>
              <a:gdLst/>
              <a:ahLst/>
              <a:cxnLst/>
              <a:rect l="l" t="t" r="r" b="b"/>
              <a:pathLst>
                <a:path w="1276558" h="366581">
                  <a:moveTo>
                    <a:pt x="0" y="0"/>
                  </a:moveTo>
                  <a:lnTo>
                    <a:pt x="1276558" y="0"/>
                  </a:lnTo>
                  <a:lnTo>
                    <a:pt x="1276558" y="366581"/>
                  </a:lnTo>
                  <a:lnTo>
                    <a:pt x="0" y="36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7" name="TextBox 97"/>
            <p:cNvSpPr txBox="1"/>
            <p:nvPr/>
          </p:nvSpPr>
          <p:spPr>
            <a:xfrm>
              <a:off x="0" y="-66675"/>
              <a:ext cx="1276558" cy="433256"/>
            </a:xfrm>
            <a:prstGeom prst="rect">
              <a:avLst/>
            </a:prstGeom>
          </p:spPr>
          <p:txBody>
            <a:bodyPr lIns="33520" tIns="33520" rIns="33520" bIns="33520" rtlCol="0" anchor="ctr"/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  <p:sp>
        <p:nvSpPr>
          <p:cNvPr id="98" name="Freeform 98"/>
          <p:cNvSpPr/>
          <p:nvPr/>
        </p:nvSpPr>
        <p:spPr>
          <a:xfrm>
            <a:off x="13722785" y="7163638"/>
            <a:ext cx="918407" cy="918407"/>
          </a:xfrm>
          <a:custGeom>
            <a:avLst/>
            <a:gdLst/>
            <a:ahLst/>
            <a:cxnLst/>
            <a:rect l="l" t="t" r="r" b="b"/>
            <a:pathLst>
              <a:path w="918407" h="918407">
                <a:moveTo>
                  <a:pt x="0" y="0"/>
                </a:moveTo>
                <a:lnTo>
                  <a:pt x="918407" y="0"/>
                </a:lnTo>
                <a:lnTo>
                  <a:pt x="918407" y="918407"/>
                </a:lnTo>
                <a:lnTo>
                  <a:pt x="0" y="91840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99" name="TextBox 99"/>
          <p:cNvSpPr txBox="1"/>
          <p:nvPr/>
        </p:nvSpPr>
        <p:spPr>
          <a:xfrm>
            <a:off x="14842184" y="7275080"/>
            <a:ext cx="1700808" cy="42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PostgreSQL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13564" y="2451548"/>
            <a:ext cx="12460872" cy="6806752"/>
          </a:xfrm>
          <a:custGeom>
            <a:avLst/>
            <a:gdLst/>
            <a:ahLst/>
            <a:cxnLst/>
            <a:rect l="l" t="t" r="r" b="b"/>
            <a:pathLst>
              <a:path w="12460872" h="6806752">
                <a:moveTo>
                  <a:pt x="0" y="0"/>
                </a:moveTo>
                <a:lnTo>
                  <a:pt x="12460872" y="0"/>
                </a:lnTo>
                <a:lnTo>
                  <a:pt x="12460872" y="6806752"/>
                </a:lnTo>
                <a:lnTo>
                  <a:pt x="0" y="68067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9049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FLOW 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216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Now Heavy</vt:lpstr>
      <vt:lpstr>Arial</vt:lpstr>
      <vt:lpstr>Calibri</vt:lpstr>
      <vt:lpstr>Now</vt:lpstr>
      <vt:lpstr>Raleway Bold</vt:lpstr>
      <vt:lpstr>Now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Charankumar E G D</cp:lastModifiedBy>
  <cp:revision>4</cp:revision>
  <dcterms:created xsi:type="dcterms:W3CDTF">2006-08-16T00:00:00Z</dcterms:created>
  <dcterms:modified xsi:type="dcterms:W3CDTF">2025-02-24T16:37:26Z</dcterms:modified>
  <dc:identifier>DAGer9J75Ac</dc:identifier>
</cp:coreProperties>
</file>