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</p:sldIdLst>
  <p:sldSz cx="18288000" cy="10287000"/>
  <p:notesSz cx="6858000" cy="9144000"/>
  <p:embeddedFontLst>
    <p:embeddedFont>
      <p:font typeface="Now" panose="020B0604020202020204" charset="0"/>
      <p:regular r:id="rId8"/>
    </p:embeddedFont>
    <p:embeddedFont>
      <p:font typeface="Now Heavy" panose="020B0604020202020204" charset="0"/>
      <p:regular r:id="rId9"/>
    </p:embeddedFont>
    <p:embeddedFont>
      <p:font typeface="Raleway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.jpe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777" b="-8777"/>
            </a:stretch>
          </a:blipFill>
        </p:spPr>
      </p:sp>
      <p:sp>
        <p:nvSpPr>
          <p:cNvPr id="3" name="Freeform 3"/>
          <p:cNvSpPr/>
          <p:nvPr/>
        </p:nvSpPr>
        <p:spPr>
          <a:xfrm rot="-5504182" flipH="1" flipV="1">
            <a:off x="13944789" y="1387845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7367716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7367716" y="0"/>
                </a:lnTo>
                <a:lnTo>
                  <a:pt x="7367716" y="102870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827781">
            <a:off x="-100812" y="-3076559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0" y="0"/>
                </a:moveTo>
                <a:lnTo>
                  <a:pt x="7367716" y="0"/>
                </a:lnTo>
                <a:lnTo>
                  <a:pt x="73677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2531400"/>
            <a:ext cx="11347184" cy="2828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500"/>
              </a:lnSpc>
            </a:pPr>
            <a:r>
              <a:rPr lang="en-US" sz="5000" b="1" dirty="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LiveDocs: A Peer-to-Peer Real-Time Collaborative Document Editor Using WebRTC and CRDTs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773489" y="7492365"/>
            <a:ext cx="6485811" cy="176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2400" b="1">
                <a:solidFill>
                  <a:srgbClr val="000000"/>
                </a:solidFill>
                <a:latin typeface="Now Heavy"/>
                <a:ea typeface="Now Heavy"/>
                <a:cs typeface="Now Heavy"/>
                <a:sym typeface="Now Heavy"/>
              </a:rPr>
              <a:t>Mentor:</a:t>
            </a:r>
          </a:p>
          <a:p>
            <a:pPr algn="l">
              <a:lnSpc>
                <a:spcPts val="4800"/>
              </a:lnSpc>
            </a:pPr>
            <a:r>
              <a:rPr lang="en-US" sz="24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Mrs. A. Sangeetha, M.E., Ph.D., </a:t>
            </a:r>
          </a:p>
          <a:p>
            <a:pPr algn="l">
              <a:lnSpc>
                <a:spcPts val="4800"/>
              </a:lnSpc>
            </a:pPr>
            <a:r>
              <a:rPr lang="en-US" sz="240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Assistant Professor - Information Technology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956676" y="1038225"/>
            <a:ext cx="2302624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25/02/2025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6882765"/>
            <a:ext cx="5524500" cy="23991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2400" b="1" dirty="0">
                <a:solidFill>
                  <a:srgbClr val="000000"/>
                </a:solidFill>
                <a:latin typeface="Now Heavy"/>
                <a:ea typeface="Now Heavy"/>
                <a:cs typeface="Now Heavy"/>
                <a:sym typeface="Now Heavy"/>
              </a:rPr>
              <a:t>Team Members:</a:t>
            </a:r>
          </a:p>
          <a:p>
            <a:pPr algn="l">
              <a:lnSpc>
                <a:spcPts val="4800"/>
              </a:lnSpc>
            </a:pPr>
            <a:r>
              <a:rPr lang="en-US" sz="240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Charankumar E G D [921321205029]</a:t>
            </a:r>
          </a:p>
          <a:p>
            <a:pPr algn="l">
              <a:lnSpc>
                <a:spcPts val="4800"/>
              </a:lnSpc>
            </a:pPr>
            <a:r>
              <a:rPr lang="en-US" sz="240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Arunprasad S            [921321205015]</a:t>
            </a:r>
          </a:p>
          <a:p>
            <a:pPr algn="l">
              <a:lnSpc>
                <a:spcPts val="4800"/>
              </a:lnSpc>
            </a:pPr>
            <a:r>
              <a:rPr lang="en-US" sz="240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Dharani Dharan R    [921321205032]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777" b="-8777"/>
            </a:stretch>
          </a:blipFill>
        </p:spPr>
      </p:sp>
      <p:sp>
        <p:nvSpPr>
          <p:cNvPr id="3" name="Freeform 3"/>
          <p:cNvSpPr/>
          <p:nvPr/>
        </p:nvSpPr>
        <p:spPr>
          <a:xfrm rot="-1797706">
            <a:off x="-2070830" y="3942697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0" y="0"/>
                </a:moveTo>
                <a:lnTo>
                  <a:pt x="7367717" y="0"/>
                </a:lnTo>
                <a:lnTo>
                  <a:pt x="736771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949983" flipH="1" flipV="1">
            <a:off x="12118473" y="-2509833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7367716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7367716" y="0"/>
                </a:lnTo>
                <a:lnTo>
                  <a:pt x="7367716" y="102870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962025"/>
            <a:ext cx="8507281" cy="822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500"/>
              </a:lnSpc>
              <a:spcBef>
                <a:spcPct val="0"/>
              </a:spcBef>
            </a:pPr>
            <a:r>
              <a:rPr lang="en-US" sz="5000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Proposed Methodology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377198"/>
            <a:ext cx="9310568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Use Next.js for the frontend with a custom collaborative editor.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343287"/>
            <a:ext cx="9309735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Apply Yjs (CRDTs) for real-time updates and conflict resolution.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4309375"/>
            <a:ext cx="11220331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Leverage WebRTC for direct peer-to-peer communication and low latency.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5275463"/>
            <a:ext cx="8363545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Implement JWT authentication for secure access control.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6241552"/>
            <a:ext cx="10163413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Store documents in PostgreSQL for reliable backups and fast access.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7207640"/>
            <a:ext cx="11719322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Enable collaboration features like presence, comments, roles, and notifications.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8173728"/>
            <a:ext cx="11289268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Optimize WebRTC and CRDTs for low latency, scalability, and efficient sync.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777" b="-877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152525"/>
            <a:ext cx="7197493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500"/>
              </a:lnSpc>
              <a:spcBef>
                <a:spcPct val="0"/>
              </a:spcBef>
            </a:pPr>
            <a:r>
              <a:rPr lang="en-US" sz="5000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Tools &amp; Frameworks</a:t>
            </a:r>
          </a:p>
        </p:txBody>
      </p:sp>
      <p:sp>
        <p:nvSpPr>
          <p:cNvPr id="4" name="Freeform 4"/>
          <p:cNvSpPr/>
          <p:nvPr/>
        </p:nvSpPr>
        <p:spPr>
          <a:xfrm>
            <a:off x="2981092" y="2529517"/>
            <a:ext cx="953830" cy="953830"/>
          </a:xfrm>
          <a:custGeom>
            <a:avLst/>
            <a:gdLst/>
            <a:ahLst/>
            <a:cxnLst/>
            <a:rect l="l" t="t" r="r" b="b"/>
            <a:pathLst>
              <a:path w="953830" h="953830">
                <a:moveTo>
                  <a:pt x="0" y="0"/>
                </a:moveTo>
                <a:lnTo>
                  <a:pt x="953830" y="0"/>
                </a:lnTo>
                <a:lnTo>
                  <a:pt x="953830" y="953830"/>
                </a:lnTo>
                <a:lnTo>
                  <a:pt x="0" y="9538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350916" y="2595692"/>
            <a:ext cx="766544" cy="935280"/>
          </a:xfrm>
          <a:custGeom>
            <a:avLst/>
            <a:gdLst/>
            <a:ahLst/>
            <a:cxnLst/>
            <a:rect l="l" t="t" r="r" b="b"/>
            <a:pathLst>
              <a:path w="766544" h="935280">
                <a:moveTo>
                  <a:pt x="0" y="0"/>
                </a:moveTo>
                <a:lnTo>
                  <a:pt x="766543" y="0"/>
                </a:lnTo>
                <a:lnTo>
                  <a:pt x="766543" y="935280"/>
                </a:lnTo>
                <a:lnTo>
                  <a:pt x="0" y="9352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276748" y="4932443"/>
            <a:ext cx="953830" cy="924738"/>
          </a:xfrm>
          <a:custGeom>
            <a:avLst/>
            <a:gdLst/>
            <a:ahLst/>
            <a:cxnLst/>
            <a:rect l="l" t="t" r="r" b="b"/>
            <a:pathLst>
              <a:path w="953830" h="924738">
                <a:moveTo>
                  <a:pt x="0" y="0"/>
                </a:moveTo>
                <a:lnTo>
                  <a:pt x="953830" y="0"/>
                </a:lnTo>
                <a:lnTo>
                  <a:pt x="953830" y="924739"/>
                </a:lnTo>
                <a:lnTo>
                  <a:pt x="0" y="9247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823548" y="2577142"/>
            <a:ext cx="953830" cy="953830"/>
          </a:xfrm>
          <a:custGeom>
            <a:avLst/>
            <a:gdLst/>
            <a:ahLst/>
            <a:cxnLst/>
            <a:rect l="l" t="t" r="r" b="b"/>
            <a:pathLst>
              <a:path w="953830" h="953830">
                <a:moveTo>
                  <a:pt x="0" y="0"/>
                </a:moveTo>
                <a:lnTo>
                  <a:pt x="953830" y="0"/>
                </a:lnTo>
                <a:lnTo>
                  <a:pt x="953830" y="953830"/>
                </a:lnTo>
                <a:lnTo>
                  <a:pt x="0" y="9538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666004" y="2529517"/>
            <a:ext cx="953830" cy="953830"/>
          </a:xfrm>
          <a:custGeom>
            <a:avLst/>
            <a:gdLst/>
            <a:ahLst/>
            <a:cxnLst/>
            <a:rect l="l" t="t" r="r" b="b"/>
            <a:pathLst>
              <a:path w="953830" h="953830">
                <a:moveTo>
                  <a:pt x="0" y="0"/>
                </a:moveTo>
                <a:lnTo>
                  <a:pt x="953830" y="0"/>
                </a:lnTo>
                <a:lnTo>
                  <a:pt x="953830" y="953830"/>
                </a:lnTo>
                <a:lnTo>
                  <a:pt x="0" y="95383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508460" y="2577142"/>
            <a:ext cx="953830" cy="953830"/>
          </a:xfrm>
          <a:custGeom>
            <a:avLst/>
            <a:gdLst/>
            <a:ahLst/>
            <a:cxnLst/>
            <a:rect l="l" t="t" r="r" b="b"/>
            <a:pathLst>
              <a:path w="953830" h="953830">
                <a:moveTo>
                  <a:pt x="0" y="0"/>
                </a:moveTo>
                <a:lnTo>
                  <a:pt x="953830" y="0"/>
                </a:lnTo>
                <a:lnTo>
                  <a:pt x="953830" y="953830"/>
                </a:lnTo>
                <a:lnTo>
                  <a:pt x="0" y="9538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607026" y="7271688"/>
            <a:ext cx="953830" cy="953830"/>
          </a:xfrm>
          <a:custGeom>
            <a:avLst/>
            <a:gdLst/>
            <a:ahLst/>
            <a:cxnLst/>
            <a:rect l="l" t="t" r="r" b="b"/>
            <a:pathLst>
              <a:path w="953830" h="953830">
                <a:moveTo>
                  <a:pt x="0" y="0"/>
                </a:moveTo>
                <a:lnTo>
                  <a:pt x="953830" y="0"/>
                </a:lnTo>
                <a:lnTo>
                  <a:pt x="953830" y="953830"/>
                </a:lnTo>
                <a:lnTo>
                  <a:pt x="0" y="95383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5701015" y="7268417"/>
            <a:ext cx="953830" cy="953830"/>
          </a:xfrm>
          <a:custGeom>
            <a:avLst/>
            <a:gdLst/>
            <a:ahLst/>
            <a:cxnLst/>
            <a:rect l="l" t="t" r="r" b="b"/>
            <a:pathLst>
              <a:path w="953830" h="953830">
                <a:moveTo>
                  <a:pt x="0" y="0"/>
                </a:moveTo>
                <a:lnTo>
                  <a:pt x="953830" y="0"/>
                </a:lnTo>
                <a:lnTo>
                  <a:pt x="953830" y="953831"/>
                </a:lnTo>
                <a:lnTo>
                  <a:pt x="0" y="95383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513037" y="7268417"/>
            <a:ext cx="953830" cy="953830"/>
          </a:xfrm>
          <a:custGeom>
            <a:avLst/>
            <a:gdLst/>
            <a:ahLst/>
            <a:cxnLst/>
            <a:rect l="l" t="t" r="r" b="b"/>
            <a:pathLst>
              <a:path w="953830" h="953830">
                <a:moveTo>
                  <a:pt x="0" y="0"/>
                </a:moveTo>
                <a:lnTo>
                  <a:pt x="953830" y="0"/>
                </a:lnTo>
                <a:lnTo>
                  <a:pt x="953830" y="953831"/>
                </a:lnTo>
                <a:lnTo>
                  <a:pt x="0" y="95383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7132078" y="5109472"/>
            <a:ext cx="953830" cy="716565"/>
          </a:xfrm>
          <a:custGeom>
            <a:avLst/>
            <a:gdLst/>
            <a:ahLst/>
            <a:cxnLst/>
            <a:rect l="l" t="t" r="r" b="b"/>
            <a:pathLst>
              <a:path w="953830" h="716565">
                <a:moveTo>
                  <a:pt x="0" y="0"/>
                </a:moveTo>
                <a:lnTo>
                  <a:pt x="953830" y="0"/>
                </a:lnTo>
                <a:lnTo>
                  <a:pt x="953830" y="716565"/>
                </a:lnTo>
                <a:lnTo>
                  <a:pt x="0" y="71656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2847989" y="4903351"/>
            <a:ext cx="953830" cy="953830"/>
          </a:xfrm>
          <a:custGeom>
            <a:avLst/>
            <a:gdLst/>
            <a:ahLst/>
            <a:cxnLst/>
            <a:rect l="l" t="t" r="r" b="b"/>
            <a:pathLst>
              <a:path w="953830" h="953830">
                <a:moveTo>
                  <a:pt x="0" y="0"/>
                </a:moveTo>
                <a:lnTo>
                  <a:pt x="953830" y="0"/>
                </a:lnTo>
                <a:lnTo>
                  <a:pt x="953830" y="953831"/>
                </a:lnTo>
                <a:lnTo>
                  <a:pt x="0" y="95383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9990908" y="4872207"/>
            <a:ext cx="953830" cy="953830"/>
          </a:xfrm>
          <a:custGeom>
            <a:avLst/>
            <a:gdLst/>
            <a:ahLst/>
            <a:cxnLst/>
            <a:rect l="l" t="t" r="r" b="b"/>
            <a:pathLst>
              <a:path w="953830" h="953830">
                <a:moveTo>
                  <a:pt x="0" y="0"/>
                </a:moveTo>
                <a:lnTo>
                  <a:pt x="953831" y="0"/>
                </a:lnTo>
                <a:lnTo>
                  <a:pt x="953831" y="953830"/>
                </a:lnTo>
                <a:lnTo>
                  <a:pt x="0" y="95383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810178" y="3758073"/>
            <a:ext cx="1295657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Next.js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514829" y="3758073"/>
            <a:ext cx="1571268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TypeScript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189466" y="3758073"/>
            <a:ext cx="1906905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Tailwind CSS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134971" y="3758073"/>
            <a:ext cx="1700808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PostgreSQL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990553" y="3758073"/>
            <a:ext cx="1487268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Prisma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934922" y="6143514"/>
            <a:ext cx="1717713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WebRTC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829587" y="6143514"/>
            <a:ext cx="1703070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WebSocket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634743" y="6143514"/>
            <a:ext cx="1666161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CRDTs (Yjs)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943258" y="8450848"/>
            <a:ext cx="469344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Git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532657" y="8450848"/>
            <a:ext cx="1062752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GitHub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716941" y="6143514"/>
            <a:ext cx="1215925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JWT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369458" y="8450848"/>
            <a:ext cx="1240988" cy="413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Postman</a:t>
            </a:r>
          </a:p>
        </p:txBody>
      </p:sp>
      <p:sp>
        <p:nvSpPr>
          <p:cNvPr id="28" name="Freeform 28"/>
          <p:cNvSpPr/>
          <p:nvPr/>
        </p:nvSpPr>
        <p:spPr>
          <a:xfrm rot="-932716">
            <a:off x="-1649035" y="3078748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0" y="0"/>
                </a:moveTo>
                <a:lnTo>
                  <a:pt x="7367716" y="0"/>
                </a:lnTo>
                <a:lnTo>
                  <a:pt x="73677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-689250" flipH="1" flipV="1">
            <a:off x="12327659" y="-2547808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7367717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7367717" y="0"/>
                </a:lnTo>
                <a:lnTo>
                  <a:pt x="7367717" y="1028700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777" b="-877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35280" y="1409700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0" y="0"/>
                </a:moveTo>
                <a:lnTo>
                  <a:pt x="7367717" y="0"/>
                </a:lnTo>
                <a:lnTo>
                  <a:pt x="736771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12813920" y="-1619808"/>
            <a:ext cx="6677243" cy="9322943"/>
          </a:xfrm>
          <a:custGeom>
            <a:avLst/>
            <a:gdLst/>
            <a:ahLst/>
            <a:cxnLst/>
            <a:rect l="l" t="t" r="r" b="b"/>
            <a:pathLst>
              <a:path w="6677243" h="9322943">
                <a:moveTo>
                  <a:pt x="6677243" y="9322943"/>
                </a:moveTo>
                <a:lnTo>
                  <a:pt x="0" y="9322943"/>
                </a:lnTo>
                <a:lnTo>
                  <a:pt x="0" y="0"/>
                </a:lnTo>
                <a:lnTo>
                  <a:pt x="6677243" y="0"/>
                </a:lnTo>
                <a:lnTo>
                  <a:pt x="6677243" y="932294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2526479"/>
            <a:ext cx="16230600" cy="6309646"/>
          </a:xfrm>
          <a:custGeom>
            <a:avLst/>
            <a:gdLst/>
            <a:ahLst/>
            <a:cxnLst/>
            <a:rect l="l" t="t" r="r" b="b"/>
            <a:pathLst>
              <a:path w="16230600" h="6309646">
                <a:moveTo>
                  <a:pt x="0" y="0"/>
                </a:moveTo>
                <a:lnTo>
                  <a:pt x="16230600" y="0"/>
                </a:lnTo>
                <a:lnTo>
                  <a:pt x="16230600" y="6309646"/>
                </a:lnTo>
                <a:lnTo>
                  <a:pt x="0" y="63096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989049"/>
            <a:ext cx="4603737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00"/>
              </a:lnSpc>
            </a:pPr>
            <a:r>
              <a:rPr lang="en-US" sz="5000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Flow Chart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777" b="-877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35280" y="1409700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0" y="0"/>
                </a:moveTo>
                <a:lnTo>
                  <a:pt x="7367717" y="0"/>
                </a:lnTo>
                <a:lnTo>
                  <a:pt x="736771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12813920" y="-1619808"/>
            <a:ext cx="6677243" cy="9322943"/>
          </a:xfrm>
          <a:custGeom>
            <a:avLst/>
            <a:gdLst/>
            <a:ahLst/>
            <a:cxnLst/>
            <a:rect l="l" t="t" r="r" b="b"/>
            <a:pathLst>
              <a:path w="6677243" h="9322943">
                <a:moveTo>
                  <a:pt x="6677243" y="9322943"/>
                </a:moveTo>
                <a:lnTo>
                  <a:pt x="0" y="9322943"/>
                </a:lnTo>
                <a:lnTo>
                  <a:pt x="0" y="0"/>
                </a:lnTo>
                <a:lnTo>
                  <a:pt x="6677243" y="0"/>
                </a:lnTo>
                <a:lnTo>
                  <a:pt x="6677243" y="932294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989049"/>
            <a:ext cx="4603737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00"/>
              </a:lnSpc>
            </a:pPr>
            <a:r>
              <a:rPr lang="en-US" sz="5000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Prototype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777" b="-877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410362" y="0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0" y="0"/>
                </a:moveTo>
                <a:lnTo>
                  <a:pt x="7367716" y="0"/>
                </a:lnTo>
                <a:lnTo>
                  <a:pt x="73677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12330646" y="0"/>
            <a:ext cx="7367716" cy="10287000"/>
          </a:xfrm>
          <a:custGeom>
            <a:avLst/>
            <a:gdLst/>
            <a:ahLst/>
            <a:cxnLst/>
            <a:rect l="l" t="t" r="r" b="b"/>
            <a:pathLst>
              <a:path w="7367716" h="10287000">
                <a:moveTo>
                  <a:pt x="7367716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7367716" y="0"/>
                </a:lnTo>
                <a:lnTo>
                  <a:pt x="7367716" y="102870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986224" y="4470400"/>
            <a:ext cx="6315551" cy="1431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999"/>
              </a:lnSpc>
            </a:pPr>
            <a:r>
              <a:rPr lang="en-US" sz="9999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164</Words>
  <Application>Microsoft Office PowerPoint</Application>
  <PresentationFormat>Custom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Now</vt:lpstr>
      <vt:lpstr>Now Heavy</vt:lpstr>
      <vt:lpstr>Raleway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cp:lastModifiedBy>Charankumar E G D</cp:lastModifiedBy>
  <cp:revision>3</cp:revision>
  <dcterms:created xsi:type="dcterms:W3CDTF">2006-08-16T00:00:00Z</dcterms:created>
  <dcterms:modified xsi:type="dcterms:W3CDTF">2025-03-11T09:18:58Z</dcterms:modified>
  <dc:identifier>DAGer9J75Ac</dc:identifier>
</cp:coreProperties>
</file>