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Now" panose="020B0604020202020204" charset="0"/>
      <p:regular r:id="rId7"/>
    </p:embeddedFont>
    <p:embeddedFont>
      <p:font typeface="Now Heavy" panose="020B0604020202020204" charset="0"/>
      <p:regular r:id="rId8"/>
    </p:embeddedFont>
    <p:embeddedFont>
      <p:font typeface="Raleway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5504182" flipH="1" flipV="1">
            <a:off x="13944789" y="1387845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827781">
            <a:off x="-100812" y="-307655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531400"/>
            <a:ext cx="11347184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LiveDocs: A Peer-to-Peer Real-Time Collaborative Document Editor Using WebRTC and CRDTs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3489" y="7492365"/>
            <a:ext cx="6485811" cy="176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Mentor: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Mrs. A. Sangeetha, M.E., Ph.D., 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Assistant Professor - Information Technology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56676" y="1038225"/>
            <a:ext cx="2302624" cy="36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10/03/2025</a:t>
            </a:r>
            <a:endParaRPr lang="en-US" sz="2400" dirty="0">
              <a:solidFill>
                <a:srgbClr val="000000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882765"/>
            <a:ext cx="5524500" cy="2399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Team Members: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Charankumar E G D [921321205029]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Arunprasad S            [921321205015]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Dharani Dharan R    [921321205032]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43657" y="2038776"/>
            <a:ext cx="3177559" cy="7710963"/>
          </a:xfrm>
          <a:custGeom>
            <a:avLst/>
            <a:gdLst/>
            <a:ahLst/>
            <a:cxnLst/>
            <a:rect l="l" t="t" r="r" b="b"/>
            <a:pathLst>
              <a:path w="3177559" h="7710963">
                <a:moveTo>
                  <a:pt x="0" y="0"/>
                </a:moveTo>
                <a:lnTo>
                  <a:pt x="3177559" y="0"/>
                </a:lnTo>
                <a:lnTo>
                  <a:pt x="3177559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57638" y="6187138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600"/>
                </a:lnTo>
                <a:lnTo>
                  <a:pt x="0" y="3562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8" name="Freeform 8"/>
          <p:cNvSpPr/>
          <p:nvPr/>
        </p:nvSpPr>
        <p:spPr>
          <a:xfrm>
            <a:off x="7757638" y="2038776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599"/>
                </a:lnTo>
                <a:lnTo>
                  <a:pt x="0" y="3562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36845" y="5143500"/>
            <a:ext cx="7122455" cy="4084335"/>
          </a:xfrm>
          <a:custGeom>
            <a:avLst/>
            <a:gdLst/>
            <a:ahLst/>
            <a:cxnLst/>
            <a:rect l="l" t="t" r="r" b="b"/>
            <a:pathLst>
              <a:path w="7122455" h="4084335">
                <a:moveTo>
                  <a:pt x="0" y="0"/>
                </a:moveTo>
                <a:lnTo>
                  <a:pt x="7122455" y="0"/>
                </a:lnTo>
                <a:lnTo>
                  <a:pt x="7122455" y="4084335"/>
                </a:lnTo>
                <a:lnTo>
                  <a:pt x="0" y="4084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984911"/>
            <a:ext cx="6887394" cy="3949541"/>
          </a:xfrm>
          <a:custGeom>
            <a:avLst/>
            <a:gdLst/>
            <a:ahLst/>
            <a:cxnLst/>
            <a:rect l="l" t="t" r="r" b="b"/>
            <a:pathLst>
              <a:path w="6887394" h="3949541">
                <a:moveTo>
                  <a:pt x="0" y="0"/>
                </a:moveTo>
                <a:lnTo>
                  <a:pt x="6887394" y="0"/>
                </a:lnTo>
                <a:lnTo>
                  <a:pt x="6887394" y="3949541"/>
                </a:lnTo>
                <a:lnTo>
                  <a:pt x="0" y="3949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10092" y="1727599"/>
            <a:ext cx="7945982" cy="7511436"/>
          </a:xfrm>
          <a:custGeom>
            <a:avLst/>
            <a:gdLst/>
            <a:ahLst/>
            <a:cxnLst/>
            <a:rect l="l" t="t" r="r" b="b"/>
            <a:pathLst>
              <a:path w="7945982" h="7511436">
                <a:moveTo>
                  <a:pt x="0" y="0"/>
                </a:moveTo>
                <a:lnTo>
                  <a:pt x="7945983" y="0"/>
                </a:lnTo>
                <a:lnTo>
                  <a:pt x="7945983" y="7511436"/>
                </a:lnTo>
                <a:lnTo>
                  <a:pt x="0" y="7511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06927" y="1746864"/>
            <a:ext cx="5283013" cy="7472907"/>
          </a:xfrm>
          <a:custGeom>
            <a:avLst/>
            <a:gdLst/>
            <a:ahLst/>
            <a:cxnLst/>
            <a:rect l="l" t="t" r="r" b="b"/>
            <a:pathLst>
              <a:path w="5283013" h="7472907">
                <a:moveTo>
                  <a:pt x="0" y="0"/>
                </a:moveTo>
                <a:lnTo>
                  <a:pt x="5283014" y="0"/>
                </a:lnTo>
                <a:lnTo>
                  <a:pt x="5283014" y="7472907"/>
                </a:lnTo>
                <a:lnTo>
                  <a:pt x="0" y="7472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16881"/>
            <a:ext cx="6362700" cy="781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Progress in Journal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10362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330646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86224" y="4470400"/>
            <a:ext cx="6315551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Now</vt:lpstr>
      <vt:lpstr>Now Heavy</vt:lpstr>
      <vt:lpstr>Raleway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Charankumar E G D</cp:lastModifiedBy>
  <cp:revision>4</cp:revision>
  <dcterms:created xsi:type="dcterms:W3CDTF">2006-08-16T00:00:00Z</dcterms:created>
  <dcterms:modified xsi:type="dcterms:W3CDTF">2025-04-28T10:02:57Z</dcterms:modified>
  <dc:identifier>DAGer9J75Ac</dc:identifier>
</cp:coreProperties>
</file>