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5" r:id="rId9"/>
    <p:sldId id="268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60C9-7904-47DB-9DF5-5584F85B2739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B363-80D9-4619-9737-E5174C21728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962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60C9-7904-47DB-9DF5-5584F85B2739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B363-80D9-4619-9737-E5174C217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499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60C9-7904-47DB-9DF5-5584F85B2739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B363-80D9-4619-9737-E5174C217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901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60C9-7904-47DB-9DF5-5584F85B2739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B363-80D9-4619-9737-E5174C217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919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60C9-7904-47DB-9DF5-5584F85B2739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B363-80D9-4619-9737-E5174C21728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152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60C9-7904-47DB-9DF5-5584F85B2739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B363-80D9-4619-9737-E5174C217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918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60C9-7904-47DB-9DF5-5584F85B2739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B363-80D9-4619-9737-E5174C217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34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60C9-7904-47DB-9DF5-5584F85B2739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B363-80D9-4619-9737-E5174C217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424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60C9-7904-47DB-9DF5-5584F85B2739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B363-80D9-4619-9737-E5174C217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466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C4A60C9-7904-47DB-9DF5-5584F85B2739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D2B363-80D9-4619-9737-E5174C217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33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A60C9-7904-47DB-9DF5-5584F85B2739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B363-80D9-4619-9737-E5174C2172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846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C4A60C9-7904-47DB-9DF5-5584F85B2739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5D2B363-80D9-4619-9737-E5174C21728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72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B0C8793-3FE8-1F90-5730-E19D3441B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378" y="1534299"/>
            <a:ext cx="11371965" cy="806676"/>
          </a:xfrm>
        </p:spPr>
        <p:txBody>
          <a:bodyPr>
            <a:noAutofit/>
          </a:bodyPr>
          <a:lstStyle/>
          <a:p>
            <a:pPr algn="ctr"/>
            <a:r>
              <a:rPr lang="en-US" sz="2500" dirty="0">
                <a:solidFill>
                  <a:schemeClr val="accent3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International Conference on Recent Innovation in Technologies (ICRIT’25) </a:t>
            </a:r>
            <a:r>
              <a:rPr lang="en-US" sz="2500" dirty="0" smtClean="0">
                <a:solidFill>
                  <a:schemeClr val="accent3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during 14th </a:t>
            </a:r>
            <a:r>
              <a:rPr lang="en-US" sz="2500" dirty="0">
                <a:solidFill>
                  <a:schemeClr val="accent3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 15th May 2025</a:t>
            </a:r>
            <a:endParaRPr lang="en-IN" sz="2500" dirty="0">
              <a:solidFill>
                <a:schemeClr val="accent3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lowchart: Alternative Process 2">
            <a:extLst>
              <a:ext uri="{FF2B5EF4-FFF2-40B4-BE49-F238E27FC236}">
                <a16:creationId xmlns:a16="http://schemas.microsoft.com/office/drawing/2014/main" xmlns="" id="{1C5BE6E9-88B1-AC2D-479C-A5090429FF61}"/>
              </a:ext>
            </a:extLst>
          </p:cNvPr>
          <p:cNvSpPr/>
          <p:nvPr/>
        </p:nvSpPr>
        <p:spPr>
          <a:xfrm>
            <a:off x="406378" y="2416107"/>
            <a:ext cx="2717821" cy="579120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latin typeface="+mj-lt"/>
              </a:rPr>
              <a:t>Paper ID : </a:t>
            </a:r>
            <a:endParaRPr lang="en-GB" dirty="0">
              <a:latin typeface="+mj-lt"/>
            </a:endParaRPr>
          </a:p>
        </p:txBody>
      </p:sp>
      <p:sp>
        <p:nvSpPr>
          <p:cNvPr id="5" name="Flowchart: Alternative Process 2">
            <a:extLst>
              <a:ext uri="{FF2B5EF4-FFF2-40B4-BE49-F238E27FC236}">
                <a16:creationId xmlns:a16="http://schemas.microsoft.com/office/drawing/2014/main" xmlns="" id="{2672E332-AA85-0D89-3E9E-F015E766E0B9}"/>
              </a:ext>
            </a:extLst>
          </p:cNvPr>
          <p:cNvSpPr/>
          <p:nvPr/>
        </p:nvSpPr>
        <p:spPr>
          <a:xfrm>
            <a:off x="406378" y="3259037"/>
            <a:ext cx="11371965" cy="1226726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60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EDIT TITLE </a:t>
            </a:r>
            <a:endParaRPr lang="en-GB" sz="6000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Flowchart: Alternative Process 2">
            <a:extLst>
              <a:ext uri="{FF2B5EF4-FFF2-40B4-BE49-F238E27FC236}">
                <a16:creationId xmlns:a16="http://schemas.microsoft.com/office/drawing/2014/main" xmlns="" id="{AABA1AA6-5B43-3A21-3900-45D6C210DB88}"/>
              </a:ext>
            </a:extLst>
          </p:cNvPr>
          <p:cNvSpPr/>
          <p:nvPr/>
        </p:nvSpPr>
        <p:spPr>
          <a:xfrm>
            <a:off x="8167892" y="4730321"/>
            <a:ext cx="3534251" cy="1226725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sz="2500" dirty="0">
                <a:latin typeface="+mj-lt"/>
              </a:rPr>
              <a:t>Name of the Presenters</a:t>
            </a:r>
          </a:p>
          <a:p>
            <a:r>
              <a:rPr lang="en-US" sz="2500" dirty="0">
                <a:latin typeface="+mj-lt"/>
              </a:rPr>
              <a:t>Name of the Institution </a:t>
            </a:r>
            <a:endParaRPr lang="en-GB" sz="2500" dirty="0">
              <a:latin typeface="+mj-lt"/>
            </a:endParaRPr>
          </a:p>
        </p:txBody>
      </p:sp>
      <p:pic>
        <p:nvPicPr>
          <p:cNvPr id="1026" name="Picture 2" descr="https://grace.edu.in/assets/img/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263" y="53076"/>
            <a:ext cx="3504396" cy="116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grace.edu.in/assets/img/co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659" y="53076"/>
            <a:ext cx="3309934" cy="1103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279985" y="1068951"/>
            <a:ext cx="2040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err="1" smtClean="0">
                <a:solidFill>
                  <a:schemeClr val="accent2">
                    <a:lumMod val="50000"/>
                  </a:schemeClr>
                </a:solidFill>
              </a:rPr>
              <a:t>Thoothukudi</a:t>
            </a:r>
            <a:r>
              <a:rPr lang="en-IN" b="1" dirty="0" smtClean="0">
                <a:solidFill>
                  <a:schemeClr val="accent2">
                    <a:lumMod val="50000"/>
                  </a:schemeClr>
                </a:solidFill>
              </a:rPr>
              <a:t> - 05</a:t>
            </a:r>
            <a:endParaRPr lang="en-IN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30" name="Picture 6" descr="https://grace.edu.in/assets/img/gcoe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791" y="226072"/>
            <a:ext cx="995135" cy="99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CT Academy - Wikiped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369" y="304988"/>
            <a:ext cx="1787943" cy="715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840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2F7DB10-2249-08C3-6AA5-774028F520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814221-47F0-9B14-F8B2-B832942C3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73B5F45-CD40-16A8-3AA5-027FB2971BF2}"/>
              </a:ext>
            </a:extLst>
          </p:cNvPr>
          <p:cNvSpPr/>
          <p:nvPr/>
        </p:nvSpPr>
        <p:spPr>
          <a:xfrm>
            <a:off x="3195586" y="3137524"/>
            <a:ext cx="5442857" cy="7198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62742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42AA53-1175-8ECD-E47F-DBC65C66C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PRESENTATION CONTENT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810412C-A3FF-A238-21CA-5BFB72CDB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 anchorCtr="0">
            <a:noAutofit/>
          </a:bodyPr>
          <a:lstStyle/>
          <a:p>
            <a:pPr marL="342900" indent="-342900">
              <a:lnSpc>
                <a:spcPct val="170000"/>
              </a:lnSpc>
              <a:buClrTx/>
              <a:buFont typeface="+mj-lt"/>
              <a:buAutoNum type="arabicPeriod"/>
            </a:pPr>
            <a:r>
              <a:rPr lang="en-US" sz="1800" b="1" dirty="0"/>
              <a:t>Introduction</a:t>
            </a:r>
          </a:p>
          <a:p>
            <a:pPr marL="342900" indent="-342900">
              <a:lnSpc>
                <a:spcPct val="170000"/>
              </a:lnSpc>
              <a:buClrTx/>
              <a:buFont typeface="+mj-lt"/>
              <a:buAutoNum type="arabicPeriod"/>
            </a:pPr>
            <a:r>
              <a:rPr lang="en-US" sz="1800" b="1" dirty="0"/>
              <a:t>Literature Review</a:t>
            </a:r>
          </a:p>
          <a:p>
            <a:pPr marL="342900" indent="-342900">
              <a:lnSpc>
                <a:spcPct val="170000"/>
              </a:lnSpc>
              <a:buClrTx/>
              <a:buFont typeface="+mj-lt"/>
              <a:buAutoNum type="arabicPeriod"/>
            </a:pPr>
            <a:r>
              <a:rPr lang="en-US" sz="1800" b="1" dirty="0"/>
              <a:t>Challenges</a:t>
            </a:r>
          </a:p>
          <a:p>
            <a:pPr marL="342900" indent="-342900">
              <a:lnSpc>
                <a:spcPct val="170000"/>
              </a:lnSpc>
              <a:buClrTx/>
              <a:buFont typeface="+mj-lt"/>
              <a:buAutoNum type="arabicPeriod"/>
            </a:pPr>
            <a:r>
              <a:rPr lang="en-US" sz="1800" b="1" dirty="0"/>
              <a:t>Objective</a:t>
            </a:r>
          </a:p>
          <a:p>
            <a:pPr marL="342900" indent="-342900">
              <a:lnSpc>
                <a:spcPct val="170000"/>
              </a:lnSpc>
              <a:buClrTx/>
              <a:buFont typeface="+mj-lt"/>
              <a:buAutoNum type="arabicPeriod"/>
            </a:pPr>
            <a:r>
              <a:rPr lang="en-US" sz="1800" b="1" dirty="0"/>
              <a:t>Implementation of Proposed Work</a:t>
            </a:r>
          </a:p>
          <a:p>
            <a:pPr marL="342900" indent="-342900">
              <a:lnSpc>
                <a:spcPct val="170000"/>
              </a:lnSpc>
              <a:buClrTx/>
              <a:buFont typeface="+mj-lt"/>
              <a:buAutoNum type="arabicPeriod"/>
            </a:pPr>
            <a:r>
              <a:rPr lang="en-US" sz="1800" b="1" dirty="0"/>
              <a:t>Results &amp; Impact</a:t>
            </a:r>
          </a:p>
          <a:p>
            <a:pPr marL="342900" indent="-342900">
              <a:lnSpc>
                <a:spcPct val="170000"/>
              </a:lnSpc>
              <a:buClrTx/>
              <a:buFont typeface="+mj-lt"/>
              <a:buAutoNum type="arabicPeriod"/>
            </a:pPr>
            <a:r>
              <a:rPr lang="en-US" sz="1800" b="1" dirty="0"/>
              <a:t>Summary</a:t>
            </a:r>
          </a:p>
        </p:txBody>
      </p:sp>
      <p:pic>
        <p:nvPicPr>
          <p:cNvPr id="6" name="Picture 6" descr="https://grace.edu.in/assets/img/gcoe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12" y="314290"/>
            <a:ext cx="995135" cy="99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ICT Academy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1994" y="285738"/>
            <a:ext cx="1787943" cy="715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0933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16DA7B-F7D7-2272-3E8D-4866711A4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6C6423-A46F-3A54-2046-5CDAD0E88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2A35913-1A0C-7A00-3F2C-DD9B14C96829}"/>
              </a:ext>
            </a:extLst>
          </p:cNvPr>
          <p:cNvSpPr txBox="1"/>
          <p:nvPr/>
        </p:nvSpPr>
        <p:spPr>
          <a:xfrm>
            <a:off x="1451579" y="5004247"/>
            <a:ext cx="6101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Continued….</a:t>
            </a:r>
          </a:p>
        </p:txBody>
      </p:sp>
      <p:pic>
        <p:nvPicPr>
          <p:cNvPr id="8" name="Picture 6" descr="https://grace.edu.in/assets/img/gcoe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44" y="92909"/>
            <a:ext cx="995135" cy="99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CT Academy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369" y="285738"/>
            <a:ext cx="1787943" cy="715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664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xmlns="" id="{6DCC0666-DCF5-32D8-2C1F-BA0CA6525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LITERATURE REVIEW</a:t>
            </a:r>
            <a:endParaRPr lang="en-IN"/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xmlns="" id="{73E0FFCE-25AC-EA0D-BAEB-E740A825DD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3107558"/>
              </p:ext>
            </p:extLst>
          </p:nvPr>
        </p:nvGraphicFramePr>
        <p:xfrm>
          <a:off x="1450975" y="2016125"/>
          <a:ext cx="10577738" cy="38526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80494">
                  <a:extLst>
                    <a:ext uri="{9D8B030D-6E8A-4147-A177-3AD203B41FA5}">
                      <a16:colId xmlns:a16="http://schemas.microsoft.com/office/drawing/2014/main" xmlns="" val="1254859559"/>
                    </a:ext>
                  </a:extLst>
                </a:gridCol>
                <a:gridCol w="2645422">
                  <a:extLst>
                    <a:ext uri="{9D8B030D-6E8A-4147-A177-3AD203B41FA5}">
                      <a16:colId xmlns:a16="http://schemas.microsoft.com/office/drawing/2014/main" xmlns="" val="3571236599"/>
                    </a:ext>
                  </a:extLst>
                </a:gridCol>
                <a:gridCol w="1687615">
                  <a:extLst>
                    <a:ext uri="{9D8B030D-6E8A-4147-A177-3AD203B41FA5}">
                      <a16:colId xmlns:a16="http://schemas.microsoft.com/office/drawing/2014/main" xmlns="" val="3629848036"/>
                    </a:ext>
                  </a:extLst>
                </a:gridCol>
                <a:gridCol w="2298352">
                  <a:extLst>
                    <a:ext uri="{9D8B030D-6E8A-4147-A177-3AD203B41FA5}">
                      <a16:colId xmlns:a16="http://schemas.microsoft.com/office/drawing/2014/main" xmlns="" val="3620908633"/>
                    </a:ext>
                  </a:extLst>
                </a:gridCol>
                <a:gridCol w="1592468">
                  <a:extLst>
                    <a:ext uri="{9D8B030D-6E8A-4147-A177-3AD203B41FA5}">
                      <a16:colId xmlns:a16="http://schemas.microsoft.com/office/drawing/2014/main" xmlns="" val="1355015487"/>
                    </a:ext>
                  </a:extLst>
                </a:gridCol>
                <a:gridCol w="1473387">
                  <a:extLst>
                    <a:ext uri="{9D8B030D-6E8A-4147-A177-3AD203B41FA5}">
                      <a16:colId xmlns:a16="http://schemas.microsoft.com/office/drawing/2014/main" xmlns="" val="2856220991"/>
                    </a:ext>
                  </a:extLst>
                </a:gridCol>
              </a:tblGrid>
              <a:tr h="439091">
                <a:tc>
                  <a:txBody>
                    <a:bodyPr/>
                    <a:lstStyle/>
                    <a:p>
                      <a:r>
                        <a:rPr lang="en-US" sz="1400" dirty="0"/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PAPER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PROBLEM CONCERNED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CONCEPT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LIMITATIONS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85322116"/>
                  </a:ext>
                </a:extLst>
              </a:tr>
              <a:tr h="134310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1" i="0" u="none" strike="noStrike" noProof="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 b="1" i="0" u="none" strike="noStrike" noProof="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 b="1" i="0" u="none" strike="noStrike" noProof="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 b="1" i="0" u="none" strike="noStrike" noProof="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50170458"/>
                  </a:ext>
                </a:extLst>
              </a:tr>
              <a:tr h="1704706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 dirty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48928431"/>
                  </a:ext>
                </a:extLst>
              </a:tr>
              <a:tr h="309947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75642681"/>
                  </a:ext>
                </a:extLst>
              </a:tr>
            </a:tbl>
          </a:graphicData>
        </a:graphic>
      </p:graphicFrame>
      <p:pic>
        <p:nvPicPr>
          <p:cNvPr id="6" name="Picture 6" descr="https://grace.edu.in/assets/img/gcoe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70" y="121784"/>
            <a:ext cx="995135" cy="99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ICT Academy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369" y="285738"/>
            <a:ext cx="1787943" cy="715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808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F8D2929-C176-4884-CFFD-4E5408A42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52FA9A-BBF7-089C-67DD-B111C4035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EAA9E1-54B5-A564-6B1E-E2249C7FA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6" descr="https://grace.edu.in/assets/img/gcoe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19" y="126297"/>
            <a:ext cx="995135" cy="99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ICT Academy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369" y="285738"/>
            <a:ext cx="1787943" cy="715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682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9707E3-CAD6-A625-EEE8-CCD20D801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DC361C6-EE6E-E582-19D8-278FB0E81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6" descr="https://grace.edu.in/assets/img/gcoe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19" y="209566"/>
            <a:ext cx="995135" cy="99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ICT Academy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1994" y="285738"/>
            <a:ext cx="1787943" cy="715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904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2834A8A-0926-2461-9708-BA7AB206C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037991-065C-2C71-6001-77125D708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PROPOSED 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ECE53A-3BA0-1A25-EA0F-8829CAD90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Continued………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6" descr="https://grace.edu.in/assets/img/gcoe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81" y="178229"/>
            <a:ext cx="995135" cy="99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ICT Academy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369" y="285738"/>
            <a:ext cx="1787943" cy="715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355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D4EF37E-F2BB-D8F9-6120-A5EC2CF51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432521-8E70-D4AB-2731-CBA1BFDF7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IMPACT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1D1595-64D7-98DE-0BC5-C777B3AC6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Continued….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6" descr="https://grace.edu.in/assets/img/gcoe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44" y="203299"/>
            <a:ext cx="995135" cy="99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ICT Academy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369" y="285738"/>
            <a:ext cx="1787943" cy="715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452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34916E4-99F0-7148-181D-B800A74BE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CC242F-F751-A47F-BC43-077D51285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06D787-A98C-E9F5-B229-4B443BE37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6" descr="https://grace.edu.in/assets/img/gcoe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19" y="178229"/>
            <a:ext cx="995135" cy="99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ICT Academy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369" y="285738"/>
            <a:ext cx="1787943" cy="715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5860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</TotalTime>
  <Words>79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Tahoma</vt:lpstr>
      <vt:lpstr>Times New Roman</vt:lpstr>
      <vt:lpstr>Retrospect</vt:lpstr>
      <vt:lpstr>PowerPoint Presentation</vt:lpstr>
      <vt:lpstr>PRESENTATION CONTENT</vt:lpstr>
      <vt:lpstr>INTRODUCTION</vt:lpstr>
      <vt:lpstr>LITERATURE REVIEW</vt:lpstr>
      <vt:lpstr>CHALLENGES</vt:lpstr>
      <vt:lpstr>OBJECTIVE</vt:lpstr>
      <vt:lpstr>IMPLEMENTATION OF PROPOSED WORK</vt:lpstr>
      <vt:lpstr>RESULTS &amp; IMPACT</vt:lpstr>
      <vt:lpstr>SUMMARY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bharatha devi narayanan</dc:creator>
  <cp:lastModifiedBy>Gauti</cp:lastModifiedBy>
  <cp:revision>7</cp:revision>
  <dcterms:created xsi:type="dcterms:W3CDTF">2025-03-17T04:44:23Z</dcterms:created>
  <dcterms:modified xsi:type="dcterms:W3CDTF">2025-05-08T05:19:28Z</dcterms:modified>
</cp:coreProperties>
</file>