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7" r:id="rId6"/>
    <p:sldId id="268" r:id="rId7"/>
    <p:sldId id="266" r:id="rId8"/>
  </p:sldIdLst>
  <p:sldSz cx="18288000" cy="10287000"/>
  <p:notesSz cx="6858000" cy="9144000"/>
  <p:embeddedFontLst>
    <p:embeddedFont>
      <p:font typeface="Now" panose="020B0604020202020204" charset="0"/>
      <p:regular r:id="rId9"/>
    </p:embeddedFont>
    <p:embeddedFont>
      <p:font typeface="Now Heavy" panose="020B0604020202020204" charset="0"/>
      <p:regular r:id="rId10"/>
    </p:embeddedFont>
    <p:embeddedFont>
      <p:font typeface="Raleway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9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5504182" flipH="1" flipV="1">
            <a:off x="13944789" y="1387845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827781">
            <a:off x="-100812" y="-3076559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531400"/>
            <a:ext cx="11347184" cy="28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00"/>
              </a:lnSpc>
            </a:pPr>
            <a:r>
              <a:rPr lang="en-US" sz="5000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LiveDocs: A Peer-to-Peer Real-Time Collaborative Document Editor Using WebRTC and CRDTs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73489" y="7492365"/>
            <a:ext cx="6485811" cy="176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 b="1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Mentor:</a:t>
            </a:r>
          </a:p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Mrs. A. Sangeetha, M.E., Ph.D., </a:t>
            </a:r>
          </a:p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Assistant Professor - Information Technology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956676" y="1038225"/>
            <a:ext cx="230262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25/02/2025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882765"/>
            <a:ext cx="5524500" cy="2399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 b="1" dirty="0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Team Members: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Charankumar E G D [921321205029]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Arunprasad S            [921321205015]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Dharani Dharan R    [921321205032]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1797706">
            <a:off x="-2070830" y="3942697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949983" flipH="1" flipV="1">
            <a:off x="12118473" y="-2509833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62025"/>
            <a:ext cx="8507281" cy="82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Proposed 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77198"/>
            <a:ext cx="931056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Use Next.js for the frontend with a custom collaborative editor.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43287"/>
            <a:ext cx="9309735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Apply Yjs (CRDTs) for real-time updates and conflict resolution.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309375"/>
            <a:ext cx="11220331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Leverage WebRTC for direct peer-to-peer communication and low latency.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275463"/>
            <a:ext cx="8363545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 JWT authentication for secure access control.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241552"/>
            <a:ext cx="10163413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Store documents in PostgreSQL for reliable backups and fast access.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207640"/>
            <a:ext cx="11719322" cy="437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Enable collaboration features like presence and roles.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173728"/>
            <a:ext cx="1128926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Optimize WebRTC and CRDTs for low latency, scalability, and efficient sync.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152525"/>
            <a:ext cx="719749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Tools &amp; Frameworks</a:t>
            </a:r>
          </a:p>
        </p:txBody>
      </p:sp>
      <p:sp>
        <p:nvSpPr>
          <p:cNvPr id="4" name="Freeform 4"/>
          <p:cNvSpPr/>
          <p:nvPr/>
        </p:nvSpPr>
        <p:spPr>
          <a:xfrm>
            <a:off x="2981092" y="252951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350916" y="2595692"/>
            <a:ext cx="766544" cy="935280"/>
          </a:xfrm>
          <a:custGeom>
            <a:avLst/>
            <a:gdLst/>
            <a:ahLst/>
            <a:cxnLst/>
            <a:rect l="l" t="t" r="r" b="b"/>
            <a:pathLst>
              <a:path w="766544" h="935280">
                <a:moveTo>
                  <a:pt x="0" y="0"/>
                </a:moveTo>
                <a:lnTo>
                  <a:pt x="766543" y="0"/>
                </a:lnTo>
                <a:lnTo>
                  <a:pt x="766543" y="935280"/>
                </a:lnTo>
                <a:lnTo>
                  <a:pt x="0" y="935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76748" y="4932443"/>
            <a:ext cx="953830" cy="924738"/>
          </a:xfrm>
          <a:custGeom>
            <a:avLst/>
            <a:gdLst/>
            <a:ahLst/>
            <a:cxnLst/>
            <a:rect l="l" t="t" r="r" b="b"/>
            <a:pathLst>
              <a:path w="953830" h="924738">
                <a:moveTo>
                  <a:pt x="0" y="0"/>
                </a:moveTo>
                <a:lnTo>
                  <a:pt x="953830" y="0"/>
                </a:lnTo>
                <a:lnTo>
                  <a:pt x="953830" y="924739"/>
                </a:lnTo>
                <a:lnTo>
                  <a:pt x="0" y="924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23548" y="2577142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666004" y="252951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508460" y="2577142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607026" y="7271688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701015" y="726841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513037" y="726841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132078" y="5109472"/>
            <a:ext cx="953830" cy="716565"/>
          </a:xfrm>
          <a:custGeom>
            <a:avLst/>
            <a:gdLst/>
            <a:ahLst/>
            <a:cxnLst/>
            <a:rect l="l" t="t" r="r" b="b"/>
            <a:pathLst>
              <a:path w="953830" h="716565">
                <a:moveTo>
                  <a:pt x="0" y="0"/>
                </a:moveTo>
                <a:lnTo>
                  <a:pt x="953830" y="0"/>
                </a:lnTo>
                <a:lnTo>
                  <a:pt x="953830" y="716565"/>
                </a:lnTo>
                <a:lnTo>
                  <a:pt x="0" y="71656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847989" y="4903351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990908" y="487220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1" y="0"/>
                </a:lnTo>
                <a:lnTo>
                  <a:pt x="953831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810178" y="3758073"/>
            <a:ext cx="1295657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Next.js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14829" y="3758073"/>
            <a:ext cx="157126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TypeScript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89466" y="3758073"/>
            <a:ext cx="1906905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Tailwind CSS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134971" y="3758073"/>
            <a:ext cx="170080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PostgreSQL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990553" y="3758073"/>
            <a:ext cx="148726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Prisma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934922" y="6143514"/>
            <a:ext cx="1717713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WebRTC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829587" y="6143514"/>
            <a:ext cx="1703070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WebSocket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634743" y="6143514"/>
            <a:ext cx="1666161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CRDTs (Yjs)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943258" y="8450848"/>
            <a:ext cx="469344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Git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532657" y="8450848"/>
            <a:ext cx="106275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GitHub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716941" y="6143514"/>
            <a:ext cx="1215925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JWT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369458" y="8450848"/>
            <a:ext cx="124098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Postman</a:t>
            </a:r>
          </a:p>
        </p:txBody>
      </p:sp>
      <p:sp>
        <p:nvSpPr>
          <p:cNvPr id="28" name="Freeform 28"/>
          <p:cNvSpPr/>
          <p:nvPr/>
        </p:nvSpPr>
        <p:spPr>
          <a:xfrm rot="-932716">
            <a:off x="-1649035" y="3078748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689250" flipH="1" flipV="1">
            <a:off x="12327659" y="-2547808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7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7" y="0"/>
                </a:lnTo>
                <a:lnTo>
                  <a:pt x="7367717" y="1028700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35280" y="140970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813920" y="-1619808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2526479"/>
            <a:ext cx="16230600" cy="6309646"/>
          </a:xfrm>
          <a:custGeom>
            <a:avLst/>
            <a:gdLst/>
            <a:ahLst/>
            <a:cxnLst/>
            <a:rect l="l" t="t" r="r" b="b"/>
            <a:pathLst>
              <a:path w="16230600" h="6309646">
                <a:moveTo>
                  <a:pt x="0" y="0"/>
                </a:moveTo>
                <a:lnTo>
                  <a:pt x="16230600" y="0"/>
                </a:lnTo>
                <a:lnTo>
                  <a:pt x="16230600" y="6309646"/>
                </a:lnTo>
                <a:lnTo>
                  <a:pt x="0" y="63096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89049"/>
            <a:ext cx="460373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Flow 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616432">
            <a:off x="-2442929" y="3450562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22331" flipH="1" flipV="1">
            <a:off x="13222819" y="-2891373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043657" y="2038776"/>
            <a:ext cx="3177559" cy="7710963"/>
          </a:xfrm>
          <a:custGeom>
            <a:avLst/>
            <a:gdLst/>
            <a:ahLst/>
            <a:cxnLst/>
            <a:rect l="l" t="t" r="r" b="b"/>
            <a:pathLst>
              <a:path w="3177559" h="7710963">
                <a:moveTo>
                  <a:pt x="0" y="0"/>
                </a:moveTo>
                <a:lnTo>
                  <a:pt x="3177559" y="0"/>
                </a:lnTo>
                <a:lnTo>
                  <a:pt x="3177559" y="7710962"/>
                </a:lnTo>
                <a:lnTo>
                  <a:pt x="0" y="7710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757638" y="6187138"/>
            <a:ext cx="7472866" cy="3562600"/>
          </a:xfrm>
          <a:custGeom>
            <a:avLst/>
            <a:gdLst/>
            <a:ahLst/>
            <a:cxnLst/>
            <a:rect l="l" t="t" r="r" b="b"/>
            <a:pathLst>
              <a:path w="7472866" h="3562600">
                <a:moveTo>
                  <a:pt x="0" y="0"/>
                </a:moveTo>
                <a:lnTo>
                  <a:pt x="7472866" y="0"/>
                </a:lnTo>
                <a:lnTo>
                  <a:pt x="7472866" y="3562600"/>
                </a:lnTo>
                <a:lnTo>
                  <a:pt x="0" y="3562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16881"/>
            <a:ext cx="460373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Prototype</a:t>
            </a:r>
          </a:p>
        </p:txBody>
      </p:sp>
      <p:sp>
        <p:nvSpPr>
          <p:cNvPr id="8" name="Freeform 8"/>
          <p:cNvSpPr/>
          <p:nvPr/>
        </p:nvSpPr>
        <p:spPr>
          <a:xfrm>
            <a:off x="7757638" y="2038776"/>
            <a:ext cx="7472866" cy="3562600"/>
          </a:xfrm>
          <a:custGeom>
            <a:avLst/>
            <a:gdLst/>
            <a:ahLst/>
            <a:cxnLst/>
            <a:rect l="l" t="t" r="r" b="b"/>
            <a:pathLst>
              <a:path w="7472866" h="3562600">
                <a:moveTo>
                  <a:pt x="0" y="0"/>
                </a:moveTo>
                <a:lnTo>
                  <a:pt x="7472866" y="0"/>
                </a:lnTo>
                <a:lnTo>
                  <a:pt x="7472866" y="3562599"/>
                </a:lnTo>
                <a:lnTo>
                  <a:pt x="0" y="35625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616432">
            <a:off x="-2442929" y="3450562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22331" flipH="1" flipV="1">
            <a:off x="13222819" y="-2891373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136845" y="5143500"/>
            <a:ext cx="7122455" cy="4084335"/>
          </a:xfrm>
          <a:custGeom>
            <a:avLst/>
            <a:gdLst/>
            <a:ahLst/>
            <a:cxnLst/>
            <a:rect l="l" t="t" r="r" b="b"/>
            <a:pathLst>
              <a:path w="7122455" h="4084335">
                <a:moveTo>
                  <a:pt x="0" y="0"/>
                </a:moveTo>
                <a:lnTo>
                  <a:pt x="7122455" y="0"/>
                </a:lnTo>
                <a:lnTo>
                  <a:pt x="7122455" y="4084335"/>
                </a:lnTo>
                <a:lnTo>
                  <a:pt x="0" y="40843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816881"/>
            <a:ext cx="460373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Prototype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1984911"/>
            <a:ext cx="6887394" cy="3949541"/>
          </a:xfrm>
          <a:custGeom>
            <a:avLst/>
            <a:gdLst/>
            <a:ahLst/>
            <a:cxnLst/>
            <a:rect l="l" t="t" r="r" b="b"/>
            <a:pathLst>
              <a:path w="6887394" h="3949541">
                <a:moveTo>
                  <a:pt x="0" y="0"/>
                </a:moveTo>
                <a:lnTo>
                  <a:pt x="6887394" y="0"/>
                </a:lnTo>
                <a:lnTo>
                  <a:pt x="6887394" y="3949541"/>
                </a:lnTo>
                <a:lnTo>
                  <a:pt x="0" y="39495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10362" y="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330646" y="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986224" y="4470400"/>
            <a:ext cx="6315551" cy="143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999"/>
              </a:lnSpc>
            </a:pPr>
            <a:r>
              <a:rPr lang="en-US" sz="99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160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Now</vt:lpstr>
      <vt:lpstr>Now Heavy</vt:lpstr>
      <vt:lpstr>Calibri</vt:lpstr>
      <vt:lpstr>Raleway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lastModifiedBy>Charankumar E G D</cp:lastModifiedBy>
  <cp:revision>5</cp:revision>
  <dcterms:created xsi:type="dcterms:W3CDTF">2006-08-16T00:00:00Z</dcterms:created>
  <dcterms:modified xsi:type="dcterms:W3CDTF">2025-04-29T04:29:40Z</dcterms:modified>
  <dc:identifier>DAGer9J75Ac</dc:identifier>
</cp:coreProperties>
</file>