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59" d="100"/>
          <a:sy n="59" d="100"/>
        </p:scale>
        <p:origin x="1288" y="5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RAN" userId="12633da077e96df1" providerId="LiveId" clId="{10D75F3B-DDF8-4366-9AD5-562D604CB0CF}"/>
    <pc:docChg chg="undo custSel modSld">
      <pc:chgData name="SAI CHARAN" userId="12633da077e96df1" providerId="LiveId" clId="{10D75F3B-DDF8-4366-9AD5-562D604CB0CF}" dt="2024-11-08T09:50:35.008" v="50" actId="20577"/>
      <pc:docMkLst>
        <pc:docMk/>
      </pc:docMkLst>
      <pc:sldChg chg="modSp mod">
        <pc:chgData name="SAI CHARAN" userId="12633da077e96df1" providerId="LiveId" clId="{10D75F3B-DDF8-4366-9AD5-562D604CB0CF}" dt="2024-11-08T09:50:35.008" v="50" actId="20577"/>
        <pc:sldMkLst>
          <pc:docMk/>
          <pc:sldMk cId="1718004908" sldId="329"/>
        </pc:sldMkLst>
        <pc:spChg chg="mod">
          <ac:chgData name="SAI CHARAN" userId="12633da077e96df1" providerId="LiveId" clId="{10D75F3B-DDF8-4366-9AD5-562D604CB0CF}" dt="2024-11-08T09:50:35.008" v="50" actId="20577"/>
          <ac:spMkLst>
            <pc:docMk/>
            <pc:sldMk cId="1718004908" sldId="329"/>
            <ac:spMk id="5" creationId="{B3FA3829-F12C-214D-8FBA-7E1A740F65CA}"/>
          </ac:spMkLst>
        </pc:spChg>
      </pc:sldChg>
      <pc:sldChg chg="modSp mod">
        <pc:chgData name="SAI CHARAN" userId="12633da077e96df1" providerId="LiveId" clId="{10D75F3B-DDF8-4366-9AD5-562D604CB0CF}" dt="2024-11-08T09:49:04.754" v="48" actId="20577"/>
        <pc:sldMkLst>
          <pc:docMk/>
          <pc:sldMk cId="849753773" sldId="339"/>
        </pc:sldMkLst>
        <pc:spChg chg="mod">
          <ac:chgData name="SAI CHARAN" userId="12633da077e96df1" providerId="LiveId" clId="{10D75F3B-DDF8-4366-9AD5-562D604CB0CF}" dt="2024-11-08T09:49:04.754" v="48" actId="20577"/>
          <ac:spMkLst>
            <pc:docMk/>
            <pc:sldMk cId="849753773" sldId="339"/>
            <ac:spMk id="10" creationId="{E6F0DA46-C8B4-42B6-A4B6-30258CCF597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A241                                             Name of Student Presenting: MEGHANA JAKKUVA</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A241               Names of Student Attendees  ( MEGHANA J , M SAI CHARAN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827314" y="791022"/>
            <a:ext cx="7176911" cy="230832"/>
          </a:xfrm>
        </p:spPr>
        <p:txBody>
          <a:bodyPr/>
          <a:lstStyle/>
          <a:p>
            <a:r>
              <a:rPr lang="en-GB" sz="3600" b="1" dirty="0">
                <a:solidFill>
                  <a:schemeClr val="tx1"/>
                </a:solidFill>
                <a:latin typeface="Calibri" panose="020F0502020204030204" pitchFamily="34" charset="0"/>
                <a:ea typeface="Calibri" panose="020F0502020204030204" pitchFamily="34" charset="0"/>
                <a:cs typeface="Calibri" panose="020F0502020204030204" pitchFamily="34" charset="0"/>
              </a:rPr>
              <a:t>DS263 SNIP FOR REFERENCE</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8" name="Picture 7">
            <a:extLst>
              <a:ext uri="{FF2B5EF4-FFF2-40B4-BE49-F238E27FC236}">
                <a16:creationId xmlns:a16="http://schemas.microsoft.com/office/drawing/2014/main" id="{8133B308-D974-816B-8BC6-9083E0DF3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14" y="1617780"/>
            <a:ext cx="10566623" cy="1493644"/>
          </a:xfrm>
          <a:prstGeom prst="rect">
            <a:avLst/>
          </a:prstGeom>
        </p:spPr>
      </p:pic>
      <p:sp>
        <p:nvSpPr>
          <p:cNvPr id="10" name="TextBox 9">
            <a:extLst>
              <a:ext uri="{FF2B5EF4-FFF2-40B4-BE49-F238E27FC236}">
                <a16:creationId xmlns:a16="http://schemas.microsoft.com/office/drawing/2014/main" id="{E6F0DA46-C8B4-42B6-A4B6-30258CCF5973}"/>
              </a:ext>
            </a:extLst>
          </p:cNvPr>
          <p:cNvSpPr txBox="1"/>
          <p:nvPr/>
        </p:nvSpPr>
        <p:spPr>
          <a:xfrm>
            <a:off x="827314" y="3111424"/>
            <a:ext cx="10566623" cy="1237262"/>
          </a:xfrm>
          <a:prstGeom prst="rect">
            <a:avLst/>
          </a:prstGeom>
          <a:noFill/>
        </p:spPr>
        <p:txBody>
          <a:bodyPr wrap="square" rtlCol="0">
            <a:spAutoFit/>
          </a:bodyPr>
          <a:lstStyle/>
          <a:p>
            <a:pPr marL="342900" indent="-342900">
              <a:lnSpc>
                <a:spcPct val="200000"/>
              </a:lnSpc>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The research question utilizes the [Employees] and [Revenue Growth] columns.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200000"/>
              </a:lnSpc>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The Data set has 100 rows.</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 </a:t>
            </a:r>
            <a:r>
              <a:rPr lang="en-US" sz="1600" dirty="0">
                <a:solidFill>
                  <a:srgbClr val="FF0000"/>
                </a:solidFill>
              </a:rPr>
              <a:t>:   </a:t>
            </a:r>
            <a:r>
              <a:rPr lang="en-US" sz="2400" dirty="0">
                <a:solidFill>
                  <a:srgbClr val="FF0000"/>
                </a:solidFill>
              </a:rPr>
              <a:t>( DS263 &amp;  Largest_Companies.csv)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A241                 Names of Student Group Attendees: MEGHANA J</a:t>
            </a:r>
          </a:p>
          <a:p>
            <a:endParaRPr lang="en-GB" dirty="0"/>
          </a:p>
          <a:p>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873117"/>
            <a:ext cx="10974945" cy="2524370"/>
          </a:xfrm>
        </p:spPr>
        <p:txBody>
          <a:bodyPr>
            <a:noAutofit/>
          </a:bodyPr>
          <a:lstStyle/>
          <a:p>
            <a:pPr>
              <a:lnSpc>
                <a:spcPct val="100000"/>
              </a:lnSpc>
            </a:pPr>
            <a:r>
              <a:rPr lang="en-US" sz="2400" b="0" dirty="0">
                <a:latin typeface="Calibri"/>
                <a:cs typeface="Calibri"/>
              </a:rPr>
              <a:t>This dataset is interesting to us because it provides insights into how the scale of a company's workforce correlates with its financial performance, specifically revenue growth, among the top global </a:t>
            </a:r>
            <a:r>
              <a:rPr lang="en-US" sz="2400" b="0">
                <a:latin typeface="Calibri"/>
                <a:cs typeface="Calibri"/>
              </a:rPr>
              <a:t>companies.</a:t>
            </a:r>
            <a:br>
              <a:rPr lang="en-US" sz="2400" b="0">
                <a:latin typeface="Calibri"/>
                <a:cs typeface="Calibri"/>
              </a:rPr>
            </a:br>
            <a:br>
              <a:rPr lang="en-US" sz="2400" b="0">
                <a:latin typeface="Calibri"/>
                <a:cs typeface="Calibri"/>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A241</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947257"/>
          </a:xfrm>
        </p:spPr>
        <p:txBody>
          <a:bodyPr>
            <a:noAutofit/>
          </a:bodyPr>
          <a:lstStyle/>
          <a:p>
            <a:pPr>
              <a:lnSpc>
                <a:spcPct val="100000"/>
              </a:lnSpc>
            </a:pPr>
            <a:r>
              <a:rPr lang="en-IE" sz="2400" dirty="0">
                <a:latin typeface="Calibri" panose="020F0502020204030204" pitchFamily="34" charset="0"/>
                <a:ea typeface="Calibri" panose="020F0502020204030204" pitchFamily="34" charset="0"/>
                <a:cs typeface="Times New Roman" panose="02020603050405020304" pitchFamily="18" charset="0"/>
              </a:rPr>
              <a:t>Question </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panose="020F0502020204030204" pitchFamily="34" charset="0"/>
                <a:ea typeface="Calibri" panose="020F0502020204030204" pitchFamily="34" charset="0"/>
                <a:cs typeface="Calibri" panose="020F0502020204030204" pitchFamily="34" charset="0"/>
              </a:rPr>
              <a:t>Revenue Growth</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 </a:t>
            </a:r>
            <a:r>
              <a:rPr lang="en-IN" sz="2400" b="1" dirty="0">
                <a:latin typeface="Calibri" panose="020F0502020204030204" pitchFamily="34" charset="0"/>
                <a:ea typeface="Calibri" panose="020F0502020204030204" pitchFamily="34" charset="0"/>
                <a:cs typeface="Calibri" panose="020F0502020204030204" pitchFamily="34" charset="0"/>
              </a:rPr>
              <a:t>Employee Count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10818</TotalTime>
  <Words>352</Words>
  <Application>Microsoft Office PowerPoint</Application>
  <PresentationFormat>Widescreen</PresentationFormat>
  <Paragraphs>20</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vt:lpstr>
      <vt:lpstr>PowerPoint Presentation</vt:lpstr>
      <vt:lpstr>This dataset is interesting to us because it provides insights into how the scale of a company's workforce correlates with its financial performance, specifically revenue growth, among the top global companies.    </vt:lpstr>
      <vt:lpstr>Question : “Is there a correlation between [dependent interval - Revenue Growth] and [independent interval - Employee Count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SAI CHARAN</cp:lastModifiedBy>
  <cp:revision>239</cp:revision>
  <dcterms:created xsi:type="dcterms:W3CDTF">2019-10-01T08:37:56Z</dcterms:created>
  <dcterms:modified xsi:type="dcterms:W3CDTF">2024-11-08T09:50:43Z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