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6" r:id="rId1"/>
  </p:sldMasterIdLst>
  <p:sldIdLst>
    <p:sldId id="266" r:id="rId2"/>
    <p:sldId id="258" r:id="rId3"/>
    <p:sldId id="259" r:id="rId4"/>
    <p:sldId id="260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A63101-1596-4F34-9FA2-5004291BC17F}" v="141" dt="2023-12-13T16:57:05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8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18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1615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19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2367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72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488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33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11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4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1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00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30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092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81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2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847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63B86-ADE1-89C2-F8EC-9179488C2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906" y="1643593"/>
            <a:ext cx="9475258" cy="1646302"/>
          </a:xfrm>
        </p:spPr>
        <p:txBody>
          <a:bodyPr/>
          <a:lstStyle/>
          <a:p>
            <a:r>
              <a:rPr lang="en-IN" dirty="0"/>
              <a:t>Clippers at two independent levels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D0F86-D6AB-8226-96C0-426FB2218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0228" y="3691931"/>
            <a:ext cx="7766936" cy="1646301"/>
          </a:xfrm>
        </p:spPr>
        <p:txBody>
          <a:bodyPr/>
          <a:lstStyle/>
          <a:p>
            <a:r>
              <a:rPr lang="en-IN" dirty="0"/>
              <a:t>ELECTRONIC DEVICES AND CIRCUITS</a:t>
            </a:r>
          </a:p>
          <a:p>
            <a:r>
              <a:rPr lang="en-IN" dirty="0"/>
              <a:t>B . Gowthami, 23H55A7303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014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A6DB9F-4444-7AB0-AF3A-C9DE5D694885}"/>
              </a:ext>
            </a:extLst>
          </p:cNvPr>
          <p:cNvSpPr txBox="1"/>
          <p:nvPr/>
        </p:nvSpPr>
        <p:spPr>
          <a:xfrm>
            <a:off x="380999" y="2274838"/>
            <a:ext cx="10182226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>
                <a:solidFill>
                  <a:srgbClr val="FFFFFF"/>
                </a:solidFill>
                <a:effectLst/>
                <a:latin typeface="-apple-system"/>
              </a:rPr>
              <a:t>Two-level clippers are electronic circuits used to limit the amplitude of a </a:t>
            </a:r>
          </a:p>
          <a:p>
            <a:r>
              <a:rPr lang="en-US" sz="2400" b="0" i="0">
                <a:solidFill>
                  <a:srgbClr val="FFFFFF"/>
                </a:solidFill>
                <a:effectLst/>
                <a:latin typeface="-apple-system"/>
              </a:rPr>
              <a:t>     waveform.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0" i="0">
              <a:solidFill>
                <a:srgbClr val="FFFFFF"/>
              </a:solidFill>
              <a:effectLst/>
              <a:latin typeface="-apple-system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>
                <a:solidFill>
                  <a:srgbClr val="FFFFFF"/>
                </a:solidFill>
                <a:effectLst/>
                <a:latin typeface="-apple-system"/>
              </a:rPr>
              <a:t>They consist of two diodes and are commonly used in signal processing applications.</a:t>
            </a:r>
            <a:br>
              <a:rPr lang="en-US" sz="2400"/>
            </a:b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E7110D-3F16-5A3F-F04F-ADD22C40D92E}"/>
              </a:ext>
            </a:extLst>
          </p:cNvPr>
          <p:cNvSpPr txBox="1"/>
          <p:nvPr/>
        </p:nvSpPr>
        <p:spPr>
          <a:xfrm>
            <a:off x="380999" y="786110"/>
            <a:ext cx="94392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FFFFFF"/>
                </a:solidFill>
                <a:effectLst/>
                <a:latin typeface="-apple-system"/>
              </a:rPr>
              <a:t> Definition  :  Two-level clippers are circuits that limit the positive and </a:t>
            </a:r>
          </a:p>
          <a:p>
            <a:r>
              <a:rPr lang="en-US" sz="2400" b="0" i="0" dirty="0">
                <a:solidFill>
                  <a:srgbClr val="FFFFFF"/>
                </a:solidFill>
                <a:effectLst/>
                <a:latin typeface="-apple-system"/>
              </a:rPr>
              <a:t>                              negative peaks of a waveform to a specific voltage level.</a:t>
            </a:r>
            <a:br>
              <a:rPr lang="en-US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04526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D82874-78A4-D693-4FD8-ACD11592A8CF}"/>
              </a:ext>
            </a:extLst>
          </p:cNvPr>
          <p:cNvSpPr txBox="1"/>
          <p:nvPr/>
        </p:nvSpPr>
        <p:spPr>
          <a:xfrm>
            <a:off x="590549" y="1918811"/>
            <a:ext cx="91725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FFFFFF"/>
                </a:solidFill>
                <a:effectLst/>
                <a:latin typeface="-apple-system"/>
              </a:rPr>
              <a:t>Two-level clippers use diodes to selectively allow or block portions of the input waveform. </a:t>
            </a:r>
          </a:p>
          <a:p>
            <a:endParaRPr lang="en-US" sz="2400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FFFFFF"/>
                </a:solidFill>
                <a:effectLst/>
                <a:latin typeface="-apple-system"/>
              </a:rPr>
              <a:t>When the input voltage exceeds the desired level, the diodes conduct and limit the waveform's amplitude.</a:t>
            </a:r>
            <a:br>
              <a:rPr lang="en-US" sz="2400" dirty="0"/>
            </a:b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D5AE9-15D5-4118-C952-68443152811C}"/>
              </a:ext>
            </a:extLst>
          </p:cNvPr>
          <p:cNvSpPr txBox="1"/>
          <p:nvPr/>
        </p:nvSpPr>
        <p:spPr>
          <a:xfrm>
            <a:off x="590549" y="747236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FFFFFF"/>
                </a:solidFill>
                <a:effectLst/>
                <a:latin typeface="-apple-system"/>
              </a:rPr>
              <a:t>Operation: </a:t>
            </a:r>
            <a:br>
              <a:rPr lang="en-US" sz="2800" b="1" dirty="0"/>
            </a:b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40029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906910-C764-8FA3-A12A-60CFE95755C3}"/>
              </a:ext>
            </a:extLst>
          </p:cNvPr>
          <p:cNvSpPr txBox="1"/>
          <p:nvPr/>
        </p:nvSpPr>
        <p:spPr>
          <a:xfrm>
            <a:off x="666749" y="1100911"/>
            <a:ext cx="9877425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  </a:t>
            </a:r>
            <a:r>
              <a:rPr lang="en-US" sz="2800" b="1" i="0" dirty="0">
                <a:solidFill>
                  <a:srgbClr val="FFFFFF"/>
                </a:solidFill>
                <a:effectLst/>
                <a:latin typeface="-apple-system"/>
              </a:rPr>
              <a:t>Circuit Configuration:</a:t>
            </a:r>
          </a:p>
          <a:p>
            <a:endParaRPr lang="en-US" sz="2800" b="1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 dirty="0">
              <a:solidFill>
                <a:srgbClr val="FFFFFF"/>
              </a:solidFill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FFFFFF"/>
                </a:solidFill>
                <a:effectLst/>
                <a:latin typeface="-apple-system"/>
              </a:rPr>
              <a:t>Two-level clippers are typically implemented using a series connection of a diode and a resistor. </a:t>
            </a:r>
          </a:p>
          <a:p>
            <a:endParaRPr lang="en-US" sz="2400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FFFFFF"/>
                </a:solidFill>
                <a:effectLst/>
                <a:latin typeface="-apple-system"/>
              </a:rPr>
              <a:t>The diode conducts when the input voltage exceeds a certain threshold, limiting the waveform's amplitude.</a:t>
            </a:r>
            <a:br>
              <a:rPr lang="en-US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64290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E6838-3923-E0F2-C204-2086FDA6D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121" y="578796"/>
            <a:ext cx="8596668" cy="1608328"/>
          </a:xfrm>
        </p:spPr>
        <p:txBody>
          <a:bodyPr/>
          <a:lstStyle/>
          <a:p>
            <a:r>
              <a:rPr lang="en-IN" dirty="0"/>
              <a:t>Circuit Diagram:</a:t>
            </a:r>
            <a:br>
              <a:rPr lang="en-IN" dirty="0"/>
            </a:br>
            <a:endParaRPr lang="en-IN" dirty="0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6A501C08-85F3-EF7F-1F74-4B74E5DF5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1981200"/>
            <a:ext cx="8096249" cy="371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8F88C123-C64D-AFEE-F108-59AD9A1C0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2393048"/>
            <a:ext cx="228418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774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7786-2667-B8B2-3A9B-BAA971429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DC8DA-9AB6-2253-4305-628388415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8614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FFFFFF"/>
                </a:solidFill>
                <a:effectLst/>
                <a:latin typeface="-apple-system"/>
              </a:rPr>
              <a:t>Two-level clippers find applications in: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FFFFFF"/>
                </a:solidFill>
                <a:effectLst/>
                <a:latin typeface="-apple-system"/>
              </a:rPr>
              <a:t> Audio processing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FF"/>
                </a:solidFill>
                <a:latin typeface="-apple-system"/>
              </a:rPr>
              <a:t> C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-apple-system"/>
              </a:rPr>
              <a:t>ommunication systems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-apple-system"/>
              </a:rPr>
              <a:t>Instrumentation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FFFFFF"/>
                </a:solidFill>
                <a:effectLst/>
                <a:latin typeface="-apple-system"/>
              </a:rPr>
              <a:t> They are used to protect circuits from voltage spikes, remove    unwanted signal components, and shape waveforms.</a:t>
            </a:r>
            <a:br>
              <a:rPr lang="en-US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3564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AA5C2-2FD7-4632-6626-886E78588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65EDD-9AFD-6CC6-8E8B-DFC66A959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2914"/>
            <a:ext cx="9381066" cy="46878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FFFFFF"/>
                </a:solidFill>
                <a:effectLst/>
                <a:latin typeface="-apple-system"/>
              </a:rPr>
              <a:t>Two-level clippers are simple to implement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FFFFFF"/>
                </a:solidFill>
                <a:effectLst/>
                <a:latin typeface="-apple-system"/>
              </a:rPr>
              <a:t> cost-effective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FFFFFF"/>
                </a:solidFill>
                <a:effectLst/>
                <a:latin typeface="-apple-system"/>
              </a:rPr>
              <a:t> can be easily integrated into various electronic systems.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FFFFFF"/>
                </a:solidFill>
                <a:effectLst/>
                <a:latin typeface="-apple-system"/>
              </a:rPr>
              <a:t> They provide a straightforward solution for amplitude limiting    requirements.</a:t>
            </a:r>
            <a:br>
              <a:rPr lang="en-US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55704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0C2C-BCA2-C9C8-F0E8-559811231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47260-EF1E-E3B4-4C64-F1A5C94E3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43" y="1798639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FFFFFF"/>
                </a:solidFill>
                <a:effectLst/>
                <a:latin typeface="-apple-system"/>
              </a:rPr>
              <a:t>Two-level clippers can introduce distortion to the waveform due to the non-linear behavior of diodes. Additionally, they can only limit the peaks of the waveform and do not provide continuous amplitude control.</a:t>
            </a:r>
            <a:br>
              <a:rPr lang="en-US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430853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Override1.xml><?xml version="1.0" encoding="utf-8"?>
<a:themeOverride xmlns:a="http://schemas.openxmlformats.org/drawingml/2006/main">
  <a:clrScheme name="Crop">
    <a:dk1>
      <a:sysClr val="windowText" lastClr="000000"/>
    </a:dk1>
    <a:lt1>
      <a:sysClr val="window" lastClr="FFFFFF"/>
    </a:lt1>
    <a:dk2>
      <a:srgbClr val="191B0E"/>
    </a:dk2>
    <a:lt2>
      <a:srgbClr val="EFEDE3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ppt/theme/themeOverride2.xml><?xml version="1.0" encoding="utf-8"?>
<a:themeOverride xmlns:a="http://schemas.openxmlformats.org/drawingml/2006/main">
  <a:clrScheme name="Crop">
    <a:dk1>
      <a:sysClr val="windowText" lastClr="000000"/>
    </a:dk1>
    <a:lt1>
      <a:sysClr val="window" lastClr="FFFFFF"/>
    </a:lt1>
    <a:dk2>
      <a:srgbClr val="191B0E"/>
    </a:dk2>
    <a:lt2>
      <a:srgbClr val="EFEDE3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ppt/theme/themeOverride3.xml><?xml version="1.0" encoding="utf-8"?>
<a:themeOverride xmlns:a="http://schemas.openxmlformats.org/drawingml/2006/main">
  <a:clrScheme name="Crop">
    <a:dk1>
      <a:sysClr val="windowText" lastClr="000000"/>
    </a:dk1>
    <a:lt1>
      <a:sysClr val="window" lastClr="FFFFFF"/>
    </a:lt1>
    <a:dk2>
      <a:srgbClr val="191B0E"/>
    </a:dk2>
    <a:lt2>
      <a:srgbClr val="EFEDE3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</TotalTime>
  <Words>256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Trebuchet MS</vt:lpstr>
      <vt:lpstr>Wingdings</vt:lpstr>
      <vt:lpstr>Wingdings 3</vt:lpstr>
      <vt:lpstr>Facet</vt:lpstr>
      <vt:lpstr>Clippers at two independent levels</vt:lpstr>
      <vt:lpstr>PowerPoint Presentation</vt:lpstr>
      <vt:lpstr>PowerPoint Presentation</vt:lpstr>
      <vt:lpstr>PowerPoint Presentation</vt:lpstr>
      <vt:lpstr>Circuit Diagram: </vt:lpstr>
      <vt:lpstr>Applications:</vt:lpstr>
      <vt:lpstr>Advantages:</vt:lpstr>
      <vt:lpstr>Limitations: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Clippers at two independent levels</dc:title>
  <dc:creator>gowthami bolgam</dc:creator>
  <cp:lastModifiedBy>gowthami bolgam</cp:lastModifiedBy>
  <cp:revision>2</cp:revision>
  <dcterms:created xsi:type="dcterms:W3CDTF">2023-12-07T14:03:48Z</dcterms:created>
  <dcterms:modified xsi:type="dcterms:W3CDTF">2023-12-13T17:02:04Z</dcterms:modified>
</cp:coreProperties>
</file>