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4CC39-6FE4-4880-B7D0-C90C9EBD2124}" v="111" dt="2024-05-01T16:23:58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A4FA-B825-4C04-992E-2C3E43644069}" type="datetimeFigureOut"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30555-D3CA-42A9-92FB-50444D4012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https://www.researchgate.net/figure/Comparison-among-the-charcoal-yields-obtained-with-different-kilns_tbl2_336539524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https://www.britannica.com/science/charcoal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https://carboncredits.com/the-evolution-of-biomass-and-its-generations/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https://www.researchgate.net/figure/Ultimate-and-proximate-analysis-of-wood-and-charcoal-used_tbl1_223040081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https://www.forest-trends.org/blog/charcoal-an-important-driver-of-deforestation-in-africa/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https://www.amymyersmd.com/article/activated-charcoal-benefits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https://www.researchgate.net/figure/14-Regional-shares-of-charcoal-production-2000-and-2013_fig3_334085317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https://slideuplift.com/powerpoint-templates/thank-you-slide-05/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128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3911">
                <a:solidFill>
                  <a:schemeClr val="accent1"/>
                </a:solidFill>
              </a:defRPr>
            </a:lvl1pPr>
            <a:lvl2pPr marL="812810" indent="0" algn="ctr">
              <a:buNone/>
              <a:defRPr sz="3911"/>
            </a:lvl2pPr>
            <a:lvl3pPr marL="1625620" indent="0" algn="ctr">
              <a:buNone/>
              <a:defRPr sz="3911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1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1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4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4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marL="0" algn="ctr" defTabSz="162562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128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3911">
                <a:solidFill>
                  <a:schemeClr val="accent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4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1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3911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4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111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78"/>
              </a:spcBef>
              <a:buNone/>
              <a:defRPr sz="3022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6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7111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978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78"/>
              </a:spcBef>
              <a:buNone/>
              <a:defRPr sz="3022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8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tima"/>
                <a:ea typeface="Optima" pitchFamily="34" charset="-122"/>
                <a:cs typeface="Optima" pitchFamily="34" charset="-120"/>
              </a:rPr>
              <a:t>Charcoal Yields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  <a:latin typeface="Optima"/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099853" y="4033631"/>
            <a:ext cx="2044147" cy="99556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algn="ctr"/>
            <a:r>
              <a:rPr lang="en-US" u="sng" err="1">
                <a:solidFill>
                  <a:schemeClr val="accent3">
                    <a:lumMod val="75000"/>
                  </a:schemeClr>
                </a:solidFill>
                <a:latin typeface="Optima"/>
                <a:ea typeface="Optima"/>
              </a:rPr>
              <a:t>CH.Koushik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latin typeface="Optima"/>
                <a:ea typeface="Optima"/>
              </a:rPr>
              <a:t> </a:t>
            </a:r>
            <a:r>
              <a:rPr lang="en-US" u="sng" err="1">
                <a:solidFill>
                  <a:schemeClr val="accent3">
                    <a:lumMod val="75000"/>
                  </a:schemeClr>
                </a:solidFill>
                <a:latin typeface="Optima"/>
                <a:ea typeface="Optima"/>
              </a:rPr>
              <a:t>teja</a:t>
            </a:r>
            <a:endParaRPr lang="en-US" u="sng">
              <a:solidFill>
                <a:schemeClr val="accent3">
                  <a:lumMod val="75000"/>
                </a:schemeClr>
              </a:solidFill>
              <a:latin typeface="Optima"/>
              <a:ea typeface="Optima"/>
            </a:endParaRPr>
          </a:p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  <a:latin typeface="Optima"/>
                <a:ea typeface="Optima"/>
              </a:rPr>
              <a:t>22H51A66E2</a:t>
            </a:r>
          </a:p>
          <a:p>
            <a:pPr algn="ctr"/>
            <a:r>
              <a:rPr lang="en-US" u="sng" dirty="0">
                <a:solidFill>
                  <a:schemeClr val="accent3">
                    <a:lumMod val="75000"/>
                  </a:schemeClr>
                </a:solidFill>
                <a:latin typeface="Optima"/>
                <a:ea typeface="Optima"/>
              </a:rPr>
              <a:t>CSM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tima"/>
                <a:ea typeface="Optima"/>
                <a:cs typeface="Optima" pitchFamily="34" charset="-120"/>
              </a:rPr>
              <a:t>Introduction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Optima"/>
              <a:ea typeface="Optima"/>
            </a:endParaRPr>
          </a:p>
        </p:txBody>
      </p:sp>
      <p:sp>
        <p:nvSpPr>
          <p:cNvPr id="8" name="Text 4"/>
          <p:cNvSpPr/>
          <p:nvPr/>
        </p:nvSpPr>
        <p:spPr>
          <a:xfrm>
            <a:off x="531743" y="1209261"/>
            <a:ext cx="7303604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/>
                <a:ea typeface="Optima"/>
                <a:cs typeface="Optima" pitchFamily="34" charset="-120"/>
              </a:rPr>
              <a:t>Charcoal yields refer to the amount of charcoal produced from a specific amount of wood or biomass.</a:t>
            </a:r>
            <a:endParaRPr lang="en-US" dirty="0">
              <a:latin typeface="Optima"/>
              <a:ea typeface="Optim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/>
                <a:ea typeface="Optima"/>
                <a:cs typeface="Optima" pitchFamily="34" charset="-120"/>
              </a:rPr>
              <a:t>It is an essential metric in the charcoal production industry to maximize efficiency and sustainability.</a:t>
            </a:r>
            <a:endParaRPr lang="en-US" dirty="0">
              <a:latin typeface="Optima"/>
              <a:ea typeface="Optim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/>
                <a:ea typeface="Optima"/>
                <a:cs typeface="Optima" pitchFamily="34" charset="-120"/>
              </a:rPr>
              <a:t>Understanding charcoal yields can help producers optimize their processes and reduce waste.</a:t>
            </a:r>
            <a:endParaRPr lang="en-US" dirty="0">
              <a:latin typeface="Optima"/>
              <a:ea typeface="Optima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britannica.com/44/123744-050-850DEE1D/Charcoal-bu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Optima"/>
                <a:ea typeface="Optima"/>
                <a:cs typeface="Optima" pitchFamily="34" charset="-120"/>
              </a:rPr>
              <a:t>Importance of Charcoal Yields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Optima"/>
              <a:ea typeface="Optima"/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 charcoal yields mean more efficient use of wood resources and higher profitability for producers.</a:t>
            </a: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Efficient charcoal yields contribute to sustainable forestry practices by minimizing waste.</a:t>
            </a: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and improving charcoal yields can lead to a more environmentally friendly charcoal production process.</a:t>
            </a:r>
            <a:endParaRPr lang="en-US" sz="16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arboncredits.b-cdn.net/wp-content/uploads/2023/04/what-is-bioma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2" y="1143000"/>
            <a:ext cx="3568148" cy="304303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Optima"/>
                <a:cs typeface="Optima" pitchFamily="34" charset="-120"/>
              </a:rPr>
              <a:t>Factors Affecting Charcoal Yields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Optima"/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446104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 pitchFamily="34" charset="0"/>
                <a:ea typeface="Optima"/>
                <a:cs typeface="Optima" pitchFamily="34" charset="-120"/>
              </a:rPr>
              <a:t>The type of wood or biomass used plays a crucial role in determining charcoal yields.</a:t>
            </a:r>
            <a:endParaRPr lang="en-US" dirty="0">
              <a:ea typeface="Optim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 pitchFamily="34" charset="0"/>
                <a:ea typeface="Optima"/>
                <a:cs typeface="Optima" pitchFamily="34" charset="-120"/>
              </a:rPr>
              <a:t>The carbonization process, including temperature and duration, can significantly impact the final yield.</a:t>
            </a:r>
            <a:endParaRPr lang="en-US" dirty="0">
              <a:ea typeface="Optim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 pitchFamily="34" charset="0"/>
                <a:ea typeface="Optima"/>
                <a:cs typeface="Optima" pitchFamily="34" charset="-120"/>
              </a:rPr>
              <a:t>Moisture content in the raw material can also affect charcoal yields.</a:t>
            </a:r>
            <a:endParaRPr lang="en-US" dirty="0">
              <a:ea typeface="Optima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Optima"/>
                <a:ea typeface="Optima"/>
                <a:cs typeface="Optima" pitchFamily="34" charset="-120"/>
              </a:rPr>
              <a:t>Strategies for Improving Charcoal Yields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Optima"/>
              <a:ea typeface="Optima"/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8049039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en-US" dirty="0">
                <a:solidFill>
                  <a:srgbClr val="222222"/>
                </a:solidFill>
                <a:latin typeface="Optima"/>
                <a:ea typeface="Optima" pitchFamily="34" charset="-122"/>
                <a:cs typeface="Optima" pitchFamily="34" charset="-120"/>
              </a:rPr>
              <a:t>Conducting regular analysis of wood properties to select the most suitable raw materials for high charcoal yields.</a:t>
            </a:r>
            <a:endParaRPr lang="en-US" dirty="0">
              <a:latin typeface="Optima"/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222222"/>
                </a:solidFill>
                <a:latin typeface="Optima"/>
                <a:ea typeface="Optima" pitchFamily="34" charset="-122"/>
                <a:cs typeface="Optima" pitchFamily="34" charset="-120"/>
              </a:rPr>
              <a:t>Implementing efficient carbonization techniques, such as controlling temperature and airflow, to maximize yields.</a:t>
            </a:r>
            <a:endParaRPr lang="en-US" dirty="0">
              <a:latin typeface="Optima"/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222222"/>
                </a:solidFill>
                <a:latin typeface="Optima"/>
                <a:ea typeface="Optima" pitchFamily="34" charset="-122"/>
                <a:cs typeface="Optima" pitchFamily="34" charset="-120"/>
              </a:rPr>
              <a:t>Investing in technologies like retort kilns or pyrolysis reactors to improve charcoal production efficiency and yields.</a:t>
            </a:r>
            <a:endParaRPr lang="en-US" dirty="0">
              <a:latin typeface="Optima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forest-trends.org/wp-content/uploads/2015/08/Man-burning-logs-for-charcoal_fivepointsix_701442853-sca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400" b="1" dirty="0">
                <a:solidFill>
                  <a:srgbClr val="7030A0"/>
                </a:solidFill>
                <a:latin typeface="Optima"/>
                <a:ea typeface="Optima" pitchFamily="34" charset="-122"/>
                <a:cs typeface="Optima" pitchFamily="34" charset="-120"/>
              </a:rPr>
              <a:t>Environmental Impact of Charcoal Yields</a:t>
            </a:r>
            <a:endParaRPr lang="en-US" sz="2400" dirty="0">
              <a:solidFill>
                <a:srgbClr val="7030A0"/>
              </a:solidFill>
              <a:latin typeface="Optima"/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 charcoal yields contribute to reduced deforestation by making more efficient use of wood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Lower waste production from improved yields can help minimize environmental pollution.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Sustainable charcoal production practices, driven by optimized yields, support biodiversity conservation and ecosystem health.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ontent.amymyersmd.com/wp-content/uploads/2022/06/Article_The-Benefits-of-Activated-Charcoal_Infographic_202206-819x10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60" y="1143000"/>
            <a:ext cx="3170583" cy="29105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Optima" pitchFamily="34" charset="0"/>
                <a:ea typeface="Optima"/>
                <a:cs typeface="Optima" pitchFamily="34" charset="-120"/>
              </a:rPr>
              <a:t>Economic Benefits of Optimizing Charcoal Yields</a:t>
            </a:r>
            <a:endParaRPr lang="en-US" sz="2400" dirty="0">
              <a:solidFill>
                <a:schemeClr val="accent5">
                  <a:lumMod val="50000"/>
                </a:schemeClr>
              </a:solidFill>
              <a:ea typeface="Optima"/>
            </a:endParaRPr>
          </a:p>
        </p:txBody>
      </p:sp>
      <p:sp>
        <p:nvSpPr>
          <p:cNvPr id="8" name="Text 4"/>
          <p:cNvSpPr/>
          <p:nvPr/>
        </p:nvSpPr>
        <p:spPr>
          <a:xfrm>
            <a:off x="283266" y="1143000"/>
            <a:ext cx="5274364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/>
                <a:ea typeface="Optima" pitchFamily="34" charset="-122"/>
                <a:cs typeface="Optima" pitchFamily="34" charset="-120"/>
              </a:rPr>
              <a:t>Increased charcoal yields lead to higher profitability for producers through reduced input costs and improved product output.</a:t>
            </a:r>
            <a:endParaRPr lang="en-US" dirty="0">
              <a:latin typeface="Optima"/>
              <a:ea typeface="Optima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/>
                <a:ea typeface="Optima" pitchFamily="34" charset="-122"/>
                <a:cs typeface="Optima" pitchFamily="34" charset="-120"/>
              </a:rPr>
              <a:t>Improved yields can enhance market competitiveness and attract environmentally conscious consumers.</a:t>
            </a:r>
            <a:endParaRPr lang="en-US" dirty="0">
              <a:latin typeface="Optima"/>
              <a:ea typeface="Optima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Optima"/>
                <a:ea typeface="Optima" pitchFamily="34" charset="-122"/>
                <a:cs typeface="Optima" pitchFamily="34" charset="-120"/>
              </a:rPr>
              <a:t>Long-term sustainability in charcoal production, driven by optimized yields, ensures a stable revenue stream for producers.</a:t>
            </a:r>
            <a:endParaRPr lang="en-US" dirty="0">
              <a:latin typeface="Optima"/>
              <a:ea typeface="Optima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tima"/>
                <a:ea typeface="Optima"/>
                <a:cs typeface="Optima" pitchFamily="34" charset="-120"/>
              </a:rPr>
              <a:t>Conclusion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Optima"/>
              <a:ea typeface="Optima"/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7966213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Charcoal yields are a critical measure in the charcoal production industry to enhance efficiency and sustainability.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the factors affecting charcoal yields and implementing strategies to optimize them, producers can achieve economic viability and environmental stewardship.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improvement in charcoal yields benefits both producers and the environment, making it a key aspect of sustainable charcoal production.</a:t>
            </a:r>
            <a:endParaRPr lang="en-US" sz="20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en-US" sz="3200" dirty="0">
                <a:solidFill>
                  <a:srgbClr val="222222"/>
                </a:solidFill>
                <a:latin typeface="Optima"/>
                <a:ea typeface="Optima"/>
                <a:cs typeface="Optima" pitchFamily="34" charset="-120"/>
              </a:rPr>
              <a:t>Thank you for your attention!</a:t>
            </a:r>
            <a:r>
              <a:rPr lang="en-US" dirty="0">
                <a:solidFill>
                  <a:srgbClr val="222222"/>
                </a:solidFill>
                <a:latin typeface="Optima"/>
                <a:ea typeface="Optima"/>
                <a:cs typeface="Optima" pitchFamily="34" charset="-120"/>
              </a:rPr>
              <a:t> </a:t>
            </a:r>
            <a:endParaRPr lang="en-US">
              <a:solidFill>
                <a:srgbClr val="222222"/>
              </a:solidFill>
              <a:latin typeface="Optima"/>
              <a:ea typeface="Opti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Charcoal Yields With Introduction And Case Study</dc:title>
  <dc:subject>Charcoal Yields With Introduction And Case Study</dc:subject>
  <dc:creator>SlideMake.com</dc:creator>
  <cp:lastModifiedBy>SlideMake.com</cp:lastModifiedBy>
  <cp:revision>75</cp:revision>
  <dcterms:created xsi:type="dcterms:W3CDTF">2024-04-26T01:25:24Z</dcterms:created>
  <dcterms:modified xsi:type="dcterms:W3CDTF">2024-05-01T16:24:58Z</dcterms:modified>
</cp:coreProperties>
</file>