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04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https://www.youtube.com/watch?v=XEhUMkmVMGs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https://www.youtube.com/watch?v=g3NMLcAxQ7k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https://www.slideserve.com/lajos/closure-properties-for-regular-languages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https://www.youtube.com/watch?v=Sw2MBZXf30k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https://www.slideserve.com/ramona-wynn/chapter-3-regular-languages-and-expressions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https://www.medlern.com/digital-tools-play-vital-role-in-improving-patient-care/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FF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Closure Properties On Automatic Compile And Design</a:t>
            </a:r>
          </a:p>
          <a:p>
            <a:pPr algn="ctr"/>
            <a:endParaRPr lang="en-US" sz="3000" b="1" dirty="0">
              <a:solidFill>
                <a:srgbClr val="000000"/>
              </a:solidFill>
              <a:latin typeface="Optima" pitchFamily="34" charset="0"/>
              <a:ea typeface="Optima" pitchFamily="34" charset="-122"/>
            </a:endParaRPr>
          </a:p>
          <a:p>
            <a:pPr algn="ctr"/>
            <a:endParaRPr lang="en-US" sz="3000" b="1" dirty="0">
              <a:solidFill>
                <a:srgbClr val="000000"/>
              </a:solidFill>
              <a:latin typeface="Optima" pitchFamily="34" charset="0"/>
              <a:ea typeface="Optima" pitchFamily="34" charset="-122"/>
            </a:endParaRPr>
          </a:p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                                             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  <a:ea typeface="Optima" pitchFamily="34" charset="-122"/>
              </a:rPr>
              <a:t>V. </a:t>
            </a:r>
            <a:r>
              <a:rPr lang="en-US" dirty="0" err="1">
                <a:solidFill>
                  <a:srgbClr val="FF0000"/>
                </a:solidFill>
                <a:latin typeface="Algerian" panose="04020705040A02060702" pitchFamily="82" charset="0"/>
                <a:ea typeface="Optima" pitchFamily="34" charset="-122"/>
              </a:rPr>
              <a:t>Sidharrdh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  <a:ea typeface="Optima" pitchFamily="34" charset="-122"/>
              </a:rPr>
              <a:t>  Reddy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Algerian" panose="04020705040A02060702" pitchFamily="82" charset="0"/>
                <a:ea typeface="Optima" pitchFamily="34" charset="-122"/>
              </a:rPr>
              <a:t>                                                                22h51A73C5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Closure properties in automatic compile and design refer to the ability of a system to perform certain operations and still produce a result within the same system.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properties are crucial for ensuring that the system remains consistent and reliable throughout its operation.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closure properties can help in optimizing design processes and ensuring seamless compilation.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g3NMLcAxQ7k/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Closure Under Union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Automatic compile and design systems should exhibit closure under union, meaning that the union of any two elements in the system should also be in the system.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property ensures that combining different components or operations in the system will not result in any unexpected behavior or errors.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Closure under union is essential for maintaining the integrity and consistency of the system.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2.slideserve.com/5233946/closure-under-intersection-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Closure Under Intersection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Another important closure property is closure under intersection, where the intersection of any two elements in the system should also be in the system.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property allows for efficient optimization and simplification of design processes by ensuring that common elements are preserved.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Closure under intersection helps in reducing redundancy and improving the overall performance of the system.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Sw2MBZXf30k/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Closure Under Complementation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Closure under complementation is the property that any element in the system should also have its complement in the system.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property is crucial for enabling the system to handle negation or inversion operations effectively.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Closure under complementation ensures that the system remains versatile and adaptable to various design requirements.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3.slideserve.com/6561371/slide23-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Closure Under Concatenation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Automatic compile and design systems should exhibit closure under concatenation, meaning that the concatenation of any two elements in the system should also be in the system.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property is essential for building complex designs by combining smaller components or operations seamlessly.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Closure under concatenation enables the system to scale effectively and handle intricate design structures efficiently.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medlern.com/wp-content/uploads/2020/08/digital-tools-play-vital-role-in-improving-patient-ca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Closure properties play a vital role in the automatic compile and design processes by ensuring consistency, reliability, and efficiency.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understanding and leveraging these properties, designers and developers can streamline their workflows and optimize system performance.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Emphasizing closure properties in automatic compile and design is key to achieving robust and scalable systems in the modern technological landscape.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490</Words>
  <Application>Microsoft Office PowerPoint</Application>
  <PresentationFormat>On-screen Show (16:9)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Algerian</vt:lpstr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 Properties On Automatic Compile And Design</dc:title>
  <dc:subject>Closure Properties On Automatic Compile And Design</dc:subject>
  <dc:creator>SlideMake.com</dc:creator>
  <cp:lastModifiedBy>Vemireddy Sidharrdha Reddy</cp:lastModifiedBy>
  <cp:revision>2</cp:revision>
  <dcterms:created xsi:type="dcterms:W3CDTF">2024-03-20T16:25:37Z</dcterms:created>
  <dcterms:modified xsi:type="dcterms:W3CDTF">2024-03-20T16:35:51Z</dcterms:modified>
</cp:coreProperties>
</file>