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5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ADEE512-8492-4F8F-A983-1AA64C11EA0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884CA98-8F76-44C8-A168-7719144B98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512-8492-4F8F-A983-1AA64C11EA0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A98-8F76-44C8-A168-7719144B9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512-8492-4F8F-A983-1AA64C11EA0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A98-8F76-44C8-A168-7719144B9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DEE512-8492-4F8F-A983-1AA64C11EA0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84CA98-8F76-44C8-A168-7719144B98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ADEE512-8492-4F8F-A983-1AA64C11EA0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884CA98-8F76-44C8-A168-7719144B98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512-8492-4F8F-A983-1AA64C11EA0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A98-8F76-44C8-A168-7719144B98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512-8492-4F8F-A983-1AA64C11EA0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A98-8F76-44C8-A168-7719144B98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DEE512-8492-4F8F-A983-1AA64C11EA0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84CA98-8F76-44C8-A168-7719144B98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512-8492-4F8F-A983-1AA64C11EA0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CA98-8F76-44C8-A168-7719144B9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DEE512-8492-4F8F-A983-1AA64C11EA0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84CA98-8F76-44C8-A168-7719144B98A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DEE512-8492-4F8F-A983-1AA64C11EA0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84CA98-8F76-44C8-A168-7719144B98A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ADEE512-8492-4F8F-A983-1AA64C11EA0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884CA98-8F76-44C8-A168-7719144B98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50" y="285728"/>
            <a:ext cx="4214842" cy="965668"/>
          </a:xfrm>
        </p:spPr>
        <p:txBody>
          <a:bodyPr>
            <a:noAutofit/>
          </a:bodyPr>
          <a:lstStyle/>
          <a:p>
            <a:pPr algn="ctr"/>
            <a:r>
              <a:rPr lang="en-IN" sz="6000" u="sng" dirty="0" smtClean="0"/>
              <a:t>ARRAYS</a:t>
            </a:r>
            <a:endParaRPr lang="en-US" sz="36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2571744"/>
            <a:ext cx="6386530" cy="2643206"/>
          </a:xfrm>
        </p:spPr>
        <p:txBody>
          <a:bodyPr>
            <a:normAutofit/>
          </a:bodyPr>
          <a:lstStyle/>
          <a:p>
            <a:r>
              <a:rPr lang="en-IN" sz="1600" b="0" dirty="0" smtClean="0"/>
              <a:t>Arrays: It’s a collection of elements of similar or homogenous data type stored in a single variable. </a:t>
            </a:r>
          </a:p>
          <a:p>
            <a:endParaRPr lang="en-IN" sz="1600" b="0" dirty="0" smtClean="0"/>
          </a:p>
          <a:p>
            <a:r>
              <a:rPr lang="en-IN" sz="1600" dirty="0" smtClean="0"/>
              <a:t>TYPES OF ARRAYS:</a:t>
            </a:r>
          </a:p>
          <a:p>
            <a:pPr marL="457200" indent="-457200"/>
            <a:r>
              <a:rPr lang="en-IN" sz="1600" b="0" dirty="0" smtClean="0"/>
              <a:t>1. One Dimensional array</a:t>
            </a:r>
          </a:p>
          <a:p>
            <a:pPr marL="342900" indent="-342900"/>
            <a:r>
              <a:rPr lang="en-IN" sz="1600" b="0" dirty="0" smtClean="0"/>
              <a:t>2. Two Dimensional array (or) Multidimensional Array</a:t>
            </a:r>
          </a:p>
          <a:p>
            <a:r>
              <a:rPr lang="en-IN" sz="1600" b="0" dirty="0" smtClean="0"/>
              <a:t> </a:t>
            </a:r>
            <a:endParaRPr lang="en-US" sz="16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285728"/>
            <a:ext cx="6386530" cy="6286544"/>
          </a:xfrm>
        </p:spPr>
        <p:txBody>
          <a:bodyPr>
            <a:normAutofit/>
          </a:bodyPr>
          <a:lstStyle/>
          <a:p>
            <a:endParaRPr lang="en-IN" sz="2000" b="0" u="sng" dirty="0" smtClean="0"/>
          </a:p>
          <a:p>
            <a:r>
              <a:rPr lang="en-IN" sz="2000" u="sng" dirty="0" smtClean="0"/>
              <a:t>Advantage </a:t>
            </a:r>
            <a:r>
              <a:rPr lang="en-IN" sz="2000" u="sng" dirty="0" smtClean="0"/>
              <a:t>of an array:</a:t>
            </a:r>
            <a:endParaRPr lang="en-IN" u="sng" dirty="0" smtClean="0"/>
          </a:p>
          <a:p>
            <a:pPr marL="342900" indent="-342900">
              <a:buAutoNum type="arabicPeriod"/>
            </a:pPr>
            <a:r>
              <a:rPr lang="en-IN" b="0" dirty="0" smtClean="0"/>
              <a:t>Contiguous memory allocation</a:t>
            </a:r>
          </a:p>
          <a:p>
            <a:pPr marL="342900" indent="-342900">
              <a:buAutoNum type="arabicPeriod"/>
            </a:pPr>
            <a:r>
              <a:rPr lang="en-IN" b="0" dirty="0" smtClean="0"/>
              <a:t>We can easily access the elements using index</a:t>
            </a:r>
          </a:p>
          <a:p>
            <a:pPr marL="342900" indent="-342900">
              <a:buAutoNum type="arabicPeriod"/>
            </a:pPr>
            <a:r>
              <a:rPr lang="en-IN" b="0" dirty="0" smtClean="0"/>
              <a:t>Mainly used in the concepts of searching and sorting</a:t>
            </a:r>
          </a:p>
          <a:p>
            <a:endParaRPr lang="en-IN" b="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1571612"/>
            <a:ext cx="6386530" cy="2643206"/>
          </a:xfrm>
        </p:spPr>
        <p:txBody>
          <a:bodyPr>
            <a:noAutofit/>
          </a:bodyPr>
          <a:lstStyle/>
          <a:p>
            <a:pPr algn="ctr"/>
            <a:r>
              <a:rPr lang="en-IN" sz="11500" dirty="0" smtClean="0"/>
              <a:t>THANK YOU</a:t>
            </a:r>
            <a:endParaRPr lang="en-IN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285728"/>
            <a:ext cx="6386530" cy="6286544"/>
          </a:xfrm>
        </p:spPr>
        <p:txBody>
          <a:bodyPr>
            <a:noAutofit/>
          </a:bodyPr>
          <a:lstStyle/>
          <a:p>
            <a:pPr algn="ctr"/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ONE DIMENTIONAL ARRAY</a:t>
            </a:r>
            <a:endParaRPr lang="en-IN" sz="20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DECLARATION OF AN ARRAY:</a:t>
            </a:r>
          </a:p>
          <a:p>
            <a:endParaRPr lang="en-IN" sz="16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datatype arrayname [size];</a:t>
            </a:r>
          </a:p>
          <a:p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Datatype= </a:t>
            </a:r>
            <a:r>
              <a:rPr lang="en-IN" sz="1600" b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, float, char, etc. </a:t>
            </a:r>
          </a:p>
          <a:p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Arrayname= Name given to an array</a:t>
            </a:r>
          </a:p>
          <a:p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Size= No. </a:t>
            </a:r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f elements or values</a:t>
            </a:r>
          </a:p>
          <a:p>
            <a:endParaRPr lang="en-IN" sz="16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Ex: </a:t>
            </a:r>
          </a:p>
          <a:p>
            <a:r>
              <a:rPr lang="en-IN" sz="1600" b="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 temp[10];</a:t>
            </a:r>
          </a:p>
          <a:p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float marks[6];</a:t>
            </a:r>
          </a:p>
          <a:p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char x[10];</a:t>
            </a:r>
          </a:p>
          <a:p>
            <a:endParaRPr lang="en-IN" sz="16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 To access the members of an array we use indexing</a:t>
            </a:r>
          </a:p>
          <a:p>
            <a:pPr>
              <a:buFont typeface="Wingdings" pitchFamily="2" charset="2"/>
              <a:buChar char="q"/>
            </a:pPr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Index of an array begins from 0 to n-1</a:t>
            </a:r>
          </a:p>
          <a:p>
            <a:pPr>
              <a:buFont typeface="Wingdings" pitchFamily="2" charset="2"/>
              <a:buChar char="q"/>
            </a:pPr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The size of an array can be more than the number of elements</a:t>
            </a:r>
          </a:p>
          <a:p>
            <a:pPr>
              <a:buFont typeface="Wingdings" pitchFamily="2" charset="2"/>
              <a:buChar char="q"/>
            </a:pPr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IN" sz="1600" b="0" dirty="0" smtClean="0">
                <a:latin typeface="Times New Roman" pitchFamily="18" charset="0"/>
                <a:cs typeface="Times New Roman" pitchFamily="18" charset="0"/>
              </a:rPr>
              <a:t>he size of an array should be fixed at compile time  </a:t>
            </a:r>
          </a:p>
          <a:p>
            <a:endParaRPr lang="en-IN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285728"/>
            <a:ext cx="6386530" cy="6286544"/>
          </a:xfrm>
        </p:spPr>
        <p:txBody>
          <a:bodyPr>
            <a:normAutofit/>
          </a:bodyPr>
          <a:lstStyle/>
          <a:p>
            <a:r>
              <a:rPr lang="en-IN" sz="2000" u="sng" dirty="0" smtClean="0"/>
              <a:t>Initialization of an array:</a:t>
            </a:r>
            <a:endParaRPr lang="en-IN" sz="1600" u="sng" dirty="0" smtClean="0"/>
          </a:p>
          <a:p>
            <a:endParaRPr lang="en-IN" sz="1600" b="0" dirty="0" smtClean="0"/>
          </a:p>
          <a:p>
            <a:r>
              <a:rPr lang="en-IN" sz="1600" b="0" dirty="0" smtClean="0"/>
              <a:t>datatype arrayname [size]= {values};</a:t>
            </a:r>
          </a:p>
          <a:p>
            <a:endParaRPr lang="en-IN" sz="1600" b="0" dirty="0" smtClean="0"/>
          </a:p>
          <a:p>
            <a:r>
              <a:rPr lang="en-IN" sz="1600" dirty="0" smtClean="0"/>
              <a:t>Ex:</a:t>
            </a:r>
          </a:p>
          <a:p>
            <a:r>
              <a:rPr lang="en-IN" sz="1600" b="0" dirty="0" err="1" smtClean="0"/>
              <a:t>int</a:t>
            </a:r>
            <a:r>
              <a:rPr lang="en-IN" sz="1600" b="0" dirty="0" smtClean="0"/>
              <a:t> a[5]={1,9,10,11,2};</a:t>
            </a:r>
          </a:p>
          <a:p>
            <a:endParaRPr lang="en-IN" sz="1600" b="0" dirty="0" smtClean="0"/>
          </a:p>
          <a:p>
            <a:r>
              <a:rPr lang="en-IN" b="0" dirty="0" smtClean="0"/>
              <a:t>Initialization is done in 4 ways:</a:t>
            </a:r>
            <a:endParaRPr lang="en-IN" sz="1600" b="0" dirty="0" smtClean="0"/>
          </a:p>
          <a:p>
            <a:pPr marL="342900" indent="-342900">
              <a:buAutoNum type="arabicPeriod"/>
            </a:pPr>
            <a:r>
              <a:rPr lang="en-IN" sz="1600" b="0" dirty="0" smtClean="0"/>
              <a:t>Basic Initialization</a:t>
            </a:r>
          </a:p>
          <a:p>
            <a:pPr marL="342900" indent="-342900">
              <a:buAutoNum type="arabicPeriod"/>
            </a:pPr>
            <a:r>
              <a:rPr lang="en-IN" sz="1600" b="0" dirty="0" smtClean="0"/>
              <a:t>Partial Initialization</a:t>
            </a:r>
          </a:p>
          <a:p>
            <a:pPr marL="342900" indent="-342900">
              <a:buAutoNum type="arabicPeriod"/>
            </a:pPr>
            <a:r>
              <a:rPr lang="en-IN" sz="1600" b="0" dirty="0" smtClean="0"/>
              <a:t>Initialization with all zeroes</a:t>
            </a:r>
          </a:p>
          <a:p>
            <a:pPr marL="342900" indent="-342900">
              <a:buAutoNum type="arabicPeriod"/>
            </a:pPr>
            <a:r>
              <a:rPr lang="en-IN" sz="1600" b="0" dirty="0" smtClean="0"/>
              <a:t>Initialization without size</a:t>
            </a:r>
          </a:p>
          <a:p>
            <a:endParaRPr lang="en-US" sz="16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285728"/>
            <a:ext cx="6386530" cy="6286544"/>
          </a:xfrm>
        </p:spPr>
        <p:txBody>
          <a:bodyPr>
            <a:normAutofit/>
          </a:bodyPr>
          <a:lstStyle/>
          <a:p>
            <a:r>
              <a:rPr lang="en-IN" u="sng" dirty="0" smtClean="0"/>
              <a:t>Basic Initialization:</a:t>
            </a:r>
          </a:p>
          <a:p>
            <a:r>
              <a:rPr lang="en-IN" sz="1600" b="0" dirty="0" smtClean="0"/>
              <a:t>datatype arrayname[size]= {values};</a:t>
            </a:r>
          </a:p>
          <a:p>
            <a:r>
              <a:rPr lang="en-IN" sz="1600" dirty="0" smtClean="0"/>
              <a:t>Ex:</a:t>
            </a:r>
          </a:p>
          <a:p>
            <a:r>
              <a:rPr lang="en-IN" sz="1600" b="0" dirty="0" smtClean="0"/>
              <a:t>f</a:t>
            </a:r>
            <a:r>
              <a:rPr lang="en-IN" sz="1600" b="0" dirty="0" smtClean="0"/>
              <a:t>loat b[2]= {10.3, 29.6};</a:t>
            </a:r>
          </a:p>
          <a:p>
            <a:r>
              <a:rPr lang="en-IN" sz="1600" b="0" dirty="0" smtClean="0"/>
              <a:t>c</a:t>
            </a:r>
            <a:r>
              <a:rPr lang="en-IN" sz="1600" b="0" dirty="0" smtClean="0"/>
              <a:t>har x[5]= {“Hello”};  </a:t>
            </a:r>
          </a:p>
          <a:p>
            <a:r>
              <a:rPr lang="en-IN" sz="1600" b="0" dirty="0" err="1" smtClean="0"/>
              <a:t>i</a:t>
            </a:r>
            <a:r>
              <a:rPr lang="en-IN" sz="1600" b="0" dirty="0" err="1" smtClean="0"/>
              <a:t>nt</a:t>
            </a:r>
            <a:r>
              <a:rPr lang="en-IN" sz="1600" b="0" dirty="0" smtClean="0"/>
              <a:t> a[5]= {1,9,10,11,2};</a:t>
            </a:r>
          </a:p>
          <a:p>
            <a:endParaRPr lang="en-IN" sz="1600" b="0" dirty="0" smtClean="0"/>
          </a:p>
          <a:p>
            <a:endParaRPr lang="en-IN" b="0" u="sng" dirty="0" smtClean="0"/>
          </a:p>
          <a:p>
            <a:r>
              <a:rPr lang="en-IN" sz="2000" u="sng" dirty="0" smtClean="0"/>
              <a:t>Partial Initialization:</a:t>
            </a:r>
            <a:endParaRPr lang="en-IN" u="sng" dirty="0" smtClean="0"/>
          </a:p>
          <a:p>
            <a:r>
              <a:rPr lang="en-IN" sz="1600" b="0" dirty="0" smtClean="0"/>
              <a:t>The elements of an array are not completely assigned. </a:t>
            </a:r>
          </a:p>
          <a:p>
            <a:r>
              <a:rPr lang="en-IN" sz="1600" dirty="0" smtClean="0"/>
              <a:t>Ex:</a:t>
            </a:r>
          </a:p>
          <a:p>
            <a:r>
              <a:rPr lang="en-IN" sz="1600" b="0" dirty="0" err="1" smtClean="0"/>
              <a:t>i</a:t>
            </a:r>
            <a:r>
              <a:rPr lang="en-IN" sz="1600" b="0" dirty="0" err="1" smtClean="0"/>
              <a:t>nt</a:t>
            </a:r>
            <a:r>
              <a:rPr lang="en-IN" sz="1600" b="0" dirty="0" smtClean="0"/>
              <a:t> a[5]= {1,9,10}</a:t>
            </a:r>
            <a:r>
              <a:rPr lang="en-US" sz="1600" b="0" dirty="0" smtClean="0"/>
              <a:t>;</a:t>
            </a:r>
          </a:p>
          <a:p>
            <a:r>
              <a:rPr lang="en-IN" sz="1600" b="0" dirty="0" smtClean="0"/>
              <a:t>d</a:t>
            </a:r>
            <a:r>
              <a:rPr lang="en-IN" sz="1600" b="0" dirty="0" smtClean="0"/>
              <a:t>atatype arrayname [size]= {values};</a:t>
            </a:r>
          </a:p>
          <a:p>
            <a:endParaRPr lang="en-IN" b="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285728"/>
            <a:ext cx="6386530" cy="6286544"/>
          </a:xfrm>
        </p:spPr>
        <p:txBody>
          <a:bodyPr>
            <a:normAutofit/>
          </a:bodyPr>
          <a:lstStyle/>
          <a:p>
            <a:endParaRPr lang="en-IN" sz="2000" b="0" u="sng" dirty="0" smtClean="0"/>
          </a:p>
          <a:p>
            <a:r>
              <a:rPr lang="en-IN" u="sng" dirty="0" smtClean="0"/>
              <a:t>Initialization with all zeroes:</a:t>
            </a:r>
          </a:p>
          <a:p>
            <a:r>
              <a:rPr lang="en-IN" sz="1600" b="0" dirty="0" smtClean="0"/>
              <a:t>The elements of an array are assigned with the value zero</a:t>
            </a:r>
          </a:p>
          <a:p>
            <a:endParaRPr lang="en-IN" sz="1600" b="0" dirty="0" smtClean="0"/>
          </a:p>
          <a:p>
            <a:r>
              <a:rPr lang="en-IN" sz="1600" b="0" dirty="0" err="1" smtClean="0"/>
              <a:t>i</a:t>
            </a:r>
            <a:r>
              <a:rPr lang="en-IN" sz="1600" b="0" dirty="0" err="1" smtClean="0"/>
              <a:t>nt</a:t>
            </a:r>
            <a:r>
              <a:rPr lang="en-IN" sz="1600" b="0" dirty="0" smtClean="0"/>
              <a:t> a[30]= {0};                              a</a:t>
            </a:r>
          </a:p>
          <a:p>
            <a:r>
              <a:rPr lang="en-IN" sz="1600" b="0" dirty="0" smtClean="0"/>
              <a:t>                                     </a:t>
            </a:r>
          </a:p>
          <a:p>
            <a:r>
              <a:rPr lang="en-IN" sz="1600" b="0" dirty="0" smtClean="0"/>
              <a:t>                                                        a[0]                       a[29]</a:t>
            </a:r>
          </a:p>
          <a:p>
            <a:endParaRPr lang="en-IN" sz="1600" b="0" dirty="0" smtClean="0"/>
          </a:p>
          <a:p>
            <a:r>
              <a:rPr lang="en-IN" b="0" u="sng" dirty="0" smtClean="0"/>
              <a:t>Initialization without size:</a:t>
            </a:r>
            <a:endParaRPr lang="en-IN" sz="1600" b="0" u="sng" dirty="0" smtClean="0"/>
          </a:p>
          <a:p>
            <a:r>
              <a:rPr lang="en-IN" sz="1600" b="0" dirty="0" smtClean="0"/>
              <a:t>d</a:t>
            </a:r>
            <a:r>
              <a:rPr lang="en-IN" sz="1600" b="0" dirty="0" smtClean="0"/>
              <a:t>atatype arrayname [size]= {values};</a:t>
            </a:r>
          </a:p>
          <a:p>
            <a:r>
              <a:rPr lang="en-IN" sz="1600" b="0" dirty="0" err="1" smtClean="0"/>
              <a:t>i</a:t>
            </a:r>
            <a:r>
              <a:rPr lang="en-IN" sz="1600" b="0" dirty="0" err="1" smtClean="0"/>
              <a:t>nt</a:t>
            </a:r>
            <a:r>
              <a:rPr lang="en-IN" sz="1600" b="0" dirty="0" smtClean="0"/>
              <a:t> a[ ]= {1,2,3};</a:t>
            </a:r>
          </a:p>
          <a:p>
            <a:endParaRPr lang="en-IN" b="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29256" y="1643050"/>
          <a:ext cx="21431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857256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..........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 flipH="1" flipV="1">
            <a:off x="5501488" y="221376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7216000" y="221376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285728"/>
            <a:ext cx="6386530" cy="6286544"/>
          </a:xfrm>
        </p:spPr>
        <p:txBody>
          <a:bodyPr>
            <a:normAutofit/>
          </a:bodyPr>
          <a:lstStyle/>
          <a:p>
            <a:r>
              <a:rPr lang="en-IN" u="sng" dirty="0" smtClean="0"/>
              <a:t>Example program:</a:t>
            </a:r>
            <a:endParaRPr lang="en-IN" sz="1600" u="sng" dirty="0" smtClean="0"/>
          </a:p>
          <a:p>
            <a:endParaRPr lang="en-IN" sz="1600" b="0" dirty="0" smtClean="0"/>
          </a:p>
          <a:p>
            <a:r>
              <a:rPr lang="en-IN" sz="1600" b="0" dirty="0" smtClean="0"/>
              <a:t>#include&lt;</a:t>
            </a:r>
            <a:r>
              <a:rPr lang="en-IN" sz="1600" b="0" dirty="0" err="1" smtClean="0"/>
              <a:t>stdio.h</a:t>
            </a:r>
            <a:r>
              <a:rPr lang="en-IN" sz="1600" b="0" dirty="0" smtClean="0"/>
              <a:t>&gt;</a:t>
            </a:r>
          </a:p>
          <a:p>
            <a:r>
              <a:rPr lang="en-IN" sz="1600" b="0" dirty="0" smtClean="0"/>
              <a:t>#include&lt;</a:t>
            </a:r>
            <a:r>
              <a:rPr lang="en-IN" sz="1600" b="0" dirty="0" err="1" smtClean="0"/>
              <a:t>conio.h</a:t>
            </a:r>
            <a:r>
              <a:rPr lang="en-IN" sz="1600" b="0" dirty="0" smtClean="0"/>
              <a:t>&gt;</a:t>
            </a:r>
          </a:p>
          <a:p>
            <a:r>
              <a:rPr lang="en-IN" sz="1600" b="0" dirty="0" smtClean="0"/>
              <a:t>v</a:t>
            </a:r>
            <a:r>
              <a:rPr lang="en-IN" sz="1600" b="0" dirty="0" smtClean="0"/>
              <a:t>oid main()</a:t>
            </a:r>
          </a:p>
          <a:p>
            <a:r>
              <a:rPr lang="en-IN" sz="1600" b="0" dirty="0" smtClean="0"/>
              <a:t>{</a:t>
            </a:r>
          </a:p>
          <a:p>
            <a:r>
              <a:rPr lang="en-IN" sz="1600" b="0" dirty="0" err="1" smtClean="0"/>
              <a:t>i</a:t>
            </a:r>
            <a:r>
              <a:rPr lang="en-IN" sz="1600" b="0" dirty="0" err="1" smtClean="0"/>
              <a:t>nt</a:t>
            </a:r>
            <a:r>
              <a:rPr lang="en-IN" sz="1600" b="0" dirty="0" smtClean="0"/>
              <a:t> a[20],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, n;</a:t>
            </a:r>
          </a:p>
          <a:p>
            <a:r>
              <a:rPr lang="en-IN" sz="1600" b="0" dirty="0" err="1" smtClean="0"/>
              <a:t>c</a:t>
            </a:r>
            <a:r>
              <a:rPr lang="en-IN" sz="1600" b="0" dirty="0" err="1" smtClean="0"/>
              <a:t>lrscr</a:t>
            </a:r>
            <a:r>
              <a:rPr lang="en-IN" sz="1600" b="0" dirty="0" smtClean="0"/>
              <a:t>();</a:t>
            </a:r>
          </a:p>
          <a:p>
            <a:r>
              <a:rPr lang="en-IN" sz="1600" b="0" dirty="0" err="1" smtClean="0"/>
              <a:t>printf</a:t>
            </a:r>
            <a:r>
              <a:rPr lang="en-IN" sz="1600" b="0" dirty="0" smtClean="0"/>
              <a:t>(“Enter the number of elements”);</a:t>
            </a:r>
          </a:p>
          <a:p>
            <a:r>
              <a:rPr lang="en-IN" sz="1600" b="0" dirty="0" err="1" smtClean="0"/>
              <a:t>s</a:t>
            </a:r>
            <a:r>
              <a:rPr lang="en-IN" sz="1600" b="0" dirty="0" err="1" smtClean="0"/>
              <a:t>canf</a:t>
            </a:r>
            <a:r>
              <a:rPr lang="en-IN" sz="1600" b="0" dirty="0" smtClean="0"/>
              <a:t>(“%d”, &amp;n);</a:t>
            </a:r>
          </a:p>
          <a:p>
            <a:r>
              <a:rPr lang="en-IN" sz="1600" b="0" dirty="0" err="1" smtClean="0"/>
              <a:t>p</a:t>
            </a:r>
            <a:r>
              <a:rPr lang="en-IN" sz="1600" b="0" dirty="0" err="1" smtClean="0"/>
              <a:t>rintf</a:t>
            </a:r>
            <a:r>
              <a:rPr lang="en-IN" sz="1600" b="0" dirty="0" smtClean="0"/>
              <a:t>(“The elements to be entered are”);</a:t>
            </a:r>
          </a:p>
          <a:p>
            <a:r>
              <a:rPr lang="en-IN" sz="1600" b="0" dirty="0" smtClean="0"/>
              <a:t>f</a:t>
            </a:r>
            <a:r>
              <a:rPr lang="en-IN" sz="1600" b="0" dirty="0" smtClean="0"/>
              <a:t>or(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=0;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&lt;=n;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++)</a:t>
            </a:r>
          </a:p>
          <a:p>
            <a:r>
              <a:rPr lang="en-IN" sz="1600" b="0" dirty="0" err="1" smtClean="0"/>
              <a:t>s</a:t>
            </a:r>
            <a:r>
              <a:rPr lang="en-IN" sz="1600" b="0" dirty="0" err="1" smtClean="0"/>
              <a:t>canf</a:t>
            </a:r>
            <a:r>
              <a:rPr lang="en-IN" sz="1600" b="0" dirty="0" smtClean="0"/>
              <a:t>(“%d”, &amp;a[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]);</a:t>
            </a:r>
          </a:p>
          <a:p>
            <a:r>
              <a:rPr lang="en-IN" sz="1600" b="0" dirty="0" err="1" smtClean="0"/>
              <a:t>p</a:t>
            </a:r>
            <a:r>
              <a:rPr lang="en-IN" sz="1600" b="0" dirty="0" err="1" smtClean="0"/>
              <a:t>rintf</a:t>
            </a:r>
            <a:r>
              <a:rPr lang="en-IN" sz="1600" b="0" dirty="0" smtClean="0"/>
              <a:t>(“The elements are”);</a:t>
            </a:r>
          </a:p>
          <a:p>
            <a:r>
              <a:rPr lang="en-IN" sz="1600" b="0" dirty="0" smtClean="0"/>
              <a:t>f</a:t>
            </a:r>
            <a:r>
              <a:rPr lang="en-IN" sz="1600" b="0" dirty="0" smtClean="0"/>
              <a:t>or(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=0;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&lt;n;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++)</a:t>
            </a:r>
          </a:p>
          <a:p>
            <a:r>
              <a:rPr lang="en-IN" sz="1600" b="0" dirty="0" err="1" smtClean="0"/>
              <a:t>p</a:t>
            </a:r>
            <a:r>
              <a:rPr lang="en-IN" sz="1600" b="0" dirty="0" err="1" smtClean="0"/>
              <a:t>rintf</a:t>
            </a:r>
            <a:r>
              <a:rPr lang="en-IN" sz="1600" b="0" dirty="0" smtClean="0"/>
              <a:t>(“%</a:t>
            </a:r>
            <a:r>
              <a:rPr lang="en-IN" sz="1600" b="0" dirty="0" err="1" smtClean="0"/>
              <a:t>d%d</a:t>
            </a:r>
            <a:r>
              <a:rPr lang="en-IN" sz="1600" b="0" dirty="0" smtClean="0"/>
              <a:t>”, a[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]);</a:t>
            </a:r>
          </a:p>
          <a:p>
            <a:r>
              <a:rPr lang="en-IN" sz="1600" b="0" dirty="0" err="1" smtClean="0"/>
              <a:t>g</a:t>
            </a:r>
            <a:r>
              <a:rPr lang="en-IN" sz="1600" b="0" dirty="0" err="1" smtClean="0"/>
              <a:t>etch</a:t>
            </a:r>
            <a:r>
              <a:rPr lang="en-IN" sz="1600" b="0" dirty="0" smtClean="0"/>
              <a:t>();</a:t>
            </a:r>
          </a:p>
          <a:p>
            <a:r>
              <a:rPr lang="en-IN" sz="1600" b="0" dirty="0" smtClean="0"/>
              <a:t>}</a:t>
            </a:r>
            <a:endParaRPr lang="en-US" sz="16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285728"/>
            <a:ext cx="6386530" cy="6286544"/>
          </a:xfrm>
        </p:spPr>
        <p:txBody>
          <a:bodyPr>
            <a:normAutofit/>
          </a:bodyPr>
          <a:lstStyle/>
          <a:p>
            <a:pPr algn="ctr"/>
            <a:r>
              <a:rPr lang="en-IN" sz="2000" u="sng" dirty="0" smtClean="0"/>
              <a:t>TWO DIMENSIONAL ARRAY (OR) MULTI DIMENSIONAL ARRAY</a:t>
            </a:r>
          </a:p>
          <a:p>
            <a:endParaRPr lang="en-IN" sz="1600" b="0" dirty="0" smtClean="0"/>
          </a:p>
          <a:p>
            <a:r>
              <a:rPr lang="en-IN" sz="1600" b="0" dirty="0" smtClean="0"/>
              <a:t>More than one dimension in an array is known as Two Dimensional Array or Multi Dimensional Array</a:t>
            </a:r>
          </a:p>
          <a:p>
            <a:r>
              <a:rPr lang="en-IN" sz="1600" b="0" dirty="0" smtClean="0"/>
              <a:t>Ex: </a:t>
            </a:r>
            <a:r>
              <a:rPr lang="en-IN" sz="1600" b="0" dirty="0" err="1" smtClean="0"/>
              <a:t>int</a:t>
            </a:r>
            <a:r>
              <a:rPr lang="en-IN" sz="1600" b="0" dirty="0" smtClean="0"/>
              <a:t> a[3] [3];</a:t>
            </a:r>
          </a:p>
          <a:p>
            <a:endParaRPr lang="en-IN" sz="1600" b="0" dirty="0" smtClean="0"/>
          </a:p>
          <a:p>
            <a:r>
              <a:rPr lang="en-IN" u="sng" dirty="0" smtClean="0"/>
              <a:t>Initialization of 2-D Array:</a:t>
            </a:r>
            <a:endParaRPr lang="en-IN" sz="1600" u="sng" dirty="0" smtClean="0"/>
          </a:p>
          <a:p>
            <a:r>
              <a:rPr lang="en-IN" sz="1600" b="0" dirty="0" smtClean="0"/>
              <a:t>Datatype arrayname [row][column]= {values};</a:t>
            </a:r>
          </a:p>
          <a:p>
            <a:r>
              <a:rPr lang="en-IN" sz="1600" b="0" dirty="0" err="1" smtClean="0"/>
              <a:t>int</a:t>
            </a:r>
            <a:r>
              <a:rPr lang="en-IN" sz="1600" b="0" dirty="0" smtClean="0"/>
              <a:t> a[3][3]= {1,2,3,4,5,6,7,8,9};</a:t>
            </a:r>
          </a:p>
          <a:p>
            <a:endParaRPr lang="en-US" sz="20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0"/>
            <a:ext cx="6386530" cy="6858000"/>
          </a:xfrm>
        </p:spPr>
        <p:txBody>
          <a:bodyPr>
            <a:normAutofit lnSpcReduction="10000"/>
          </a:bodyPr>
          <a:lstStyle/>
          <a:p>
            <a:r>
              <a:rPr lang="en-IN" u="sng" dirty="0" smtClean="0"/>
              <a:t>Example Problem:</a:t>
            </a:r>
            <a:endParaRPr lang="en-IN" sz="1600" u="sng" dirty="0" smtClean="0"/>
          </a:p>
          <a:p>
            <a:r>
              <a:rPr lang="en-IN" sz="1600" b="0" dirty="0" smtClean="0"/>
              <a:t>#include&lt;</a:t>
            </a:r>
            <a:r>
              <a:rPr lang="en-IN" sz="1600" b="0" dirty="0" err="1" smtClean="0"/>
              <a:t>stdio.h</a:t>
            </a:r>
            <a:r>
              <a:rPr lang="en-IN" sz="1600" b="0" dirty="0" smtClean="0"/>
              <a:t>&gt;</a:t>
            </a:r>
          </a:p>
          <a:p>
            <a:r>
              <a:rPr lang="en-IN" sz="1600" b="0" dirty="0" smtClean="0"/>
              <a:t>#include&lt;</a:t>
            </a:r>
            <a:r>
              <a:rPr lang="en-IN" sz="1600" b="0" dirty="0" err="1" smtClean="0"/>
              <a:t>conio.h</a:t>
            </a:r>
            <a:r>
              <a:rPr lang="en-IN" sz="1600" b="0" dirty="0" smtClean="0"/>
              <a:t>&gt;</a:t>
            </a:r>
          </a:p>
          <a:p>
            <a:r>
              <a:rPr lang="en-IN" sz="1600" b="0" dirty="0" smtClean="0"/>
              <a:t>v</a:t>
            </a:r>
            <a:r>
              <a:rPr lang="en-IN" sz="1600" b="0" dirty="0" smtClean="0"/>
              <a:t>oid main()</a:t>
            </a:r>
          </a:p>
          <a:p>
            <a:r>
              <a:rPr lang="en-IN" sz="1600" b="0" dirty="0" smtClean="0"/>
              <a:t>{</a:t>
            </a:r>
          </a:p>
          <a:p>
            <a:r>
              <a:rPr lang="en-IN" sz="1600" b="0" dirty="0" err="1" smtClean="0"/>
              <a:t>i</a:t>
            </a:r>
            <a:r>
              <a:rPr lang="en-IN" sz="1600" b="0" dirty="0" err="1" smtClean="0"/>
              <a:t>nt</a:t>
            </a:r>
            <a:r>
              <a:rPr lang="en-IN" sz="1600" b="0" dirty="0" smtClean="0"/>
              <a:t> a[10][10], b[10][10], c[10][10], r1, r2, c1, c2,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, j;</a:t>
            </a:r>
          </a:p>
          <a:p>
            <a:r>
              <a:rPr lang="en-IN" sz="1600" b="0" dirty="0" err="1" smtClean="0"/>
              <a:t>p</a:t>
            </a:r>
            <a:r>
              <a:rPr lang="en-IN" sz="1600" b="0" dirty="0" err="1" smtClean="0"/>
              <a:t>rintf</a:t>
            </a:r>
            <a:r>
              <a:rPr lang="en-IN" sz="1600" b="0" dirty="0" smtClean="0"/>
              <a:t>(“\n Enter rows and columns of matrix 1: \n”);</a:t>
            </a:r>
          </a:p>
          <a:p>
            <a:r>
              <a:rPr lang="en-IN" sz="1600" b="0" dirty="0" err="1" smtClean="0"/>
              <a:t>s</a:t>
            </a:r>
            <a:r>
              <a:rPr lang="en-IN" sz="1600" b="0" dirty="0" err="1" smtClean="0"/>
              <a:t>canf</a:t>
            </a:r>
            <a:r>
              <a:rPr lang="en-IN" sz="1600" b="0" dirty="0" smtClean="0"/>
              <a:t>(“%</a:t>
            </a:r>
            <a:r>
              <a:rPr lang="en-IN" sz="1600" b="0" dirty="0" err="1" smtClean="0"/>
              <a:t>d%d</a:t>
            </a:r>
            <a:r>
              <a:rPr lang="en-IN" sz="1600" b="0" dirty="0" smtClean="0"/>
              <a:t>”, &amp;r1, &amp;c1);</a:t>
            </a:r>
          </a:p>
          <a:p>
            <a:r>
              <a:rPr lang="en-IN" sz="1600" b="0" dirty="0" err="1" smtClean="0"/>
              <a:t>p</a:t>
            </a:r>
            <a:r>
              <a:rPr lang="en-IN" sz="1600" b="0" dirty="0" err="1" smtClean="0"/>
              <a:t>rintf</a:t>
            </a:r>
            <a:r>
              <a:rPr lang="en-IN" sz="1600" b="0" dirty="0" smtClean="0"/>
              <a:t>(“\n Enter rows and columns of matrix 2: \n”);</a:t>
            </a:r>
          </a:p>
          <a:p>
            <a:r>
              <a:rPr lang="en-IN" sz="1600" b="0" dirty="0" err="1" smtClean="0"/>
              <a:t>s</a:t>
            </a:r>
            <a:r>
              <a:rPr lang="en-IN" sz="1600" b="0" dirty="0" err="1" smtClean="0"/>
              <a:t>canf</a:t>
            </a:r>
            <a:r>
              <a:rPr lang="en-IN" sz="1600" b="0" dirty="0" smtClean="0"/>
              <a:t>(“%</a:t>
            </a:r>
            <a:r>
              <a:rPr lang="en-IN" sz="1600" b="0" dirty="0" err="1" smtClean="0"/>
              <a:t>d%d</a:t>
            </a:r>
            <a:r>
              <a:rPr lang="en-IN" sz="1600" b="0" dirty="0" smtClean="0"/>
              <a:t>”, &amp;r2, &amp;c2);</a:t>
            </a:r>
          </a:p>
          <a:p>
            <a:r>
              <a:rPr lang="en-IN" sz="1600" b="0" dirty="0" smtClean="0"/>
              <a:t>i</a:t>
            </a:r>
            <a:r>
              <a:rPr lang="en-IN" sz="1600" b="0" dirty="0" smtClean="0"/>
              <a:t>f((c1==r1)&amp;&amp;((c2==r2))</a:t>
            </a:r>
          </a:p>
          <a:p>
            <a:r>
              <a:rPr lang="en-IN" sz="1600" b="0" dirty="0" smtClean="0"/>
              <a:t>{</a:t>
            </a:r>
          </a:p>
          <a:p>
            <a:r>
              <a:rPr lang="en-IN" sz="1600" b="0" dirty="0" err="1" smtClean="0"/>
              <a:t>p</a:t>
            </a:r>
            <a:r>
              <a:rPr lang="en-IN" sz="1600" b="0" dirty="0" err="1" smtClean="0"/>
              <a:t>rintf</a:t>
            </a:r>
            <a:r>
              <a:rPr lang="en-IN" sz="1600" b="0" dirty="0" smtClean="0"/>
              <a:t>(“\n Enter elements of matrix 1: \n”);</a:t>
            </a:r>
          </a:p>
          <a:p>
            <a:r>
              <a:rPr lang="en-IN" sz="1600" b="0" dirty="0" smtClean="0"/>
              <a:t>f</a:t>
            </a:r>
            <a:r>
              <a:rPr lang="en-IN" sz="1600" b="0" dirty="0" smtClean="0"/>
              <a:t>or (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=0;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&lt;r1;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++)</a:t>
            </a:r>
          </a:p>
          <a:p>
            <a:r>
              <a:rPr lang="en-IN" sz="1600" b="0" dirty="0" smtClean="0"/>
              <a:t>f</a:t>
            </a:r>
            <a:r>
              <a:rPr lang="en-IN" sz="1600" b="0" dirty="0" smtClean="0"/>
              <a:t>or(j=0; j&lt;c1; j++)</a:t>
            </a:r>
          </a:p>
          <a:p>
            <a:r>
              <a:rPr lang="en-IN" sz="1600" b="0" dirty="0" err="1" smtClean="0"/>
              <a:t>s</a:t>
            </a:r>
            <a:r>
              <a:rPr lang="en-IN" sz="1600" b="0" dirty="0" err="1" smtClean="0"/>
              <a:t>canf</a:t>
            </a:r>
            <a:r>
              <a:rPr lang="en-IN" sz="1600" b="0" dirty="0" smtClean="0"/>
              <a:t>(“%d”, &amp;a[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][j]);</a:t>
            </a:r>
          </a:p>
          <a:p>
            <a:r>
              <a:rPr lang="en-IN" sz="1600" b="0" dirty="0" err="1" smtClean="0"/>
              <a:t>p</a:t>
            </a:r>
            <a:r>
              <a:rPr lang="en-IN" sz="1600" b="0" dirty="0" err="1" smtClean="0"/>
              <a:t>rintf</a:t>
            </a:r>
            <a:r>
              <a:rPr lang="en-IN" sz="1600" b="0" dirty="0" smtClean="0"/>
              <a:t>(“\n Enter elements of matrix 2: \n”);</a:t>
            </a:r>
          </a:p>
          <a:p>
            <a:r>
              <a:rPr lang="en-IN" sz="1600" b="0" dirty="0" smtClean="0"/>
              <a:t>f</a:t>
            </a:r>
            <a:r>
              <a:rPr lang="en-IN" sz="1600" b="0" dirty="0" smtClean="0"/>
              <a:t>or(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=0;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&lt;r2;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++)</a:t>
            </a:r>
          </a:p>
          <a:p>
            <a:r>
              <a:rPr lang="en-IN" sz="1600" b="0" dirty="0" smtClean="0"/>
              <a:t>f</a:t>
            </a:r>
            <a:r>
              <a:rPr lang="en-IN" sz="1600" b="0" dirty="0" smtClean="0"/>
              <a:t>or(j=0; j&lt;c2; j++)</a:t>
            </a:r>
          </a:p>
          <a:p>
            <a:r>
              <a:rPr lang="en-IN" sz="1600" b="0" dirty="0" err="1" smtClean="0"/>
              <a:t>s</a:t>
            </a:r>
            <a:r>
              <a:rPr lang="en-IN" sz="1600" b="0" dirty="0" err="1" smtClean="0"/>
              <a:t>canf</a:t>
            </a:r>
            <a:r>
              <a:rPr lang="en-IN" sz="1600" b="0" dirty="0" smtClean="0"/>
              <a:t>(“%d”, &amp;b[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][j]);</a:t>
            </a:r>
          </a:p>
          <a:p>
            <a:r>
              <a:rPr lang="en-IN" sz="1600" b="0" dirty="0" smtClean="0"/>
              <a:t>f</a:t>
            </a:r>
            <a:r>
              <a:rPr lang="en-IN" sz="1600" b="0" dirty="0" smtClean="0"/>
              <a:t>or(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=0; j&lt;r1;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++)</a:t>
            </a:r>
          </a:p>
          <a:p>
            <a:r>
              <a:rPr lang="en-IN" sz="1600" b="0" dirty="0" smtClean="0"/>
              <a:t>f</a:t>
            </a:r>
            <a:r>
              <a:rPr lang="en-IN" sz="1600" b="0" dirty="0" smtClean="0"/>
              <a:t>or(j=0; j&lt;c1; j++)</a:t>
            </a:r>
          </a:p>
          <a:p>
            <a:r>
              <a:rPr lang="en-IN" sz="1600" b="0" dirty="0" smtClean="0"/>
              <a:t>c</a:t>
            </a:r>
            <a:r>
              <a:rPr lang="en-IN" sz="1600" b="0" dirty="0" smtClean="0"/>
              <a:t>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][j]= a[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][j]+b[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][j];</a:t>
            </a:r>
          </a:p>
          <a:p>
            <a:endParaRPr lang="en-IN" sz="1600" b="0" dirty="0" smtClean="0"/>
          </a:p>
          <a:p>
            <a:endParaRPr lang="en-IN" sz="1600" b="0" dirty="0" smtClean="0"/>
          </a:p>
          <a:p>
            <a:endParaRPr lang="en-IN" sz="1600" b="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0"/>
            <a:ext cx="6386530" cy="6858000"/>
          </a:xfrm>
        </p:spPr>
        <p:txBody>
          <a:bodyPr>
            <a:noAutofit/>
          </a:bodyPr>
          <a:lstStyle/>
          <a:p>
            <a:r>
              <a:rPr lang="en-IN" sz="1600" b="0" dirty="0" smtClean="0"/>
              <a:t>f</a:t>
            </a:r>
            <a:r>
              <a:rPr lang="en-IN" sz="1600" b="0" dirty="0" smtClean="0"/>
              <a:t>or(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=0;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&lt;r1; 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++)</a:t>
            </a:r>
          </a:p>
          <a:p>
            <a:r>
              <a:rPr lang="en-IN" sz="1600" b="0" dirty="0" smtClean="0"/>
              <a:t>{</a:t>
            </a:r>
          </a:p>
          <a:p>
            <a:r>
              <a:rPr lang="en-IN" sz="1600" b="0" dirty="0" err="1" smtClean="0"/>
              <a:t>p</a:t>
            </a:r>
            <a:r>
              <a:rPr lang="en-IN" sz="1600" b="0" dirty="0" err="1" smtClean="0"/>
              <a:t>rintf</a:t>
            </a:r>
            <a:r>
              <a:rPr lang="en-IN" sz="1600" b="0" dirty="0" smtClean="0"/>
              <a:t>(“\n”);</a:t>
            </a:r>
          </a:p>
          <a:p>
            <a:r>
              <a:rPr lang="en-IN" sz="1600" b="0" dirty="0" smtClean="0"/>
              <a:t>}</a:t>
            </a:r>
          </a:p>
          <a:p>
            <a:r>
              <a:rPr lang="en-IN" sz="1600" b="0" dirty="0" smtClean="0"/>
              <a:t>f</a:t>
            </a:r>
            <a:r>
              <a:rPr lang="en-IN" sz="1600" b="0" dirty="0" smtClean="0"/>
              <a:t>or(j=0; j&lt;c1; j++)</a:t>
            </a:r>
          </a:p>
          <a:p>
            <a:r>
              <a:rPr lang="en-IN" sz="1600" b="0" dirty="0" smtClean="0"/>
              <a:t>{</a:t>
            </a:r>
          </a:p>
          <a:p>
            <a:r>
              <a:rPr lang="en-IN" sz="1600" b="0" dirty="0" err="1" smtClean="0"/>
              <a:t>p</a:t>
            </a:r>
            <a:r>
              <a:rPr lang="en-IN" sz="1600" b="0" dirty="0" err="1" smtClean="0"/>
              <a:t>rintf</a:t>
            </a:r>
            <a:r>
              <a:rPr lang="en-IN" sz="1600" b="0" dirty="0" smtClean="0"/>
              <a:t>(“%d\t”, c[</a:t>
            </a:r>
            <a:r>
              <a:rPr lang="en-IN" sz="1600" b="0" dirty="0" err="1" smtClean="0"/>
              <a:t>i</a:t>
            </a:r>
            <a:r>
              <a:rPr lang="en-IN" sz="1600" b="0" dirty="0" smtClean="0"/>
              <a:t>][j]);</a:t>
            </a:r>
          </a:p>
          <a:p>
            <a:r>
              <a:rPr lang="en-IN" sz="1600" b="0" dirty="0" smtClean="0"/>
              <a:t>}</a:t>
            </a:r>
          </a:p>
          <a:p>
            <a:r>
              <a:rPr lang="en-IN" sz="1600" b="0" dirty="0" smtClean="0"/>
              <a:t>}</a:t>
            </a:r>
          </a:p>
          <a:p>
            <a:r>
              <a:rPr lang="en-IN" sz="1600" b="0" dirty="0" smtClean="0"/>
              <a:t>e</a:t>
            </a:r>
            <a:r>
              <a:rPr lang="en-IN" sz="1600" b="0" dirty="0" smtClean="0"/>
              <a:t>lse</a:t>
            </a:r>
          </a:p>
          <a:p>
            <a:r>
              <a:rPr lang="en-IN" sz="1600" b="0" dirty="0" err="1" smtClean="0"/>
              <a:t>p</a:t>
            </a:r>
            <a:r>
              <a:rPr lang="en-IN" sz="1600" b="0" dirty="0" err="1" smtClean="0"/>
              <a:t>rintf</a:t>
            </a:r>
            <a:r>
              <a:rPr lang="en-IN" sz="1600" b="0" dirty="0" smtClean="0"/>
              <a:t>(“\n Addition is not possible \n”);</a:t>
            </a:r>
          </a:p>
          <a:p>
            <a:r>
              <a:rPr lang="en-IN" sz="1600" b="0" dirty="0" err="1" smtClean="0"/>
              <a:t>g</a:t>
            </a:r>
            <a:r>
              <a:rPr lang="en-IN" sz="1600" b="0" dirty="0" err="1" smtClean="0"/>
              <a:t>etch</a:t>
            </a:r>
            <a:r>
              <a:rPr lang="en-IN" sz="1600" b="0" dirty="0" smtClean="0"/>
              <a:t>();</a:t>
            </a:r>
          </a:p>
          <a:p>
            <a:r>
              <a:rPr lang="en-IN" sz="1600" b="0" dirty="0" smtClean="0"/>
              <a:t>}</a:t>
            </a:r>
          </a:p>
          <a:p>
            <a:r>
              <a:rPr lang="en-IN" u="sng" dirty="0" smtClean="0"/>
              <a:t>Output:</a:t>
            </a:r>
          </a:p>
          <a:p>
            <a:r>
              <a:rPr lang="en-IN" sz="1600" b="0" dirty="0" smtClean="0"/>
              <a:t>Enter rows and columns of matrix 1:   3      3</a:t>
            </a:r>
          </a:p>
          <a:p>
            <a:r>
              <a:rPr lang="en-IN" sz="1600" b="0" dirty="0" smtClean="0"/>
              <a:t>Enter rows and columns of matrix 2:   3      3</a:t>
            </a:r>
          </a:p>
          <a:p>
            <a:r>
              <a:rPr lang="en-IN" sz="1600" b="0" dirty="0" smtClean="0"/>
              <a:t>Enter elements of matrix 1: 3 5 1 1 1 4 0 1 2</a:t>
            </a:r>
          </a:p>
          <a:p>
            <a:r>
              <a:rPr lang="en-IN" sz="1600" b="0" dirty="0" smtClean="0"/>
              <a:t>Enter elements of matrix 2: 1 5 4 6 7 1 2 8 1</a:t>
            </a:r>
            <a:endParaRPr lang="en-IN" sz="1600" b="0" dirty="0" smtClean="0"/>
          </a:p>
          <a:p>
            <a:r>
              <a:rPr lang="en-IN" sz="1600" b="0" dirty="0" smtClean="0"/>
              <a:t>    4  10  5</a:t>
            </a:r>
          </a:p>
          <a:p>
            <a:r>
              <a:rPr lang="en-IN" sz="1600" b="0" dirty="0" smtClean="0"/>
              <a:t> </a:t>
            </a:r>
            <a:r>
              <a:rPr lang="en-IN" sz="1600" b="0" dirty="0" smtClean="0"/>
              <a:t>   7   8   5</a:t>
            </a:r>
          </a:p>
          <a:p>
            <a:r>
              <a:rPr lang="en-IN" sz="1600" b="0" dirty="0" smtClean="0"/>
              <a:t> </a:t>
            </a:r>
            <a:r>
              <a:rPr lang="en-IN" sz="1600" b="0" dirty="0" smtClean="0"/>
              <a:t>   2   9   3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146</TotalTime>
  <Words>750</Words>
  <Application>Microsoft Office PowerPoint</Application>
  <PresentationFormat>On-screen Show (4:3)</PresentationFormat>
  <Paragraphs>145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ARRAYS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LENOVO</dc:creator>
  <cp:lastModifiedBy>LENOVO</cp:lastModifiedBy>
  <cp:revision>2</cp:revision>
  <dcterms:created xsi:type="dcterms:W3CDTF">2023-02-26T10:15:42Z</dcterms:created>
  <dcterms:modified xsi:type="dcterms:W3CDTF">2023-02-26T12:42:39Z</dcterms:modified>
</cp:coreProperties>
</file>