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77" r:id="rId2"/>
    <p:sldId id="256" r:id="rId3"/>
    <p:sldId id="273" r:id="rId4"/>
    <p:sldId id="257" r:id="rId5"/>
    <p:sldId id="258" r:id="rId6"/>
    <p:sldId id="308" r:id="rId7"/>
    <p:sldId id="259" r:id="rId8"/>
    <p:sldId id="260" r:id="rId9"/>
    <p:sldId id="261" r:id="rId10"/>
    <p:sldId id="262" r:id="rId11"/>
    <p:sldId id="263" r:id="rId12"/>
    <p:sldId id="309" r:id="rId13"/>
    <p:sldId id="264" r:id="rId14"/>
    <p:sldId id="265" r:id="rId15"/>
    <p:sldId id="310" r:id="rId16"/>
  </p:sldIdLst>
  <p:sldSz cx="9144000" cy="5143500" type="screen16x9"/>
  <p:notesSz cx="6858000" cy="9144000"/>
  <p:embeddedFontLst>
    <p:embeddedFont>
      <p:font typeface="Alata" panose="020B0604020202020204" charset="0"/>
      <p:regular r:id="rId18"/>
    </p:embeddedFont>
    <p:embeddedFont>
      <p:font typeface="Bangers" panose="020B0604020202020204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E915B-730F-45EB-9E88-3A9A34A20718}">
  <a:tblStyle styleId="{17BE915B-730F-45EB-9E88-3A9A34A20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9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0c687e1490_0_24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0c687e1490_0_24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c687e1490_0_24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c687e1490_0_24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0c687e1490_0_24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0c687e1490_0_24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0c687e1490_0_24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0c687e1490_0_24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0ec4a5b3b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0ec4a5b3b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ec4a5b3b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ec4a5b3b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0ec4a5b3b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0ec4a5b3b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0ec4a5b3b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0ec4a5b3b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0ec4a5b3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0ec4a5b3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ec4a5b3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ec4a5b3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fb95ca1f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fb95ca1f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1506">
            <a:off x="2948925" y="705425"/>
            <a:ext cx="5479201" cy="2053200"/>
          </a:xfrm>
          <a:prstGeom prst="rect">
            <a:avLst/>
          </a:prstGeom>
          <a:effectLst>
            <a:outerShdw dist="76200" dir="71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4225" y="2979108"/>
            <a:ext cx="3744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617262">
            <a:off x="-266319" y="1134718"/>
            <a:ext cx="4190898" cy="349624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496000" y="3589405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155152">
            <a:off x="2430340" y="4918596"/>
            <a:ext cx="1112510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643511">
            <a:off x="-478837" y="3680752"/>
            <a:ext cx="835636" cy="315437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557290">
            <a:off x="76886" y="4971894"/>
            <a:ext cx="1030188" cy="243764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300" y="-4707195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3446103" y="-3741599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 rot="3015375">
            <a:off x="2249527" y="-665987"/>
            <a:ext cx="733307" cy="1363589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>
            <a:spLocks noGrp="1"/>
          </p:cNvSpPr>
          <p:nvPr>
            <p:ph type="title"/>
          </p:nvPr>
        </p:nvSpPr>
        <p:spPr>
          <a:xfrm>
            <a:off x="5213278" y="2816975"/>
            <a:ext cx="291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title" idx="2" hasCustomPrompt="1"/>
          </p:nvPr>
        </p:nvSpPr>
        <p:spPr>
          <a:xfrm>
            <a:off x="6485032" y="880225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4067332" y="3891407"/>
            <a:ext cx="4439100" cy="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/>
          <p:nvPr/>
        </p:nvSpPr>
        <p:spPr>
          <a:xfrm rot="-2700000">
            <a:off x="752883" y="1244962"/>
            <a:ext cx="3363663" cy="280598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21"/>
          <p:cNvGrpSpPr/>
          <p:nvPr/>
        </p:nvGrpSpPr>
        <p:grpSpPr>
          <a:xfrm rot="6449774" flipH="1">
            <a:off x="88458" y="614170"/>
            <a:ext cx="1254184" cy="1070609"/>
            <a:chOff x="3619771" y="3882998"/>
            <a:chExt cx="1254363" cy="1070762"/>
          </a:xfrm>
        </p:grpSpPr>
        <p:sp>
          <p:nvSpPr>
            <p:cNvPr id="315" name="Google Shape;315;p21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9" name="Google Shape;31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1816547" y="-421637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200638" y="4419430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/>
          <p:nvPr/>
        </p:nvSpPr>
        <p:spPr>
          <a:xfrm rot="-5261302">
            <a:off x="1055763" y="-233771"/>
            <a:ext cx="1112565" cy="520013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/>
          <p:nvPr/>
        </p:nvSpPr>
        <p:spPr>
          <a:xfrm rot="9936852">
            <a:off x="-300572" y="2786600"/>
            <a:ext cx="835642" cy="198485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1"/>
          <p:cNvSpPr/>
          <p:nvPr/>
        </p:nvSpPr>
        <p:spPr>
          <a:xfrm rot="-8850525">
            <a:off x="-558746" y="1644102"/>
            <a:ext cx="1030198" cy="243766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21"/>
          <p:cNvGrpSpPr/>
          <p:nvPr/>
        </p:nvGrpSpPr>
        <p:grpSpPr>
          <a:xfrm>
            <a:off x="4108322" y="758711"/>
            <a:ext cx="1441272" cy="1558991"/>
            <a:chOff x="-264407" y="1094179"/>
            <a:chExt cx="1441272" cy="1558991"/>
          </a:xfrm>
        </p:grpSpPr>
        <p:sp>
          <p:nvSpPr>
            <p:cNvPr id="325" name="Google Shape;325;p21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" name="Google Shape;3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365462" y="3147480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3997516" y="3209150"/>
            <a:ext cx="291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title" idx="2" hasCustomPrompt="1"/>
          </p:nvPr>
        </p:nvSpPr>
        <p:spPr>
          <a:xfrm>
            <a:off x="1811550" y="2882425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23"/>
          <p:cNvSpPr txBox="1">
            <a:spLocks noGrp="1"/>
          </p:cNvSpPr>
          <p:nvPr>
            <p:ph type="subTitle" idx="1"/>
          </p:nvPr>
        </p:nvSpPr>
        <p:spPr>
          <a:xfrm>
            <a:off x="3776290" y="4262681"/>
            <a:ext cx="4144500" cy="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2750045" y="164937"/>
            <a:ext cx="3363723" cy="280603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3"/>
          <p:cNvGrpSpPr/>
          <p:nvPr/>
        </p:nvGrpSpPr>
        <p:grpSpPr>
          <a:xfrm rot="-1570993">
            <a:off x="6435648" y="2036416"/>
            <a:ext cx="1254241" cy="1070658"/>
            <a:chOff x="3619771" y="3882998"/>
            <a:chExt cx="1254363" cy="1070762"/>
          </a:xfrm>
        </p:grpSpPr>
        <p:sp>
          <p:nvSpPr>
            <p:cNvPr id="352" name="Google Shape;352;p23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6" name="Google Shape;35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3383953" y="-314249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049675" y="-417132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/>
          <p:nvPr/>
        </p:nvSpPr>
        <p:spPr>
          <a:xfrm rot="-2276276">
            <a:off x="5197455" y="-395424"/>
            <a:ext cx="1112539" cy="520001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 rot="-8367897">
            <a:off x="2213915" y="-62566"/>
            <a:ext cx="835676" cy="31545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rot="-5866195">
            <a:off x="3127249" y="-277511"/>
            <a:ext cx="1030189" cy="243764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23"/>
          <p:cNvGrpSpPr/>
          <p:nvPr/>
        </p:nvGrpSpPr>
        <p:grpSpPr>
          <a:xfrm rot="-4407529" flipH="1">
            <a:off x="22178" y="2155836"/>
            <a:ext cx="1441249" cy="1558966"/>
            <a:chOff x="-264407" y="1094179"/>
            <a:chExt cx="1441272" cy="1558991"/>
          </a:xfrm>
        </p:grpSpPr>
        <p:sp>
          <p:nvSpPr>
            <p:cNvPr id="362" name="Google Shape;362;p23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5" name="Google Shape;36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242500" y="3515818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title" idx="2"/>
          </p:nvPr>
        </p:nvSpPr>
        <p:spPr>
          <a:xfrm>
            <a:off x="1261825" y="3248546"/>
            <a:ext cx="1935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subTitle" idx="1"/>
          </p:nvPr>
        </p:nvSpPr>
        <p:spPr>
          <a:xfrm>
            <a:off x="1261775" y="3821780"/>
            <a:ext cx="1935600" cy="6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title" idx="3"/>
          </p:nvPr>
        </p:nvSpPr>
        <p:spPr>
          <a:xfrm>
            <a:off x="3604200" y="3248546"/>
            <a:ext cx="1935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4"/>
          </p:nvPr>
        </p:nvSpPr>
        <p:spPr>
          <a:xfrm>
            <a:off x="3604200" y="3821780"/>
            <a:ext cx="1935600" cy="6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title" idx="5"/>
          </p:nvPr>
        </p:nvSpPr>
        <p:spPr>
          <a:xfrm>
            <a:off x="5912125" y="3248546"/>
            <a:ext cx="19701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6"/>
          </p:nvPr>
        </p:nvSpPr>
        <p:spPr>
          <a:xfrm>
            <a:off x="5912050" y="3821780"/>
            <a:ext cx="1970100" cy="6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7"/>
          </p:nvPr>
        </p:nvSpPr>
        <p:spPr>
          <a:xfrm>
            <a:off x="1970025" y="1393972"/>
            <a:ext cx="52464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5"/>
          <p:cNvSpPr/>
          <p:nvPr/>
        </p:nvSpPr>
        <p:spPr>
          <a:xfrm rot="9074129">
            <a:off x="8069963" y="2956254"/>
            <a:ext cx="486718" cy="905054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5"/>
          <p:cNvSpPr/>
          <p:nvPr/>
        </p:nvSpPr>
        <p:spPr>
          <a:xfrm rot="8790977">
            <a:off x="2437765" y="4914382"/>
            <a:ext cx="1112566" cy="520013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5"/>
          <p:cNvSpPr/>
          <p:nvPr/>
        </p:nvSpPr>
        <p:spPr>
          <a:xfrm rot="3835253">
            <a:off x="5407699" y="4893949"/>
            <a:ext cx="835646" cy="315441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5"/>
          <p:cNvGrpSpPr/>
          <p:nvPr/>
        </p:nvGrpSpPr>
        <p:grpSpPr>
          <a:xfrm rot="-4370879">
            <a:off x="8249978" y="992419"/>
            <a:ext cx="1254330" cy="1070734"/>
            <a:chOff x="3619771" y="3882998"/>
            <a:chExt cx="1254363" cy="1070762"/>
          </a:xfrm>
        </p:grpSpPr>
        <p:sp>
          <p:nvSpPr>
            <p:cNvPr id="399" name="Google Shape;399;p25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5"/>
          <p:cNvGrpSpPr/>
          <p:nvPr/>
        </p:nvGrpSpPr>
        <p:grpSpPr>
          <a:xfrm rot="-4758956">
            <a:off x="-179119" y="4200685"/>
            <a:ext cx="1441324" cy="1559047"/>
            <a:chOff x="-264407" y="1094179"/>
            <a:chExt cx="1441272" cy="1558991"/>
          </a:xfrm>
        </p:grpSpPr>
        <p:sp>
          <p:nvSpPr>
            <p:cNvPr id="404" name="Google Shape;404;p25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7" name="Google Shape;40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981990" y="3185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157785" y="-424147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6433410" y="3911076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9"/>
          <p:cNvSpPr/>
          <p:nvPr/>
        </p:nvSpPr>
        <p:spPr>
          <a:xfrm rot="1153785">
            <a:off x="8644152" y="2492352"/>
            <a:ext cx="1030139" cy="243752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0" name="Google Shape;49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1738822" y="-45334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936675" y="3241505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/>
          <p:nvPr/>
        </p:nvSpPr>
        <p:spPr>
          <a:xfrm rot="6185136">
            <a:off x="5186338" y="5119303"/>
            <a:ext cx="1112529" cy="519996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 rot="10129983">
            <a:off x="-476550" y="2197002"/>
            <a:ext cx="835649" cy="31544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835675" y="3095930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/>
          <p:nvPr/>
        </p:nvSpPr>
        <p:spPr>
          <a:xfrm rot="4951666">
            <a:off x="7338646" y="-525113"/>
            <a:ext cx="733288" cy="1363554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 rot="-2700000">
            <a:off x="5257945" y="1176337"/>
            <a:ext cx="3363663" cy="280598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 rot="-2892214">
            <a:off x="7316082" y="147595"/>
            <a:ext cx="1112545" cy="520003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 rot="5726468">
            <a:off x="5877587" y="4685695"/>
            <a:ext cx="835622" cy="31543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5"/>
          <p:cNvGrpSpPr/>
          <p:nvPr/>
        </p:nvGrpSpPr>
        <p:grpSpPr>
          <a:xfrm>
            <a:off x="7867941" y="4213106"/>
            <a:ext cx="1441264" cy="1260608"/>
            <a:chOff x="3619771" y="3882998"/>
            <a:chExt cx="1254363" cy="1070762"/>
          </a:xfrm>
        </p:grpSpPr>
        <p:sp>
          <p:nvSpPr>
            <p:cNvPr id="562" name="Google Shape;562;p35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-1273290">
            <a:off x="4202408" y="1342120"/>
            <a:ext cx="1208445" cy="1307148"/>
            <a:chOff x="-264407" y="1094179"/>
            <a:chExt cx="1441272" cy="1558991"/>
          </a:xfrm>
        </p:grpSpPr>
        <p:sp>
          <p:nvSpPr>
            <p:cNvPr id="567" name="Google Shape;567;p35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5"/>
          <p:cNvSpPr/>
          <p:nvPr/>
        </p:nvSpPr>
        <p:spPr>
          <a:xfrm rot="8848385">
            <a:off x="512280" y="4824567"/>
            <a:ext cx="1333197" cy="315462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08460" y="43438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1559585" y="-393444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402385" y="-1400424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/>
          <p:nvPr/>
        </p:nvSpPr>
        <p:spPr>
          <a:xfrm>
            <a:off x="1060350" y="983474"/>
            <a:ext cx="3807891" cy="3176567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1722591" y="416336"/>
            <a:ext cx="486728" cy="905073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6"/>
          <p:cNvSpPr/>
          <p:nvPr/>
        </p:nvSpPr>
        <p:spPr>
          <a:xfrm rot="-9207307">
            <a:off x="-382781" y="2279500"/>
            <a:ext cx="1112557" cy="520009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"/>
          <p:cNvSpPr/>
          <p:nvPr/>
        </p:nvSpPr>
        <p:spPr>
          <a:xfrm rot="5400000">
            <a:off x="2134904" y="4738452"/>
            <a:ext cx="835675" cy="31545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6"/>
          <p:cNvGrpSpPr/>
          <p:nvPr/>
        </p:nvGrpSpPr>
        <p:grpSpPr>
          <a:xfrm rot="-365417">
            <a:off x="4572071" y="3534774"/>
            <a:ext cx="1254419" cy="1070810"/>
            <a:chOff x="3619771" y="3882998"/>
            <a:chExt cx="1254363" cy="1070762"/>
          </a:xfrm>
        </p:grpSpPr>
        <p:sp>
          <p:nvSpPr>
            <p:cNvPr id="580" name="Google Shape;580;p36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6"/>
          <p:cNvGrpSpPr/>
          <p:nvPr/>
        </p:nvGrpSpPr>
        <p:grpSpPr>
          <a:xfrm>
            <a:off x="-440332" y="-10574"/>
            <a:ext cx="1626043" cy="1758854"/>
            <a:chOff x="-264407" y="1094179"/>
            <a:chExt cx="1441272" cy="1558991"/>
          </a:xfrm>
        </p:grpSpPr>
        <p:sp>
          <p:nvSpPr>
            <p:cNvPr id="585" name="Google Shape;585;p36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6"/>
          <p:cNvSpPr/>
          <p:nvPr/>
        </p:nvSpPr>
        <p:spPr>
          <a:xfrm rot="4217248">
            <a:off x="3715256" y="4774307"/>
            <a:ext cx="1030152" cy="243755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9" name="Google Shape;58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806585" y="350350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3979640" y="31593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770635" y="-3762099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/>
          <p:nvPr/>
        </p:nvSpPr>
        <p:spPr>
          <a:xfrm rot="-7362281">
            <a:off x="1031568" y="3553105"/>
            <a:ext cx="1131648" cy="210430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"/>
          <p:cNvSpPr/>
          <p:nvPr/>
        </p:nvSpPr>
        <p:spPr>
          <a:xfrm rot="2895970">
            <a:off x="5213549" y="4864311"/>
            <a:ext cx="835629" cy="315435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-864778">
            <a:off x="7875865" y="1794998"/>
            <a:ext cx="1503770" cy="1283663"/>
            <a:chOff x="3619771" y="3882998"/>
            <a:chExt cx="1254363" cy="1070762"/>
          </a:xfrm>
        </p:grpSpPr>
        <p:sp>
          <p:nvSpPr>
            <p:cNvPr id="596" name="Google Shape;596;p37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7"/>
          <p:cNvGrpSpPr/>
          <p:nvPr/>
        </p:nvGrpSpPr>
        <p:grpSpPr>
          <a:xfrm rot="-5031361" flipH="1">
            <a:off x="935351" y="-441960"/>
            <a:ext cx="1812578" cy="1960624"/>
            <a:chOff x="-264407" y="1094179"/>
            <a:chExt cx="1441272" cy="1558991"/>
          </a:xfrm>
        </p:grpSpPr>
        <p:sp>
          <p:nvSpPr>
            <p:cNvPr id="601" name="Google Shape;601;p37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4" name="Google Shape;60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133728" y="10317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6176997" y="3646926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/>
          <p:nvPr/>
        </p:nvSpPr>
        <p:spPr>
          <a:xfrm rot="-4902674">
            <a:off x="5115900" y="1117998"/>
            <a:ext cx="3363587" cy="2805926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8"/>
          <p:cNvSpPr/>
          <p:nvPr/>
        </p:nvSpPr>
        <p:spPr>
          <a:xfrm rot="2830503">
            <a:off x="7726265" y="-467486"/>
            <a:ext cx="809202" cy="150471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 rot="-5890038">
            <a:off x="5111423" y="-57947"/>
            <a:ext cx="1112509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 rot="684492">
            <a:off x="8740698" y="3665213"/>
            <a:ext cx="835639" cy="315438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8069596" y="4387461"/>
            <a:ext cx="1254363" cy="1070762"/>
            <a:chOff x="3619771" y="3882998"/>
            <a:chExt cx="1254363" cy="1070762"/>
          </a:xfrm>
        </p:grpSpPr>
        <p:sp>
          <p:nvSpPr>
            <p:cNvPr id="612" name="Google Shape;612;p38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 rot="-3333469">
            <a:off x="-218050" y="3888186"/>
            <a:ext cx="1705344" cy="1844632"/>
            <a:chOff x="-264407" y="1094179"/>
            <a:chExt cx="1441272" cy="1558991"/>
          </a:xfrm>
        </p:grpSpPr>
        <p:sp>
          <p:nvSpPr>
            <p:cNvPr id="617" name="Google Shape;617;p38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 rot="5786893">
            <a:off x="6468202" y="5128361"/>
            <a:ext cx="1030205" cy="243768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1" name="Google Shape;62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190665" y="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277297" y="-13680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43397" y="4036801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5550" y="2816969"/>
            <a:ext cx="49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880225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728225" y="3815207"/>
            <a:ext cx="4439100" cy="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rot="-2700000">
            <a:off x="5257945" y="1176337"/>
            <a:ext cx="3363663" cy="280598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2892214">
            <a:off x="7316082" y="147595"/>
            <a:ext cx="1112545" cy="520003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726468">
            <a:off x="5877587" y="4685695"/>
            <a:ext cx="835622" cy="31543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7867941" y="4213106"/>
            <a:ext cx="1441264" cy="1260608"/>
            <a:chOff x="3619771" y="3882998"/>
            <a:chExt cx="1254363" cy="1070762"/>
          </a:xfrm>
        </p:grpSpPr>
        <p:sp>
          <p:nvSpPr>
            <p:cNvPr id="27" name="Google Shape;27;p3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rot="-1273290">
            <a:off x="4202408" y="1342120"/>
            <a:ext cx="1208445" cy="1307148"/>
            <a:chOff x="-264407" y="1094179"/>
            <a:chExt cx="1441272" cy="1558991"/>
          </a:xfrm>
        </p:grpSpPr>
        <p:sp>
          <p:nvSpPr>
            <p:cNvPr id="32" name="Google Shape;32;p3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rot="8848385">
            <a:off x="512280" y="4824567"/>
            <a:ext cx="1333197" cy="315462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08460" y="43438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1559585" y="-393444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402385" y="-1400424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5550" y="1259200"/>
            <a:ext cx="7713000" cy="3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 rot="-3309543" flipH="1">
            <a:off x="-243141" y="241888"/>
            <a:ext cx="716245" cy="1331862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8778893" flipH="1">
            <a:off x="4485479" y="4273474"/>
            <a:ext cx="953527" cy="1773088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297" y="438005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310" y="-386689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244915" y="960101"/>
            <a:ext cx="6024824" cy="5143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4"/>
          <p:cNvGrpSpPr/>
          <p:nvPr/>
        </p:nvGrpSpPr>
        <p:grpSpPr>
          <a:xfrm rot="6437675">
            <a:off x="8081208" y="1625129"/>
            <a:ext cx="1632847" cy="1766213"/>
            <a:chOff x="-264407" y="1094179"/>
            <a:chExt cx="1441272" cy="1558991"/>
          </a:xfrm>
        </p:grpSpPr>
        <p:sp>
          <p:nvSpPr>
            <p:cNvPr id="48" name="Google Shape;48;p4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75600" y="2155962"/>
            <a:ext cx="71928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060350" y="983474"/>
            <a:ext cx="3807891" cy="3176567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722591" y="416336"/>
            <a:ext cx="486728" cy="905073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 rot="-9207307">
            <a:off x="-382781" y="2279500"/>
            <a:ext cx="1112557" cy="520009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5400000">
            <a:off x="2134904" y="4738452"/>
            <a:ext cx="835675" cy="31545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 rot="-365417">
            <a:off x="4572071" y="3534774"/>
            <a:ext cx="1254419" cy="1070810"/>
            <a:chOff x="3619771" y="3882998"/>
            <a:chExt cx="1254363" cy="1070762"/>
          </a:xfrm>
        </p:grpSpPr>
        <p:sp>
          <p:nvSpPr>
            <p:cNvPr id="102" name="Google Shape;102;p8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-440332" y="-10574"/>
            <a:ext cx="1626043" cy="1758854"/>
            <a:chOff x="-264407" y="1094179"/>
            <a:chExt cx="1441272" cy="1558991"/>
          </a:xfrm>
        </p:grpSpPr>
        <p:sp>
          <p:nvSpPr>
            <p:cNvPr id="107" name="Google Shape;107;p8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/>
          <p:nvPr/>
        </p:nvSpPr>
        <p:spPr>
          <a:xfrm rot="4217248">
            <a:off x="3715256" y="4774307"/>
            <a:ext cx="1030152" cy="243755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806585" y="350350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3979640" y="31593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770635" y="-3762099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018250" y="3009304"/>
            <a:ext cx="51075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915950" y="3738350"/>
            <a:ext cx="53121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 rot="421012">
            <a:off x="2890105" y="51084"/>
            <a:ext cx="3363790" cy="2806095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3154195">
            <a:off x="7077794" y="5012536"/>
            <a:ext cx="835632" cy="315436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 rot="-9358342" flipH="1">
            <a:off x="7439253" y="1003306"/>
            <a:ext cx="1254433" cy="1070822"/>
            <a:chOff x="3619771" y="3882998"/>
            <a:chExt cx="1254363" cy="1070762"/>
          </a:xfrm>
        </p:grpSpPr>
        <p:sp>
          <p:nvSpPr>
            <p:cNvPr id="120" name="Google Shape;120;p9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 rot="-5022348" flipH="1">
            <a:off x="1009117" y="-532361"/>
            <a:ext cx="1486843" cy="1608284"/>
            <a:chOff x="-264407" y="1094179"/>
            <a:chExt cx="1441272" cy="1558991"/>
          </a:xfrm>
        </p:grpSpPr>
        <p:sp>
          <p:nvSpPr>
            <p:cNvPr id="125" name="Google Shape;125;p9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 rot="8821344">
            <a:off x="384759" y="4804366"/>
            <a:ext cx="1334266" cy="315715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249715" y="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719360" y="129155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667085" y="-4329974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1912452" y="1358425"/>
            <a:ext cx="2628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"/>
          </p:nvPr>
        </p:nvSpPr>
        <p:spPr>
          <a:xfrm>
            <a:off x="1760055" y="1741359"/>
            <a:ext cx="2382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2" hasCustomPrompt="1"/>
          </p:nvPr>
        </p:nvSpPr>
        <p:spPr>
          <a:xfrm>
            <a:off x="723744" y="1358425"/>
            <a:ext cx="960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3"/>
          </p:nvPr>
        </p:nvSpPr>
        <p:spPr>
          <a:xfrm>
            <a:off x="1912458" y="2491600"/>
            <a:ext cx="2628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4"/>
          </p:nvPr>
        </p:nvSpPr>
        <p:spPr>
          <a:xfrm>
            <a:off x="1760058" y="2874534"/>
            <a:ext cx="2382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5" hasCustomPrompt="1"/>
          </p:nvPr>
        </p:nvSpPr>
        <p:spPr>
          <a:xfrm>
            <a:off x="723749" y="2491600"/>
            <a:ext cx="960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6"/>
          </p:nvPr>
        </p:nvSpPr>
        <p:spPr>
          <a:xfrm>
            <a:off x="1912464" y="3624775"/>
            <a:ext cx="2628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7"/>
          </p:nvPr>
        </p:nvSpPr>
        <p:spPr>
          <a:xfrm>
            <a:off x="1760083" y="4007709"/>
            <a:ext cx="2382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8" hasCustomPrompt="1"/>
          </p:nvPr>
        </p:nvSpPr>
        <p:spPr>
          <a:xfrm>
            <a:off x="723754" y="3624775"/>
            <a:ext cx="960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9"/>
          </p:nvPr>
        </p:nvSpPr>
        <p:spPr>
          <a:xfrm>
            <a:off x="5794656" y="1925025"/>
            <a:ext cx="2625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3"/>
          </p:nvPr>
        </p:nvSpPr>
        <p:spPr>
          <a:xfrm>
            <a:off x="5640871" y="2307959"/>
            <a:ext cx="23802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7634" y="1925025"/>
            <a:ext cx="9573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5"/>
          </p:nvPr>
        </p:nvSpPr>
        <p:spPr>
          <a:xfrm>
            <a:off x="5791577" y="3058200"/>
            <a:ext cx="2625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6"/>
          </p:nvPr>
        </p:nvSpPr>
        <p:spPr>
          <a:xfrm>
            <a:off x="5639182" y="3441134"/>
            <a:ext cx="23802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7" hasCustomPrompt="1"/>
          </p:nvPr>
        </p:nvSpPr>
        <p:spPr>
          <a:xfrm>
            <a:off x="4604970" y="3058200"/>
            <a:ext cx="9573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8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/>
          <p:nvPr/>
        </p:nvSpPr>
        <p:spPr>
          <a:xfrm rot="-7180153">
            <a:off x="4312522" y="4243262"/>
            <a:ext cx="731116" cy="1359515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8414524">
            <a:off x="-578903" y="627530"/>
            <a:ext cx="1112518" cy="519991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-1340634">
            <a:off x="8457984" y="1330747"/>
            <a:ext cx="1024201" cy="435470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rot="-611626">
            <a:off x="7983551" y="2695219"/>
            <a:ext cx="1510388" cy="1289207"/>
            <a:chOff x="3619771" y="3882998"/>
            <a:chExt cx="1254363" cy="1070762"/>
          </a:xfrm>
        </p:grpSpPr>
        <p:sp>
          <p:nvSpPr>
            <p:cNvPr id="184" name="Google Shape;184;p13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 rot="9518695">
            <a:off x="-249966" y="4933787"/>
            <a:ext cx="1030203" cy="243767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155053" y="-404794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444322" y="4153801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850050" y="2715576"/>
            <a:ext cx="12405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>
            <a:off x="1697650" y="3347650"/>
            <a:ext cx="50070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title" idx="2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-3750741">
            <a:off x="6901198" y="2190980"/>
            <a:ext cx="1254207" cy="1070629"/>
            <a:chOff x="3619771" y="3882998"/>
            <a:chExt cx="1254363" cy="1070762"/>
          </a:xfrm>
        </p:grpSpPr>
        <p:sp>
          <p:nvSpPr>
            <p:cNvPr id="201" name="Google Shape;201;p15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" name="Google Shape;20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709697" y="-30947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997750" y="3545355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/>
          <p:nvPr/>
        </p:nvSpPr>
        <p:spPr>
          <a:xfrm rot="8481890">
            <a:off x="4917437" y="3868121"/>
            <a:ext cx="733315" cy="1363603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 rot="6336902">
            <a:off x="2200487" y="4851046"/>
            <a:ext cx="1112516" cy="519990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8592353" y="3046240"/>
            <a:ext cx="835633" cy="315436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 rot="8100000">
            <a:off x="552170" y="4989159"/>
            <a:ext cx="1030190" cy="243764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 rot="1080985">
            <a:off x="3480497" y="828045"/>
            <a:ext cx="1441320" cy="1559044"/>
            <a:chOff x="-264407" y="1094179"/>
            <a:chExt cx="1441272" cy="1558991"/>
          </a:xfrm>
        </p:grpSpPr>
        <p:sp>
          <p:nvSpPr>
            <p:cNvPr id="212" name="Google Shape;212;p15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5" name="Google Shape;21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688650" y="774455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840825" y="3551025"/>
            <a:ext cx="27237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ubTitle" idx="1"/>
          </p:nvPr>
        </p:nvSpPr>
        <p:spPr>
          <a:xfrm>
            <a:off x="840825" y="1194150"/>
            <a:ext cx="3849600" cy="21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2945090" y="-38776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926100" y="4081030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/>
          <p:nvPr/>
        </p:nvSpPr>
        <p:spPr>
          <a:xfrm rot="5724036">
            <a:off x="4015733" y="4999363"/>
            <a:ext cx="1112512" cy="519988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 rot="5954356">
            <a:off x="2069046" y="4953480"/>
            <a:ext cx="835636" cy="315437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10800000">
            <a:off x="-378921" y="2896863"/>
            <a:ext cx="1030208" cy="243769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6345925" y="-3658170"/>
            <a:ext cx="6024824" cy="5143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19"/>
          <p:cNvGrpSpPr/>
          <p:nvPr/>
        </p:nvGrpSpPr>
        <p:grpSpPr>
          <a:xfrm rot="-5077035">
            <a:off x="4721243" y="379070"/>
            <a:ext cx="1254250" cy="1070665"/>
            <a:chOff x="3619771" y="3882998"/>
            <a:chExt cx="1254363" cy="1070762"/>
          </a:xfrm>
        </p:grpSpPr>
        <p:sp>
          <p:nvSpPr>
            <p:cNvPr id="276" name="Google Shape;276;p19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9"/>
          <p:cNvGrpSpPr/>
          <p:nvPr/>
        </p:nvGrpSpPr>
        <p:grpSpPr>
          <a:xfrm rot="-5230401" flipH="1">
            <a:off x="4433935" y="3290611"/>
            <a:ext cx="1291798" cy="1397309"/>
            <a:chOff x="-264407" y="1094179"/>
            <a:chExt cx="1441272" cy="1558991"/>
          </a:xfrm>
        </p:grpSpPr>
        <p:sp>
          <p:nvSpPr>
            <p:cNvPr id="281" name="Google Shape;281;p19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352208"/>
            <a:ext cx="7713000" cy="614100"/>
          </a:xfrm>
          <a:prstGeom prst="rect">
            <a:avLst/>
          </a:prstGeom>
          <a:noFill/>
          <a:ln>
            <a:noFill/>
          </a:ln>
          <a:effectLst>
            <a:outerShdw dist="47625" dir="7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Char char="●"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5" r:id="rId9"/>
    <p:sldLayoutId id="2147483667" r:id="rId10"/>
    <p:sldLayoutId id="2147483669" r:id="rId11"/>
    <p:sldLayoutId id="2147483671" r:id="rId12"/>
    <p:sldLayoutId id="2147483675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3"/>
          <p:cNvSpPr/>
          <p:nvPr/>
        </p:nvSpPr>
        <p:spPr>
          <a:xfrm flipH="1">
            <a:off x="2814994" y="3142468"/>
            <a:ext cx="3117824" cy="980483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4" name="Google Shape;1294;p63"/>
          <p:cNvSpPr txBox="1">
            <a:spLocks noGrp="1"/>
          </p:cNvSpPr>
          <p:nvPr>
            <p:ph type="title"/>
          </p:nvPr>
        </p:nvSpPr>
        <p:spPr>
          <a:xfrm>
            <a:off x="2953260" y="3205693"/>
            <a:ext cx="291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WELCOME!</a:t>
            </a:r>
            <a:endParaRPr dirty="0"/>
          </a:p>
        </p:txBody>
      </p:sp>
      <p:grpSp>
        <p:nvGrpSpPr>
          <p:cNvPr id="1297" name="Google Shape;1297;p63"/>
          <p:cNvGrpSpPr/>
          <p:nvPr/>
        </p:nvGrpSpPr>
        <p:grpSpPr>
          <a:xfrm>
            <a:off x="2772554" y="538250"/>
            <a:ext cx="3968449" cy="2292526"/>
            <a:chOff x="2772554" y="538250"/>
            <a:chExt cx="3968449" cy="2292526"/>
          </a:xfrm>
        </p:grpSpPr>
        <p:sp>
          <p:nvSpPr>
            <p:cNvPr id="1298" name="Google Shape;1298;p63"/>
            <p:cNvSpPr/>
            <p:nvPr/>
          </p:nvSpPr>
          <p:spPr>
            <a:xfrm rot="3355648">
              <a:off x="3716949" y="473493"/>
              <a:ext cx="1129500" cy="2422040"/>
            </a:xfrm>
            <a:custGeom>
              <a:avLst/>
              <a:gdLst/>
              <a:ahLst/>
              <a:cxnLst/>
              <a:rect l="l" t="t" r="r" b="b"/>
              <a:pathLst>
                <a:path w="14957" h="32073" extrusionOk="0">
                  <a:moveTo>
                    <a:pt x="13975" y="0"/>
                  </a:moveTo>
                  <a:lnTo>
                    <a:pt x="6674" y="3337"/>
                  </a:lnTo>
                  <a:cubicBezTo>
                    <a:pt x="6674" y="3337"/>
                    <a:pt x="903" y="18294"/>
                    <a:pt x="0" y="32073"/>
                  </a:cubicBezTo>
                  <a:cubicBezTo>
                    <a:pt x="1531" y="27087"/>
                    <a:pt x="9932" y="29796"/>
                    <a:pt x="14957" y="23790"/>
                  </a:cubicBezTo>
                  <a:cubicBezTo>
                    <a:pt x="13936" y="18686"/>
                    <a:pt x="13975" y="1"/>
                    <a:pt x="13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 rot="3355648">
              <a:off x="5221096" y="1092127"/>
              <a:ext cx="361724" cy="317245"/>
            </a:xfrm>
            <a:custGeom>
              <a:avLst/>
              <a:gdLst/>
              <a:ahLst/>
              <a:cxnLst/>
              <a:rect l="l" t="t" r="r" b="b"/>
              <a:pathLst>
                <a:path w="4790" h="4201" extrusionOk="0">
                  <a:moveTo>
                    <a:pt x="1178" y="0"/>
                  </a:moveTo>
                  <a:lnTo>
                    <a:pt x="1" y="1845"/>
                  </a:lnTo>
                  <a:lnTo>
                    <a:pt x="1061" y="3376"/>
                  </a:lnTo>
                  <a:lnTo>
                    <a:pt x="3612" y="4201"/>
                  </a:lnTo>
                  <a:lnTo>
                    <a:pt x="4594" y="2905"/>
                  </a:lnTo>
                  <a:lnTo>
                    <a:pt x="4790" y="1021"/>
                  </a:lnTo>
                  <a:lnTo>
                    <a:pt x="3887" y="196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 rot="3355648">
              <a:off x="6263523" y="603452"/>
              <a:ext cx="183883" cy="806516"/>
            </a:xfrm>
            <a:custGeom>
              <a:avLst/>
              <a:gdLst/>
              <a:ahLst/>
              <a:cxnLst/>
              <a:rect l="l" t="t" r="r" b="b"/>
              <a:pathLst>
                <a:path w="2435" h="10680" extrusionOk="0">
                  <a:moveTo>
                    <a:pt x="1610" y="1"/>
                  </a:moveTo>
                  <a:cubicBezTo>
                    <a:pt x="1000" y="1"/>
                    <a:pt x="507" y="890"/>
                    <a:pt x="315" y="2043"/>
                  </a:cubicBezTo>
                  <a:cubicBezTo>
                    <a:pt x="394" y="2632"/>
                    <a:pt x="590" y="3221"/>
                    <a:pt x="825" y="3731"/>
                  </a:cubicBezTo>
                  <a:cubicBezTo>
                    <a:pt x="747" y="5733"/>
                    <a:pt x="354" y="6361"/>
                    <a:pt x="1" y="9698"/>
                  </a:cubicBezTo>
                  <a:cubicBezTo>
                    <a:pt x="79" y="10130"/>
                    <a:pt x="1022" y="10680"/>
                    <a:pt x="1022" y="10680"/>
                  </a:cubicBezTo>
                  <a:cubicBezTo>
                    <a:pt x="1022" y="10680"/>
                    <a:pt x="2121" y="10091"/>
                    <a:pt x="2278" y="9738"/>
                  </a:cubicBezTo>
                  <a:cubicBezTo>
                    <a:pt x="2356" y="7735"/>
                    <a:pt x="1964" y="6676"/>
                    <a:pt x="1964" y="3967"/>
                  </a:cubicBezTo>
                  <a:cubicBezTo>
                    <a:pt x="2121" y="3810"/>
                    <a:pt x="2435" y="3221"/>
                    <a:pt x="1885" y="2004"/>
                  </a:cubicBezTo>
                  <a:cubicBezTo>
                    <a:pt x="1885" y="1611"/>
                    <a:pt x="2199" y="120"/>
                    <a:pt x="1650" y="2"/>
                  </a:cubicBezTo>
                  <a:cubicBezTo>
                    <a:pt x="1637" y="1"/>
                    <a:pt x="1623" y="1"/>
                    <a:pt x="1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 rot="3355648">
              <a:off x="5565050" y="960339"/>
              <a:ext cx="258040" cy="876520"/>
            </a:xfrm>
            <a:custGeom>
              <a:avLst/>
              <a:gdLst/>
              <a:ahLst/>
              <a:cxnLst/>
              <a:rect l="l" t="t" r="r" b="b"/>
              <a:pathLst>
                <a:path w="3417" h="11607" extrusionOk="0">
                  <a:moveTo>
                    <a:pt x="1100" y="0"/>
                  </a:moveTo>
                  <a:cubicBezTo>
                    <a:pt x="1061" y="471"/>
                    <a:pt x="1061" y="942"/>
                    <a:pt x="1100" y="1413"/>
                  </a:cubicBezTo>
                  <a:cubicBezTo>
                    <a:pt x="1100" y="1413"/>
                    <a:pt x="1" y="6635"/>
                    <a:pt x="119" y="7263"/>
                  </a:cubicBezTo>
                  <a:cubicBezTo>
                    <a:pt x="276" y="7891"/>
                    <a:pt x="786" y="10364"/>
                    <a:pt x="786" y="10364"/>
                  </a:cubicBezTo>
                  <a:cubicBezTo>
                    <a:pt x="786" y="10364"/>
                    <a:pt x="2050" y="11606"/>
                    <a:pt x="2545" y="11606"/>
                  </a:cubicBezTo>
                  <a:cubicBezTo>
                    <a:pt x="2708" y="11606"/>
                    <a:pt x="2787" y="11470"/>
                    <a:pt x="2709" y="11110"/>
                  </a:cubicBezTo>
                  <a:cubicBezTo>
                    <a:pt x="2317" y="8754"/>
                    <a:pt x="3141" y="5967"/>
                    <a:pt x="3141" y="2120"/>
                  </a:cubicBezTo>
                  <a:cubicBezTo>
                    <a:pt x="3338" y="1453"/>
                    <a:pt x="3416" y="746"/>
                    <a:pt x="3377" y="40"/>
                  </a:cubicBezTo>
                  <a:lnTo>
                    <a:pt x="3377" y="40"/>
                  </a:lnTo>
                  <a:cubicBezTo>
                    <a:pt x="3377" y="40"/>
                    <a:pt x="2695" y="186"/>
                    <a:pt x="2042" y="186"/>
                  </a:cubicBezTo>
                  <a:cubicBezTo>
                    <a:pt x="1679" y="186"/>
                    <a:pt x="1324" y="140"/>
                    <a:pt x="1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 rot="3355648">
              <a:off x="3218699" y="1580294"/>
              <a:ext cx="373580" cy="1275549"/>
            </a:xfrm>
            <a:custGeom>
              <a:avLst/>
              <a:gdLst/>
              <a:ahLst/>
              <a:cxnLst/>
              <a:rect l="l" t="t" r="r" b="b"/>
              <a:pathLst>
                <a:path w="4947" h="16891" extrusionOk="0">
                  <a:moveTo>
                    <a:pt x="3141" y="1"/>
                  </a:moveTo>
                  <a:cubicBezTo>
                    <a:pt x="3102" y="668"/>
                    <a:pt x="2984" y="1335"/>
                    <a:pt x="2866" y="1963"/>
                  </a:cubicBezTo>
                  <a:cubicBezTo>
                    <a:pt x="2631" y="2709"/>
                    <a:pt x="1571" y="3808"/>
                    <a:pt x="1218" y="4947"/>
                  </a:cubicBezTo>
                  <a:cubicBezTo>
                    <a:pt x="904" y="6085"/>
                    <a:pt x="1178" y="10129"/>
                    <a:pt x="1178" y="10129"/>
                  </a:cubicBezTo>
                  <a:cubicBezTo>
                    <a:pt x="1178" y="10129"/>
                    <a:pt x="315" y="10364"/>
                    <a:pt x="197" y="10914"/>
                  </a:cubicBezTo>
                  <a:cubicBezTo>
                    <a:pt x="40" y="11503"/>
                    <a:pt x="590" y="13112"/>
                    <a:pt x="590" y="13112"/>
                  </a:cubicBezTo>
                  <a:cubicBezTo>
                    <a:pt x="590" y="13112"/>
                    <a:pt x="1" y="16606"/>
                    <a:pt x="629" y="16842"/>
                  </a:cubicBezTo>
                  <a:cubicBezTo>
                    <a:pt x="719" y="16875"/>
                    <a:pt x="806" y="16890"/>
                    <a:pt x="889" y="16890"/>
                  </a:cubicBezTo>
                  <a:cubicBezTo>
                    <a:pt x="1389" y="16890"/>
                    <a:pt x="1773" y="16348"/>
                    <a:pt x="2042" y="15978"/>
                  </a:cubicBezTo>
                  <a:cubicBezTo>
                    <a:pt x="2278" y="15389"/>
                    <a:pt x="2435" y="14800"/>
                    <a:pt x="2552" y="14172"/>
                  </a:cubicBezTo>
                  <a:cubicBezTo>
                    <a:pt x="2788" y="13465"/>
                    <a:pt x="2984" y="12759"/>
                    <a:pt x="3141" y="12013"/>
                  </a:cubicBezTo>
                  <a:cubicBezTo>
                    <a:pt x="3494" y="9815"/>
                    <a:pt x="4005" y="5065"/>
                    <a:pt x="4947" y="3063"/>
                  </a:cubicBezTo>
                  <a:cubicBezTo>
                    <a:pt x="4397" y="2003"/>
                    <a:pt x="3809" y="982"/>
                    <a:pt x="3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 rot="3355648">
              <a:off x="4161920" y="1743759"/>
              <a:ext cx="462538" cy="571886"/>
            </a:xfrm>
            <a:custGeom>
              <a:avLst/>
              <a:gdLst/>
              <a:ahLst/>
              <a:cxnLst/>
              <a:rect l="l" t="t" r="r" b="b"/>
              <a:pathLst>
                <a:path w="6125" h="7573" extrusionOk="0">
                  <a:moveTo>
                    <a:pt x="5380" y="0"/>
                  </a:moveTo>
                  <a:cubicBezTo>
                    <a:pt x="4589" y="0"/>
                    <a:pt x="3455" y="192"/>
                    <a:pt x="3455" y="192"/>
                  </a:cubicBezTo>
                  <a:lnTo>
                    <a:pt x="0" y="4275"/>
                  </a:lnTo>
                  <a:lnTo>
                    <a:pt x="2827" y="7573"/>
                  </a:lnTo>
                  <a:cubicBezTo>
                    <a:pt x="4279" y="5296"/>
                    <a:pt x="5378" y="2823"/>
                    <a:pt x="6124" y="192"/>
                  </a:cubicBezTo>
                  <a:cubicBezTo>
                    <a:pt x="6085" y="48"/>
                    <a:pt x="5775" y="0"/>
                    <a:pt x="5380" y="0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 rot="3355648">
              <a:off x="4063020" y="1545239"/>
              <a:ext cx="471525" cy="584875"/>
            </a:xfrm>
            <a:custGeom>
              <a:avLst/>
              <a:gdLst/>
              <a:ahLst/>
              <a:cxnLst/>
              <a:rect l="l" t="t" r="r" b="b"/>
              <a:pathLst>
                <a:path w="6244" h="7745" extrusionOk="0">
                  <a:moveTo>
                    <a:pt x="2434" y="0"/>
                  </a:moveTo>
                  <a:cubicBezTo>
                    <a:pt x="2434" y="0"/>
                    <a:pt x="1688" y="0"/>
                    <a:pt x="1060" y="1021"/>
                  </a:cubicBezTo>
                  <a:cubicBezTo>
                    <a:pt x="668" y="1610"/>
                    <a:pt x="393" y="2238"/>
                    <a:pt x="275" y="2944"/>
                  </a:cubicBezTo>
                  <a:cubicBezTo>
                    <a:pt x="275" y="2944"/>
                    <a:pt x="0" y="4475"/>
                    <a:pt x="1060" y="7576"/>
                  </a:cubicBezTo>
                  <a:cubicBezTo>
                    <a:pt x="1138" y="7687"/>
                    <a:pt x="1591" y="7745"/>
                    <a:pt x="2196" y="7745"/>
                  </a:cubicBezTo>
                  <a:cubicBezTo>
                    <a:pt x="3731" y="7745"/>
                    <a:pt x="6243" y="7373"/>
                    <a:pt x="6046" y="6556"/>
                  </a:cubicBezTo>
                  <a:cubicBezTo>
                    <a:pt x="5810" y="5417"/>
                    <a:pt x="5575" y="4357"/>
                    <a:pt x="5379" y="3651"/>
                  </a:cubicBezTo>
                  <a:cubicBezTo>
                    <a:pt x="4397" y="118"/>
                    <a:pt x="2434" y="0"/>
                    <a:pt x="2434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 rot="3355648">
              <a:off x="4127657" y="1656160"/>
              <a:ext cx="673003" cy="432709"/>
            </a:xfrm>
            <a:custGeom>
              <a:avLst/>
              <a:gdLst/>
              <a:ahLst/>
              <a:cxnLst/>
              <a:rect l="l" t="t" r="r" b="b"/>
              <a:pathLst>
                <a:path w="8912" h="5730" extrusionOk="0">
                  <a:moveTo>
                    <a:pt x="8408" y="0"/>
                  </a:moveTo>
                  <a:cubicBezTo>
                    <a:pt x="6709" y="0"/>
                    <a:pt x="1296" y="705"/>
                    <a:pt x="1296" y="705"/>
                  </a:cubicBezTo>
                  <a:cubicBezTo>
                    <a:pt x="511" y="1372"/>
                    <a:pt x="39" y="2393"/>
                    <a:pt x="0" y="3492"/>
                  </a:cubicBezTo>
                  <a:cubicBezTo>
                    <a:pt x="0" y="3492"/>
                    <a:pt x="335" y="2288"/>
                    <a:pt x="1405" y="2288"/>
                  </a:cubicBezTo>
                  <a:cubicBezTo>
                    <a:pt x="1494" y="2288"/>
                    <a:pt x="1589" y="2296"/>
                    <a:pt x="1688" y="2315"/>
                  </a:cubicBezTo>
                  <a:cubicBezTo>
                    <a:pt x="3455" y="2707"/>
                    <a:pt x="4907" y="4003"/>
                    <a:pt x="5457" y="5730"/>
                  </a:cubicBezTo>
                  <a:cubicBezTo>
                    <a:pt x="7420" y="4474"/>
                    <a:pt x="8676" y="2354"/>
                    <a:pt x="8911" y="77"/>
                  </a:cubicBezTo>
                  <a:cubicBezTo>
                    <a:pt x="8899" y="23"/>
                    <a:pt x="871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 rot="3355648">
              <a:off x="4349162" y="1691994"/>
              <a:ext cx="572264" cy="244069"/>
            </a:xfrm>
            <a:custGeom>
              <a:avLst/>
              <a:gdLst/>
              <a:ahLst/>
              <a:cxnLst/>
              <a:rect l="l" t="t" r="r" b="b"/>
              <a:pathLst>
                <a:path w="7578" h="3232" extrusionOk="0">
                  <a:moveTo>
                    <a:pt x="7342" y="1"/>
                  </a:moveTo>
                  <a:lnTo>
                    <a:pt x="943" y="943"/>
                  </a:lnTo>
                  <a:lnTo>
                    <a:pt x="1" y="1767"/>
                  </a:lnTo>
                  <a:cubicBezTo>
                    <a:pt x="1" y="1767"/>
                    <a:pt x="786" y="3023"/>
                    <a:pt x="3023" y="3220"/>
                  </a:cubicBezTo>
                  <a:cubicBezTo>
                    <a:pt x="3142" y="3227"/>
                    <a:pt x="3261" y="3231"/>
                    <a:pt x="3379" y="3231"/>
                  </a:cubicBezTo>
                  <a:cubicBezTo>
                    <a:pt x="5049" y="3231"/>
                    <a:pt x="6587" y="2459"/>
                    <a:pt x="7577" y="1139"/>
                  </a:cubicBezTo>
                  <a:lnTo>
                    <a:pt x="7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 rot="3355648">
              <a:off x="4658575" y="1033325"/>
              <a:ext cx="800475" cy="1042128"/>
            </a:xfrm>
            <a:custGeom>
              <a:avLst/>
              <a:gdLst/>
              <a:ahLst/>
              <a:cxnLst/>
              <a:rect l="l" t="t" r="r" b="b"/>
              <a:pathLst>
                <a:path w="10600" h="13800" extrusionOk="0">
                  <a:moveTo>
                    <a:pt x="6831" y="0"/>
                  </a:moveTo>
                  <a:cubicBezTo>
                    <a:pt x="6478" y="550"/>
                    <a:pt x="6400" y="2238"/>
                    <a:pt x="5968" y="2277"/>
                  </a:cubicBezTo>
                  <a:cubicBezTo>
                    <a:pt x="5961" y="2278"/>
                    <a:pt x="5954" y="2278"/>
                    <a:pt x="5946" y="2278"/>
                  </a:cubicBezTo>
                  <a:cubicBezTo>
                    <a:pt x="5445" y="2278"/>
                    <a:pt x="2552" y="1060"/>
                    <a:pt x="2552" y="1060"/>
                  </a:cubicBezTo>
                  <a:cubicBezTo>
                    <a:pt x="2552" y="1060"/>
                    <a:pt x="1453" y="3023"/>
                    <a:pt x="315" y="3572"/>
                  </a:cubicBezTo>
                  <a:cubicBezTo>
                    <a:pt x="1" y="4946"/>
                    <a:pt x="1" y="6360"/>
                    <a:pt x="354" y="7734"/>
                  </a:cubicBezTo>
                  <a:cubicBezTo>
                    <a:pt x="943" y="10285"/>
                    <a:pt x="2121" y="10756"/>
                    <a:pt x="2160" y="12798"/>
                  </a:cubicBezTo>
                  <a:cubicBezTo>
                    <a:pt x="2679" y="13421"/>
                    <a:pt x="3473" y="13800"/>
                    <a:pt x="4300" y="13800"/>
                  </a:cubicBezTo>
                  <a:cubicBezTo>
                    <a:pt x="4411" y="13800"/>
                    <a:pt x="4522" y="13793"/>
                    <a:pt x="4633" y="13779"/>
                  </a:cubicBezTo>
                  <a:cubicBezTo>
                    <a:pt x="4709" y="13784"/>
                    <a:pt x="4785" y="13786"/>
                    <a:pt x="4861" y="13786"/>
                  </a:cubicBezTo>
                  <a:cubicBezTo>
                    <a:pt x="6691" y="13786"/>
                    <a:pt x="8295" y="12459"/>
                    <a:pt x="8559" y="11856"/>
                  </a:cubicBezTo>
                  <a:cubicBezTo>
                    <a:pt x="8559" y="10756"/>
                    <a:pt x="8676" y="9696"/>
                    <a:pt x="8912" y="8597"/>
                  </a:cubicBezTo>
                  <a:cubicBezTo>
                    <a:pt x="9697" y="8244"/>
                    <a:pt x="10247" y="7537"/>
                    <a:pt x="10364" y="6674"/>
                  </a:cubicBezTo>
                  <a:cubicBezTo>
                    <a:pt x="10600" y="4593"/>
                    <a:pt x="8166" y="3690"/>
                    <a:pt x="6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 rot="3944303">
              <a:off x="5109990" y="1394014"/>
              <a:ext cx="285360" cy="241858"/>
            </a:xfrm>
            <a:custGeom>
              <a:avLst/>
              <a:gdLst/>
              <a:ahLst/>
              <a:cxnLst/>
              <a:rect l="l" t="t" r="r" b="b"/>
              <a:pathLst>
                <a:path w="3102" h="2629" extrusionOk="0">
                  <a:moveTo>
                    <a:pt x="1728" y="0"/>
                  </a:moveTo>
                  <a:cubicBezTo>
                    <a:pt x="590" y="0"/>
                    <a:pt x="1" y="1335"/>
                    <a:pt x="747" y="2199"/>
                  </a:cubicBezTo>
                  <a:cubicBezTo>
                    <a:pt x="1028" y="2494"/>
                    <a:pt x="1385" y="2628"/>
                    <a:pt x="1734" y="2628"/>
                  </a:cubicBezTo>
                  <a:cubicBezTo>
                    <a:pt x="2360" y="2628"/>
                    <a:pt x="2962" y="2198"/>
                    <a:pt x="3063" y="1492"/>
                  </a:cubicBezTo>
                  <a:cubicBezTo>
                    <a:pt x="3102" y="707"/>
                    <a:pt x="2513" y="40"/>
                    <a:pt x="17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 rot="3355648">
              <a:off x="5496803" y="848115"/>
              <a:ext cx="406203" cy="541831"/>
            </a:xfrm>
            <a:custGeom>
              <a:avLst/>
              <a:gdLst/>
              <a:ahLst/>
              <a:cxnLst/>
              <a:rect l="l" t="t" r="r" b="b"/>
              <a:pathLst>
                <a:path w="5379" h="7175" extrusionOk="0">
                  <a:moveTo>
                    <a:pt x="2278" y="1"/>
                  </a:moveTo>
                  <a:lnTo>
                    <a:pt x="668" y="1728"/>
                  </a:lnTo>
                  <a:lnTo>
                    <a:pt x="1" y="4515"/>
                  </a:lnTo>
                  <a:lnTo>
                    <a:pt x="786" y="6439"/>
                  </a:lnTo>
                  <a:cubicBezTo>
                    <a:pt x="1257" y="6792"/>
                    <a:pt x="1806" y="7028"/>
                    <a:pt x="2395" y="7145"/>
                  </a:cubicBezTo>
                  <a:cubicBezTo>
                    <a:pt x="2749" y="7165"/>
                    <a:pt x="3092" y="7175"/>
                    <a:pt x="3436" y="7175"/>
                  </a:cubicBezTo>
                  <a:cubicBezTo>
                    <a:pt x="3779" y="7175"/>
                    <a:pt x="4123" y="7165"/>
                    <a:pt x="4476" y="7145"/>
                  </a:cubicBezTo>
                  <a:lnTo>
                    <a:pt x="5300" y="6753"/>
                  </a:lnTo>
                  <a:lnTo>
                    <a:pt x="5379" y="6164"/>
                  </a:lnTo>
                  <a:lnTo>
                    <a:pt x="5222" y="4083"/>
                  </a:lnTo>
                  <a:lnTo>
                    <a:pt x="4711" y="3141"/>
                  </a:lnTo>
                  <a:lnTo>
                    <a:pt x="4711" y="2474"/>
                  </a:lnTo>
                  <a:lnTo>
                    <a:pt x="4319" y="1492"/>
                  </a:lnTo>
                  <a:lnTo>
                    <a:pt x="3573" y="786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 rot="3355648">
              <a:off x="5222929" y="694242"/>
              <a:ext cx="705626" cy="806441"/>
            </a:xfrm>
            <a:custGeom>
              <a:avLst/>
              <a:gdLst/>
              <a:ahLst/>
              <a:cxnLst/>
              <a:rect l="l" t="t" r="r" b="b"/>
              <a:pathLst>
                <a:path w="9344" h="10679" extrusionOk="0">
                  <a:moveTo>
                    <a:pt x="4709" y="5100"/>
                  </a:moveTo>
                  <a:cubicBezTo>
                    <a:pt x="4710" y="5103"/>
                    <a:pt x="4711" y="5104"/>
                    <a:pt x="4711" y="5104"/>
                  </a:cubicBezTo>
                  <a:cubicBezTo>
                    <a:pt x="4711" y="5104"/>
                    <a:pt x="4710" y="5103"/>
                    <a:pt x="4709" y="5100"/>
                  </a:cubicBezTo>
                  <a:close/>
                  <a:moveTo>
                    <a:pt x="4046" y="1"/>
                  </a:moveTo>
                  <a:cubicBezTo>
                    <a:pt x="4019" y="1"/>
                    <a:pt x="3992" y="1"/>
                    <a:pt x="3965" y="1"/>
                  </a:cubicBezTo>
                  <a:cubicBezTo>
                    <a:pt x="3337" y="80"/>
                    <a:pt x="2748" y="433"/>
                    <a:pt x="2434" y="983"/>
                  </a:cubicBezTo>
                  <a:cubicBezTo>
                    <a:pt x="0" y="1218"/>
                    <a:pt x="1727" y="7852"/>
                    <a:pt x="1413" y="10679"/>
                  </a:cubicBezTo>
                  <a:cubicBezTo>
                    <a:pt x="1760" y="10487"/>
                    <a:pt x="2332" y="9579"/>
                    <a:pt x="2724" y="9579"/>
                  </a:cubicBezTo>
                  <a:cubicBezTo>
                    <a:pt x="2732" y="9579"/>
                    <a:pt x="2740" y="9579"/>
                    <a:pt x="2748" y="9580"/>
                  </a:cubicBezTo>
                  <a:cubicBezTo>
                    <a:pt x="3141" y="9619"/>
                    <a:pt x="3612" y="10679"/>
                    <a:pt x="4436" y="10679"/>
                  </a:cubicBezTo>
                  <a:cubicBezTo>
                    <a:pt x="3926" y="9540"/>
                    <a:pt x="4083" y="7617"/>
                    <a:pt x="4083" y="7460"/>
                  </a:cubicBezTo>
                  <a:cubicBezTo>
                    <a:pt x="4083" y="7437"/>
                    <a:pt x="4088" y="7427"/>
                    <a:pt x="4098" y="7427"/>
                  </a:cubicBezTo>
                  <a:cubicBezTo>
                    <a:pt x="4169" y="7427"/>
                    <a:pt x="4475" y="8009"/>
                    <a:pt x="4475" y="8009"/>
                  </a:cubicBezTo>
                  <a:cubicBezTo>
                    <a:pt x="4475" y="8009"/>
                    <a:pt x="4475" y="5379"/>
                    <a:pt x="4279" y="4712"/>
                  </a:cubicBezTo>
                  <a:cubicBezTo>
                    <a:pt x="4303" y="4700"/>
                    <a:pt x="4327" y="4694"/>
                    <a:pt x="4351" y="4694"/>
                  </a:cubicBezTo>
                  <a:cubicBezTo>
                    <a:pt x="4541" y="4694"/>
                    <a:pt x="4692" y="5058"/>
                    <a:pt x="4709" y="5100"/>
                  </a:cubicBezTo>
                  <a:lnTo>
                    <a:pt x="4709" y="5100"/>
                  </a:lnTo>
                  <a:cubicBezTo>
                    <a:pt x="4667" y="4992"/>
                    <a:pt x="3801" y="2737"/>
                    <a:pt x="5103" y="2239"/>
                  </a:cubicBezTo>
                  <a:cubicBezTo>
                    <a:pt x="5339" y="2121"/>
                    <a:pt x="5575" y="2082"/>
                    <a:pt x="5849" y="2042"/>
                  </a:cubicBezTo>
                  <a:cubicBezTo>
                    <a:pt x="5849" y="2042"/>
                    <a:pt x="6253" y="1670"/>
                    <a:pt x="6590" y="1670"/>
                  </a:cubicBezTo>
                  <a:cubicBezTo>
                    <a:pt x="6633" y="1670"/>
                    <a:pt x="6674" y="1676"/>
                    <a:pt x="6713" y="1689"/>
                  </a:cubicBezTo>
                  <a:cubicBezTo>
                    <a:pt x="7223" y="1768"/>
                    <a:pt x="7498" y="2474"/>
                    <a:pt x="7616" y="2749"/>
                  </a:cubicBezTo>
                  <a:cubicBezTo>
                    <a:pt x="7694" y="3024"/>
                    <a:pt x="7734" y="3338"/>
                    <a:pt x="7773" y="3613"/>
                  </a:cubicBezTo>
                  <a:cubicBezTo>
                    <a:pt x="7773" y="3731"/>
                    <a:pt x="8126" y="4241"/>
                    <a:pt x="8205" y="4555"/>
                  </a:cubicBezTo>
                  <a:cubicBezTo>
                    <a:pt x="8283" y="4751"/>
                    <a:pt x="8244" y="5497"/>
                    <a:pt x="8283" y="6125"/>
                  </a:cubicBezTo>
                  <a:cubicBezTo>
                    <a:pt x="8322" y="6400"/>
                    <a:pt x="8362" y="6714"/>
                    <a:pt x="8362" y="7028"/>
                  </a:cubicBezTo>
                  <a:cubicBezTo>
                    <a:pt x="8244" y="7342"/>
                    <a:pt x="7616" y="7735"/>
                    <a:pt x="7616" y="7735"/>
                  </a:cubicBezTo>
                  <a:lnTo>
                    <a:pt x="7263" y="7735"/>
                  </a:lnTo>
                  <a:cubicBezTo>
                    <a:pt x="7263" y="7735"/>
                    <a:pt x="7263" y="8166"/>
                    <a:pt x="8048" y="8520"/>
                  </a:cubicBezTo>
                  <a:cubicBezTo>
                    <a:pt x="7930" y="8284"/>
                    <a:pt x="7930" y="8049"/>
                    <a:pt x="8008" y="7852"/>
                  </a:cubicBezTo>
                  <a:lnTo>
                    <a:pt x="8008" y="7852"/>
                  </a:lnTo>
                  <a:cubicBezTo>
                    <a:pt x="8009" y="7852"/>
                    <a:pt x="8519" y="7853"/>
                    <a:pt x="8754" y="8638"/>
                  </a:cubicBezTo>
                  <a:cubicBezTo>
                    <a:pt x="8911" y="7931"/>
                    <a:pt x="8951" y="7224"/>
                    <a:pt x="8872" y="6478"/>
                  </a:cubicBezTo>
                  <a:lnTo>
                    <a:pt x="8872" y="6478"/>
                  </a:lnTo>
                  <a:cubicBezTo>
                    <a:pt x="9068" y="6675"/>
                    <a:pt x="9225" y="6910"/>
                    <a:pt x="9265" y="7185"/>
                  </a:cubicBezTo>
                  <a:cubicBezTo>
                    <a:pt x="9343" y="6361"/>
                    <a:pt x="8715" y="4869"/>
                    <a:pt x="8165" y="4005"/>
                  </a:cubicBezTo>
                  <a:cubicBezTo>
                    <a:pt x="7969" y="3691"/>
                    <a:pt x="8008" y="2945"/>
                    <a:pt x="7851" y="2592"/>
                  </a:cubicBezTo>
                  <a:cubicBezTo>
                    <a:pt x="7696" y="2281"/>
                    <a:pt x="7193" y="1"/>
                    <a:pt x="4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 rot="3355648">
              <a:off x="3983398" y="1075435"/>
              <a:ext cx="207519" cy="697546"/>
            </a:xfrm>
            <a:custGeom>
              <a:avLst/>
              <a:gdLst/>
              <a:ahLst/>
              <a:cxnLst/>
              <a:rect l="l" t="t" r="r" b="b"/>
              <a:pathLst>
                <a:path w="2748" h="9237" extrusionOk="0">
                  <a:moveTo>
                    <a:pt x="1570" y="0"/>
                  </a:moveTo>
                  <a:cubicBezTo>
                    <a:pt x="1570" y="0"/>
                    <a:pt x="353" y="40"/>
                    <a:pt x="157" y="314"/>
                  </a:cubicBezTo>
                  <a:cubicBezTo>
                    <a:pt x="118" y="2277"/>
                    <a:pt x="550" y="3219"/>
                    <a:pt x="432" y="5967"/>
                  </a:cubicBezTo>
                  <a:cubicBezTo>
                    <a:pt x="353" y="6517"/>
                    <a:pt x="118" y="6870"/>
                    <a:pt x="79" y="7380"/>
                  </a:cubicBezTo>
                  <a:cubicBezTo>
                    <a:pt x="0" y="7852"/>
                    <a:pt x="118" y="8323"/>
                    <a:pt x="314" y="8715"/>
                  </a:cubicBezTo>
                  <a:cubicBezTo>
                    <a:pt x="539" y="9113"/>
                    <a:pt x="879" y="9237"/>
                    <a:pt x="1212" y="9237"/>
                  </a:cubicBezTo>
                  <a:cubicBezTo>
                    <a:pt x="1634" y="9237"/>
                    <a:pt x="2045" y="9038"/>
                    <a:pt x="2198" y="8951"/>
                  </a:cubicBezTo>
                  <a:cubicBezTo>
                    <a:pt x="2316" y="8480"/>
                    <a:pt x="2159" y="8401"/>
                    <a:pt x="2159" y="8401"/>
                  </a:cubicBezTo>
                  <a:cubicBezTo>
                    <a:pt x="2316" y="8244"/>
                    <a:pt x="2434" y="8087"/>
                    <a:pt x="2512" y="7891"/>
                  </a:cubicBezTo>
                  <a:cubicBezTo>
                    <a:pt x="2591" y="7616"/>
                    <a:pt x="2591" y="7341"/>
                    <a:pt x="2512" y="7066"/>
                  </a:cubicBezTo>
                  <a:cubicBezTo>
                    <a:pt x="2512" y="6792"/>
                    <a:pt x="1845" y="6164"/>
                    <a:pt x="1845" y="6164"/>
                  </a:cubicBezTo>
                  <a:lnTo>
                    <a:pt x="2748" y="785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 rot="3355648">
              <a:off x="4441533" y="854828"/>
              <a:ext cx="545531" cy="734247"/>
            </a:xfrm>
            <a:custGeom>
              <a:avLst/>
              <a:gdLst/>
              <a:ahLst/>
              <a:cxnLst/>
              <a:rect l="l" t="t" r="r" b="b"/>
              <a:pathLst>
                <a:path w="7224" h="9723" extrusionOk="0">
                  <a:moveTo>
                    <a:pt x="5730" y="0"/>
                  </a:moveTo>
                  <a:cubicBezTo>
                    <a:pt x="5475" y="0"/>
                    <a:pt x="5170" y="70"/>
                    <a:pt x="4829" y="221"/>
                  </a:cubicBezTo>
                  <a:cubicBezTo>
                    <a:pt x="3455" y="850"/>
                    <a:pt x="3023" y="3126"/>
                    <a:pt x="3023" y="3126"/>
                  </a:cubicBezTo>
                  <a:cubicBezTo>
                    <a:pt x="2120" y="4304"/>
                    <a:pt x="1374" y="5639"/>
                    <a:pt x="785" y="7013"/>
                  </a:cubicBezTo>
                  <a:cubicBezTo>
                    <a:pt x="314" y="7562"/>
                    <a:pt x="79" y="8230"/>
                    <a:pt x="0" y="8976"/>
                  </a:cubicBezTo>
                  <a:cubicBezTo>
                    <a:pt x="331" y="9555"/>
                    <a:pt x="837" y="9723"/>
                    <a:pt x="1311" y="9723"/>
                  </a:cubicBezTo>
                  <a:cubicBezTo>
                    <a:pt x="1961" y="9723"/>
                    <a:pt x="2552" y="9407"/>
                    <a:pt x="2552" y="9407"/>
                  </a:cubicBezTo>
                  <a:cubicBezTo>
                    <a:pt x="2670" y="8976"/>
                    <a:pt x="2748" y="8505"/>
                    <a:pt x="2748" y="8073"/>
                  </a:cubicBezTo>
                  <a:cubicBezTo>
                    <a:pt x="4279" y="6581"/>
                    <a:pt x="5614" y="3519"/>
                    <a:pt x="6909" y="2773"/>
                  </a:cubicBezTo>
                  <a:cubicBezTo>
                    <a:pt x="7066" y="2302"/>
                    <a:pt x="7223" y="1007"/>
                    <a:pt x="6360" y="221"/>
                  </a:cubicBezTo>
                  <a:cubicBezTo>
                    <a:pt x="6218" y="79"/>
                    <a:pt x="6003" y="0"/>
                    <a:pt x="5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 rot="3355648">
              <a:off x="3895275" y="1926845"/>
              <a:ext cx="394347" cy="200874"/>
            </a:xfrm>
            <a:custGeom>
              <a:avLst/>
              <a:gdLst/>
              <a:ahLst/>
              <a:cxnLst/>
              <a:rect l="l" t="t" r="r" b="b"/>
              <a:pathLst>
                <a:path w="5222" h="2660" extrusionOk="0">
                  <a:moveTo>
                    <a:pt x="3578" y="0"/>
                  </a:moveTo>
                  <a:cubicBezTo>
                    <a:pt x="2090" y="0"/>
                    <a:pt x="259" y="744"/>
                    <a:pt x="0" y="1404"/>
                  </a:cubicBezTo>
                  <a:cubicBezTo>
                    <a:pt x="40" y="1836"/>
                    <a:pt x="157" y="2267"/>
                    <a:pt x="275" y="2660"/>
                  </a:cubicBezTo>
                  <a:lnTo>
                    <a:pt x="5221" y="1561"/>
                  </a:lnTo>
                  <a:cubicBezTo>
                    <a:pt x="5182" y="1129"/>
                    <a:pt x="5104" y="736"/>
                    <a:pt x="4986" y="344"/>
                  </a:cubicBezTo>
                  <a:cubicBezTo>
                    <a:pt x="4627" y="101"/>
                    <a:pt x="4125" y="0"/>
                    <a:pt x="3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 rot="3355648">
              <a:off x="3162121" y="1645191"/>
              <a:ext cx="859755" cy="972199"/>
            </a:xfrm>
            <a:custGeom>
              <a:avLst/>
              <a:gdLst/>
              <a:ahLst/>
              <a:cxnLst/>
              <a:rect l="l" t="t" r="r" b="b"/>
              <a:pathLst>
                <a:path w="11385" h="12874" extrusionOk="0">
                  <a:moveTo>
                    <a:pt x="9622" y="1"/>
                  </a:moveTo>
                  <a:cubicBezTo>
                    <a:pt x="8330" y="1"/>
                    <a:pt x="6496" y="614"/>
                    <a:pt x="5928" y="1506"/>
                  </a:cubicBezTo>
                  <a:cubicBezTo>
                    <a:pt x="6429" y="2892"/>
                    <a:pt x="7723" y="6810"/>
                    <a:pt x="7549" y="6810"/>
                  </a:cubicBezTo>
                  <a:cubicBezTo>
                    <a:pt x="7546" y="6810"/>
                    <a:pt x="7542" y="6809"/>
                    <a:pt x="7538" y="6806"/>
                  </a:cubicBezTo>
                  <a:cubicBezTo>
                    <a:pt x="7210" y="6657"/>
                    <a:pt x="6833" y="6609"/>
                    <a:pt x="6424" y="6609"/>
                  </a:cubicBezTo>
                  <a:cubicBezTo>
                    <a:pt x="5655" y="6609"/>
                    <a:pt x="4770" y="6779"/>
                    <a:pt x="3870" y="6779"/>
                  </a:cubicBezTo>
                  <a:cubicBezTo>
                    <a:pt x="3470" y="6779"/>
                    <a:pt x="3067" y="6746"/>
                    <a:pt x="2670" y="6649"/>
                  </a:cubicBezTo>
                  <a:cubicBezTo>
                    <a:pt x="2276" y="6285"/>
                    <a:pt x="1742" y="6085"/>
                    <a:pt x="1193" y="6085"/>
                  </a:cubicBezTo>
                  <a:cubicBezTo>
                    <a:pt x="1031" y="6085"/>
                    <a:pt x="868" y="6102"/>
                    <a:pt x="707" y="6138"/>
                  </a:cubicBezTo>
                  <a:cubicBezTo>
                    <a:pt x="0" y="6334"/>
                    <a:pt x="40" y="9946"/>
                    <a:pt x="315" y="11438"/>
                  </a:cubicBezTo>
                  <a:cubicBezTo>
                    <a:pt x="518" y="12544"/>
                    <a:pt x="1219" y="12873"/>
                    <a:pt x="1727" y="12873"/>
                  </a:cubicBezTo>
                  <a:cubicBezTo>
                    <a:pt x="1904" y="12873"/>
                    <a:pt x="2058" y="12833"/>
                    <a:pt x="2160" y="12772"/>
                  </a:cubicBezTo>
                  <a:cubicBezTo>
                    <a:pt x="2552" y="12537"/>
                    <a:pt x="2356" y="9553"/>
                    <a:pt x="2984" y="9279"/>
                  </a:cubicBezTo>
                  <a:cubicBezTo>
                    <a:pt x="3318" y="9148"/>
                    <a:pt x="3697" y="9093"/>
                    <a:pt x="4100" y="9093"/>
                  </a:cubicBezTo>
                  <a:cubicBezTo>
                    <a:pt x="6087" y="9093"/>
                    <a:pt x="8654" y="10418"/>
                    <a:pt x="9282" y="10418"/>
                  </a:cubicBezTo>
                  <a:cubicBezTo>
                    <a:pt x="9290" y="10418"/>
                    <a:pt x="9297" y="10418"/>
                    <a:pt x="9304" y="10417"/>
                  </a:cubicBezTo>
                  <a:cubicBezTo>
                    <a:pt x="10011" y="10339"/>
                    <a:pt x="10992" y="9828"/>
                    <a:pt x="11188" y="9357"/>
                  </a:cubicBezTo>
                  <a:cubicBezTo>
                    <a:pt x="11385" y="8925"/>
                    <a:pt x="11385" y="4175"/>
                    <a:pt x="10874" y="407"/>
                  </a:cubicBezTo>
                  <a:cubicBezTo>
                    <a:pt x="10679" y="126"/>
                    <a:pt x="10206" y="1"/>
                    <a:pt x="9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3"/>
            <p:cNvSpPr/>
            <p:nvPr/>
          </p:nvSpPr>
          <p:spPr>
            <a:xfrm rot="3355648">
              <a:off x="5036838" y="1792037"/>
              <a:ext cx="88958" cy="45536"/>
            </a:xfrm>
            <a:custGeom>
              <a:avLst/>
              <a:gdLst/>
              <a:ahLst/>
              <a:cxnLst/>
              <a:rect l="l" t="t" r="r" b="b"/>
              <a:pathLst>
                <a:path w="1178" h="603" extrusionOk="0">
                  <a:moveTo>
                    <a:pt x="0" y="0"/>
                  </a:moveTo>
                  <a:cubicBezTo>
                    <a:pt x="337" y="465"/>
                    <a:pt x="595" y="603"/>
                    <a:pt x="783" y="603"/>
                  </a:cubicBezTo>
                  <a:cubicBezTo>
                    <a:pt x="1054" y="603"/>
                    <a:pt x="1178" y="314"/>
                    <a:pt x="1178" y="314"/>
                  </a:cubicBezTo>
                  <a:lnTo>
                    <a:pt x="1178" y="314"/>
                  </a:lnTo>
                  <a:cubicBezTo>
                    <a:pt x="1068" y="344"/>
                    <a:pt x="955" y="359"/>
                    <a:pt x="843" y="359"/>
                  </a:cubicBezTo>
                  <a:cubicBezTo>
                    <a:pt x="518" y="359"/>
                    <a:pt x="205" y="23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3"/>
            <p:cNvSpPr/>
            <p:nvPr/>
          </p:nvSpPr>
          <p:spPr>
            <a:xfrm rot="3355648">
              <a:off x="4762697" y="1541265"/>
              <a:ext cx="298215" cy="180182"/>
            </a:xfrm>
            <a:custGeom>
              <a:avLst/>
              <a:gdLst/>
              <a:ahLst/>
              <a:cxnLst/>
              <a:rect l="l" t="t" r="r" b="b"/>
              <a:pathLst>
                <a:path w="3949" h="2386" extrusionOk="0">
                  <a:moveTo>
                    <a:pt x="23" y="1"/>
                  </a:moveTo>
                  <a:cubicBezTo>
                    <a:pt x="0" y="1401"/>
                    <a:pt x="1005" y="2386"/>
                    <a:pt x="2034" y="2386"/>
                  </a:cubicBezTo>
                  <a:cubicBezTo>
                    <a:pt x="2793" y="2386"/>
                    <a:pt x="3565" y="1850"/>
                    <a:pt x="3949" y="550"/>
                  </a:cubicBezTo>
                  <a:lnTo>
                    <a:pt x="3949" y="550"/>
                  </a:lnTo>
                  <a:cubicBezTo>
                    <a:pt x="3424" y="1550"/>
                    <a:pt x="2708" y="1986"/>
                    <a:pt x="2027" y="1986"/>
                  </a:cubicBezTo>
                  <a:cubicBezTo>
                    <a:pt x="1130" y="1986"/>
                    <a:pt x="291" y="1228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3"/>
            <p:cNvSpPr/>
            <p:nvPr/>
          </p:nvSpPr>
          <p:spPr>
            <a:xfrm rot="3944303">
              <a:off x="5203724" y="1423022"/>
              <a:ext cx="115726" cy="220331"/>
            </a:xfrm>
            <a:custGeom>
              <a:avLst/>
              <a:gdLst/>
              <a:ahLst/>
              <a:cxnLst/>
              <a:rect l="l" t="t" r="r" b="b"/>
              <a:pathLst>
                <a:path w="1258" h="2395" extrusionOk="0">
                  <a:moveTo>
                    <a:pt x="629" y="0"/>
                  </a:moveTo>
                  <a:lnTo>
                    <a:pt x="1" y="393"/>
                  </a:lnTo>
                  <a:lnTo>
                    <a:pt x="158" y="1688"/>
                  </a:lnTo>
                  <a:lnTo>
                    <a:pt x="825" y="1296"/>
                  </a:lnTo>
                  <a:lnTo>
                    <a:pt x="825" y="2395"/>
                  </a:lnTo>
                  <a:lnTo>
                    <a:pt x="1257" y="628"/>
                  </a:lnTo>
                  <a:lnTo>
                    <a:pt x="629" y="982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3"/>
            <p:cNvSpPr/>
            <p:nvPr/>
          </p:nvSpPr>
          <p:spPr>
            <a:xfrm rot="3355648">
              <a:off x="5044081" y="1080710"/>
              <a:ext cx="180938" cy="118485"/>
            </a:xfrm>
            <a:custGeom>
              <a:avLst/>
              <a:gdLst/>
              <a:ahLst/>
              <a:cxnLst/>
              <a:rect l="l" t="t" r="r" b="b"/>
              <a:pathLst>
                <a:path w="2396" h="1569" extrusionOk="0">
                  <a:moveTo>
                    <a:pt x="1607" y="0"/>
                  </a:moveTo>
                  <a:cubicBezTo>
                    <a:pt x="1382" y="0"/>
                    <a:pt x="1095" y="247"/>
                    <a:pt x="864" y="577"/>
                  </a:cubicBezTo>
                  <a:cubicBezTo>
                    <a:pt x="472" y="891"/>
                    <a:pt x="1" y="1205"/>
                    <a:pt x="40" y="1402"/>
                  </a:cubicBezTo>
                  <a:cubicBezTo>
                    <a:pt x="162" y="1328"/>
                    <a:pt x="307" y="1301"/>
                    <a:pt x="464" y="1301"/>
                  </a:cubicBezTo>
                  <a:cubicBezTo>
                    <a:pt x="950" y="1301"/>
                    <a:pt x="1539" y="1569"/>
                    <a:pt x="1843" y="1569"/>
                  </a:cubicBezTo>
                  <a:cubicBezTo>
                    <a:pt x="1913" y="1569"/>
                    <a:pt x="1968" y="1554"/>
                    <a:pt x="2003" y="1519"/>
                  </a:cubicBezTo>
                  <a:cubicBezTo>
                    <a:pt x="2395" y="1127"/>
                    <a:pt x="2120" y="106"/>
                    <a:pt x="1728" y="28"/>
                  </a:cubicBezTo>
                  <a:cubicBezTo>
                    <a:pt x="1690" y="9"/>
                    <a:pt x="1650" y="0"/>
                    <a:pt x="1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3"/>
            <p:cNvSpPr/>
            <p:nvPr/>
          </p:nvSpPr>
          <p:spPr>
            <a:xfrm rot="3355648">
              <a:off x="5119722" y="1161984"/>
              <a:ext cx="41534" cy="44555"/>
            </a:xfrm>
            <a:custGeom>
              <a:avLst/>
              <a:gdLst/>
              <a:ahLst/>
              <a:cxnLst/>
              <a:rect l="l" t="t" r="r" b="b"/>
              <a:pathLst>
                <a:path w="550" h="590" extrusionOk="0">
                  <a:moveTo>
                    <a:pt x="275" y="1"/>
                  </a:moveTo>
                  <a:cubicBezTo>
                    <a:pt x="137" y="1"/>
                    <a:pt x="0" y="99"/>
                    <a:pt x="0" y="295"/>
                  </a:cubicBezTo>
                  <a:cubicBezTo>
                    <a:pt x="0" y="492"/>
                    <a:pt x="137" y="590"/>
                    <a:pt x="275" y="590"/>
                  </a:cubicBezTo>
                  <a:cubicBezTo>
                    <a:pt x="412" y="590"/>
                    <a:pt x="550" y="492"/>
                    <a:pt x="550" y="295"/>
                  </a:cubicBezTo>
                  <a:cubicBezTo>
                    <a:pt x="550" y="99"/>
                    <a:pt x="412" y="1"/>
                    <a:pt x="2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8"/>
          <p:cNvSpPr/>
          <p:nvPr/>
        </p:nvSpPr>
        <p:spPr>
          <a:xfrm>
            <a:off x="1273054" y="4201894"/>
            <a:ext cx="2780652" cy="642144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2" name="Google Shape;872;p48"/>
          <p:cNvSpPr txBox="1">
            <a:spLocks noGrp="1"/>
          </p:cNvSpPr>
          <p:nvPr>
            <p:ph type="title"/>
          </p:nvPr>
        </p:nvSpPr>
        <p:spPr>
          <a:xfrm>
            <a:off x="1163554" y="4232343"/>
            <a:ext cx="27237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—correlation</a:t>
            </a:r>
            <a:endParaRPr dirty="0"/>
          </a:p>
        </p:txBody>
      </p:sp>
      <p:grpSp>
        <p:nvGrpSpPr>
          <p:cNvPr id="874" name="Google Shape;874;p48"/>
          <p:cNvGrpSpPr/>
          <p:nvPr/>
        </p:nvGrpSpPr>
        <p:grpSpPr>
          <a:xfrm rot="-843899" flipH="1">
            <a:off x="4864889" y="1273635"/>
            <a:ext cx="3856027" cy="2693166"/>
            <a:chOff x="397579" y="1919823"/>
            <a:chExt cx="3798543" cy="2653018"/>
          </a:xfrm>
        </p:grpSpPr>
        <p:sp>
          <p:nvSpPr>
            <p:cNvPr id="875" name="Google Shape;875;p48"/>
            <p:cNvSpPr/>
            <p:nvPr/>
          </p:nvSpPr>
          <p:spPr>
            <a:xfrm rot="971333">
              <a:off x="1790046" y="2846755"/>
              <a:ext cx="1247591" cy="583491"/>
            </a:xfrm>
            <a:custGeom>
              <a:avLst/>
              <a:gdLst/>
              <a:ahLst/>
              <a:cxnLst/>
              <a:rect l="l" t="t" r="r" b="b"/>
              <a:pathLst>
                <a:path w="17706" h="8281" extrusionOk="0">
                  <a:moveTo>
                    <a:pt x="11857" y="1"/>
                  </a:moveTo>
                  <a:cubicBezTo>
                    <a:pt x="5965" y="1"/>
                    <a:pt x="1" y="4590"/>
                    <a:pt x="1" y="4590"/>
                  </a:cubicBezTo>
                  <a:cubicBezTo>
                    <a:pt x="1" y="4590"/>
                    <a:pt x="3966" y="6003"/>
                    <a:pt x="5771" y="8280"/>
                  </a:cubicBezTo>
                  <a:cubicBezTo>
                    <a:pt x="7499" y="3923"/>
                    <a:pt x="17705" y="1214"/>
                    <a:pt x="16410" y="1136"/>
                  </a:cubicBezTo>
                  <a:cubicBezTo>
                    <a:pt x="14972" y="322"/>
                    <a:pt x="13417" y="1"/>
                    <a:pt x="1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 rot="971333">
              <a:off x="593539" y="2222156"/>
              <a:ext cx="2417603" cy="1749558"/>
            </a:xfrm>
            <a:custGeom>
              <a:avLst/>
              <a:gdLst/>
              <a:ahLst/>
              <a:cxnLst/>
              <a:rect l="l" t="t" r="r" b="b"/>
              <a:pathLst>
                <a:path w="34311" h="24830" extrusionOk="0">
                  <a:moveTo>
                    <a:pt x="32918" y="0"/>
                  </a:moveTo>
                  <a:cubicBezTo>
                    <a:pt x="32750" y="0"/>
                    <a:pt x="32603" y="93"/>
                    <a:pt x="32505" y="334"/>
                  </a:cubicBezTo>
                  <a:cubicBezTo>
                    <a:pt x="28697" y="3199"/>
                    <a:pt x="19315" y="3396"/>
                    <a:pt x="16685" y="6104"/>
                  </a:cubicBezTo>
                  <a:cubicBezTo>
                    <a:pt x="16567" y="6222"/>
                    <a:pt x="16449" y="6340"/>
                    <a:pt x="16371" y="6458"/>
                  </a:cubicBezTo>
                  <a:lnTo>
                    <a:pt x="7146" y="9441"/>
                  </a:lnTo>
                  <a:cubicBezTo>
                    <a:pt x="6675" y="9559"/>
                    <a:pt x="6203" y="9794"/>
                    <a:pt x="5811" y="10108"/>
                  </a:cubicBezTo>
                  <a:cubicBezTo>
                    <a:pt x="1" y="14858"/>
                    <a:pt x="2788" y="24829"/>
                    <a:pt x="2788" y="24829"/>
                  </a:cubicBezTo>
                  <a:cubicBezTo>
                    <a:pt x="2788" y="24829"/>
                    <a:pt x="9422" y="13759"/>
                    <a:pt x="27206" y="6968"/>
                  </a:cubicBezTo>
                  <a:cubicBezTo>
                    <a:pt x="27323" y="6968"/>
                    <a:pt x="27402" y="6929"/>
                    <a:pt x="27520" y="6850"/>
                  </a:cubicBezTo>
                  <a:lnTo>
                    <a:pt x="28815" y="6418"/>
                  </a:lnTo>
                  <a:lnTo>
                    <a:pt x="29168" y="5633"/>
                  </a:lnTo>
                  <a:cubicBezTo>
                    <a:pt x="31288" y="3906"/>
                    <a:pt x="34311" y="1079"/>
                    <a:pt x="34311" y="1079"/>
                  </a:cubicBezTo>
                  <a:cubicBezTo>
                    <a:pt x="34311" y="1079"/>
                    <a:pt x="33490" y="0"/>
                    <a:pt x="32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 rot="971333">
              <a:off x="2846615" y="2563767"/>
              <a:ext cx="293261" cy="362454"/>
            </a:xfrm>
            <a:custGeom>
              <a:avLst/>
              <a:gdLst/>
              <a:ahLst/>
              <a:cxnLst/>
              <a:rect l="l" t="t" r="r" b="b"/>
              <a:pathLst>
                <a:path w="4162" h="5144" extrusionOk="0">
                  <a:moveTo>
                    <a:pt x="236" y="1"/>
                  </a:moveTo>
                  <a:lnTo>
                    <a:pt x="236" y="1060"/>
                  </a:lnTo>
                  <a:cubicBezTo>
                    <a:pt x="236" y="1060"/>
                    <a:pt x="432" y="1924"/>
                    <a:pt x="39" y="2199"/>
                  </a:cubicBezTo>
                  <a:cubicBezTo>
                    <a:pt x="0" y="2631"/>
                    <a:pt x="39" y="3063"/>
                    <a:pt x="118" y="3494"/>
                  </a:cubicBezTo>
                  <a:lnTo>
                    <a:pt x="1570" y="4986"/>
                  </a:lnTo>
                  <a:lnTo>
                    <a:pt x="3062" y="5143"/>
                  </a:lnTo>
                  <a:lnTo>
                    <a:pt x="4161" y="3377"/>
                  </a:lnTo>
                  <a:lnTo>
                    <a:pt x="3926" y="1689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 rot="971333">
              <a:off x="3596929" y="2167616"/>
              <a:ext cx="536705" cy="524586"/>
            </a:xfrm>
            <a:custGeom>
              <a:avLst/>
              <a:gdLst/>
              <a:ahLst/>
              <a:cxnLst/>
              <a:rect l="l" t="t" r="r" b="b"/>
              <a:pathLst>
                <a:path w="7617" h="7445" extrusionOk="0">
                  <a:moveTo>
                    <a:pt x="6223" y="0"/>
                  </a:moveTo>
                  <a:cubicBezTo>
                    <a:pt x="5853" y="0"/>
                    <a:pt x="5493" y="113"/>
                    <a:pt x="5182" y="299"/>
                  </a:cubicBezTo>
                  <a:cubicBezTo>
                    <a:pt x="4790" y="888"/>
                    <a:pt x="4476" y="1477"/>
                    <a:pt x="4240" y="2066"/>
                  </a:cubicBezTo>
                  <a:cubicBezTo>
                    <a:pt x="2945" y="3479"/>
                    <a:pt x="2277" y="3401"/>
                    <a:pt x="275" y="5442"/>
                  </a:cubicBezTo>
                  <a:cubicBezTo>
                    <a:pt x="0" y="6031"/>
                    <a:pt x="432" y="7444"/>
                    <a:pt x="432" y="7444"/>
                  </a:cubicBezTo>
                  <a:cubicBezTo>
                    <a:pt x="432" y="7444"/>
                    <a:pt x="2081" y="7405"/>
                    <a:pt x="2356" y="7130"/>
                  </a:cubicBezTo>
                  <a:cubicBezTo>
                    <a:pt x="3965" y="5442"/>
                    <a:pt x="3926" y="4421"/>
                    <a:pt x="5064" y="3047"/>
                  </a:cubicBezTo>
                  <a:cubicBezTo>
                    <a:pt x="5614" y="3047"/>
                    <a:pt x="6085" y="2616"/>
                    <a:pt x="6164" y="2105"/>
                  </a:cubicBezTo>
                  <a:cubicBezTo>
                    <a:pt x="6321" y="2105"/>
                    <a:pt x="6517" y="2066"/>
                    <a:pt x="6713" y="2027"/>
                  </a:cubicBezTo>
                  <a:cubicBezTo>
                    <a:pt x="6713" y="2027"/>
                    <a:pt x="7538" y="1516"/>
                    <a:pt x="7577" y="1045"/>
                  </a:cubicBezTo>
                  <a:cubicBezTo>
                    <a:pt x="7616" y="574"/>
                    <a:pt x="6949" y="64"/>
                    <a:pt x="6517" y="25"/>
                  </a:cubicBezTo>
                  <a:cubicBezTo>
                    <a:pt x="6419" y="8"/>
                    <a:pt x="6320" y="0"/>
                    <a:pt x="6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 rot="971333">
              <a:off x="2010525" y="3839595"/>
              <a:ext cx="727515" cy="457365"/>
            </a:xfrm>
            <a:custGeom>
              <a:avLst/>
              <a:gdLst/>
              <a:ahLst/>
              <a:cxnLst/>
              <a:rect l="l" t="t" r="r" b="b"/>
              <a:pathLst>
                <a:path w="10325" h="6491" extrusionOk="0">
                  <a:moveTo>
                    <a:pt x="4351" y="1"/>
                  </a:moveTo>
                  <a:cubicBezTo>
                    <a:pt x="3855" y="1"/>
                    <a:pt x="3109" y="716"/>
                    <a:pt x="2630" y="955"/>
                  </a:cubicBezTo>
                  <a:cubicBezTo>
                    <a:pt x="2081" y="1230"/>
                    <a:pt x="197" y="1937"/>
                    <a:pt x="39" y="2408"/>
                  </a:cubicBezTo>
                  <a:cubicBezTo>
                    <a:pt x="0" y="2604"/>
                    <a:pt x="39" y="2839"/>
                    <a:pt x="197" y="2996"/>
                  </a:cubicBezTo>
                  <a:cubicBezTo>
                    <a:pt x="211" y="3006"/>
                    <a:pt x="247" y="3009"/>
                    <a:pt x="303" y="3009"/>
                  </a:cubicBezTo>
                  <a:cubicBezTo>
                    <a:pt x="418" y="3009"/>
                    <a:pt x="615" y="2996"/>
                    <a:pt x="869" y="2996"/>
                  </a:cubicBezTo>
                  <a:cubicBezTo>
                    <a:pt x="1518" y="2996"/>
                    <a:pt x="2541" y="3083"/>
                    <a:pt x="3533" y="3703"/>
                  </a:cubicBezTo>
                  <a:cubicBezTo>
                    <a:pt x="4436" y="4331"/>
                    <a:pt x="7184" y="5352"/>
                    <a:pt x="8362" y="6490"/>
                  </a:cubicBezTo>
                  <a:cubicBezTo>
                    <a:pt x="8637" y="6412"/>
                    <a:pt x="10325" y="3821"/>
                    <a:pt x="10325" y="3821"/>
                  </a:cubicBezTo>
                  <a:lnTo>
                    <a:pt x="8637" y="3625"/>
                  </a:lnTo>
                  <a:cubicBezTo>
                    <a:pt x="8637" y="3625"/>
                    <a:pt x="5300" y="2094"/>
                    <a:pt x="5064" y="1819"/>
                  </a:cubicBezTo>
                  <a:cubicBezTo>
                    <a:pt x="4789" y="1583"/>
                    <a:pt x="5182" y="406"/>
                    <a:pt x="4554" y="52"/>
                  </a:cubicBezTo>
                  <a:cubicBezTo>
                    <a:pt x="4493" y="17"/>
                    <a:pt x="4425" y="1"/>
                    <a:pt x="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 rot="971333">
              <a:off x="2406141" y="3537076"/>
              <a:ext cx="578207" cy="974482"/>
            </a:xfrm>
            <a:custGeom>
              <a:avLst/>
              <a:gdLst/>
              <a:ahLst/>
              <a:cxnLst/>
              <a:rect l="l" t="t" r="r" b="b"/>
              <a:pathLst>
                <a:path w="8206" h="13830" extrusionOk="0">
                  <a:moveTo>
                    <a:pt x="3822" y="0"/>
                  </a:moveTo>
                  <a:cubicBezTo>
                    <a:pt x="3009" y="0"/>
                    <a:pt x="1728" y="409"/>
                    <a:pt x="1728" y="409"/>
                  </a:cubicBezTo>
                  <a:cubicBezTo>
                    <a:pt x="1728" y="409"/>
                    <a:pt x="1" y="3707"/>
                    <a:pt x="275" y="3746"/>
                  </a:cubicBezTo>
                  <a:cubicBezTo>
                    <a:pt x="1257" y="5945"/>
                    <a:pt x="2984" y="7907"/>
                    <a:pt x="3573" y="9752"/>
                  </a:cubicBezTo>
                  <a:cubicBezTo>
                    <a:pt x="2906" y="10302"/>
                    <a:pt x="2709" y="11244"/>
                    <a:pt x="3063" y="11990"/>
                  </a:cubicBezTo>
                  <a:cubicBezTo>
                    <a:pt x="3337" y="12147"/>
                    <a:pt x="5457" y="12971"/>
                    <a:pt x="5457" y="12971"/>
                  </a:cubicBezTo>
                  <a:cubicBezTo>
                    <a:pt x="5457" y="12971"/>
                    <a:pt x="6443" y="13830"/>
                    <a:pt x="6926" y="13830"/>
                  </a:cubicBezTo>
                  <a:cubicBezTo>
                    <a:pt x="6980" y="13830"/>
                    <a:pt x="7027" y="13819"/>
                    <a:pt x="7067" y="13796"/>
                  </a:cubicBezTo>
                  <a:cubicBezTo>
                    <a:pt x="7459" y="13599"/>
                    <a:pt x="7734" y="13560"/>
                    <a:pt x="7970" y="13011"/>
                  </a:cubicBezTo>
                  <a:cubicBezTo>
                    <a:pt x="8166" y="12579"/>
                    <a:pt x="8205" y="12147"/>
                    <a:pt x="8048" y="11715"/>
                  </a:cubicBezTo>
                  <a:cubicBezTo>
                    <a:pt x="7930" y="11166"/>
                    <a:pt x="6988" y="4688"/>
                    <a:pt x="4240" y="56"/>
                  </a:cubicBezTo>
                  <a:cubicBezTo>
                    <a:pt x="4129" y="17"/>
                    <a:pt x="3985" y="0"/>
                    <a:pt x="3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 rot="971333">
              <a:off x="1215749" y="3640612"/>
              <a:ext cx="441371" cy="714338"/>
            </a:xfrm>
            <a:custGeom>
              <a:avLst/>
              <a:gdLst/>
              <a:ahLst/>
              <a:cxnLst/>
              <a:rect l="l" t="t" r="r" b="b"/>
              <a:pathLst>
                <a:path w="6264" h="10138" extrusionOk="0">
                  <a:moveTo>
                    <a:pt x="4735" y="1"/>
                  </a:moveTo>
                  <a:cubicBezTo>
                    <a:pt x="4650" y="1"/>
                    <a:pt x="4563" y="22"/>
                    <a:pt x="4475" y="67"/>
                  </a:cubicBezTo>
                  <a:cubicBezTo>
                    <a:pt x="3101" y="970"/>
                    <a:pt x="3337" y="2462"/>
                    <a:pt x="2042" y="3365"/>
                  </a:cubicBezTo>
                  <a:cubicBezTo>
                    <a:pt x="1930" y="3416"/>
                    <a:pt x="1839" y="3435"/>
                    <a:pt x="1759" y="3435"/>
                  </a:cubicBezTo>
                  <a:cubicBezTo>
                    <a:pt x="1528" y="3435"/>
                    <a:pt x="1380" y="3276"/>
                    <a:pt x="1060" y="3247"/>
                  </a:cubicBezTo>
                  <a:cubicBezTo>
                    <a:pt x="432" y="3286"/>
                    <a:pt x="0" y="3836"/>
                    <a:pt x="39" y="4425"/>
                  </a:cubicBezTo>
                  <a:cubicBezTo>
                    <a:pt x="118" y="5014"/>
                    <a:pt x="197" y="5799"/>
                    <a:pt x="354" y="6662"/>
                  </a:cubicBezTo>
                  <a:cubicBezTo>
                    <a:pt x="511" y="7526"/>
                    <a:pt x="393" y="8350"/>
                    <a:pt x="589" y="8861"/>
                  </a:cubicBezTo>
                  <a:cubicBezTo>
                    <a:pt x="709" y="9222"/>
                    <a:pt x="853" y="10137"/>
                    <a:pt x="1675" y="10137"/>
                  </a:cubicBezTo>
                  <a:cubicBezTo>
                    <a:pt x="1924" y="10137"/>
                    <a:pt x="2237" y="10053"/>
                    <a:pt x="2630" y="9842"/>
                  </a:cubicBezTo>
                  <a:cubicBezTo>
                    <a:pt x="3337" y="9410"/>
                    <a:pt x="2630" y="7448"/>
                    <a:pt x="3180" y="6270"/>
                  </a:cubicBezTo>
                  <a:cubicBezTo>
                    <a:pt x="3533" y="5681"/>
                    <a:pt x="4240" y="4660"/>
                    <a:pt x="6085" y="3012"/>
                  </a:cubicBezTo>
                  <a:cubicBezTo>
                    <a:pt x="6264" y="2189"/>
                    <a:pt x="5596" y="1"/>
                    <a:pt x="4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 rot="971333">
              <a:off x="1581904" y="3292725"/>
              <a:ext cx="888589" cy="712859"/>
            </a:xfrm>
            <a:custGeom>
              <a:avLst/>
              <a:gdLst/>
              <a:ahLst/>
              <a:cxnLst/>
              <a:rect l="l" t="t" r="r" b="b"/>
              <a:pathLst>
                <a:path w="12611" h="10117" extrusionOk="0">
                  <a:moveTo>
                    <a:pt x="8370" y="1"/>
                  </a:moveTo>
                  <a:cubicBezTo>
                    <a:pt x="8099" y="1"/>
                    <a:pt x="7876" y="45"/>
                    <a:pt x="7743" y="155"/>
                  </a:cubicBezTo>
                  <a:cubicBezTo>
                    <a:pt x="7232" y="704"/>
                    <a:pt x="6879" y="1372"/>
                    <a:pt x="6722" y="2078"/>
                  </a:cubicBezTo>
                  <a:cubicBezTo>
                    <a:pt x="6722" y="2078"/>
                    <a:pt x="4013" y="4669"/>
                    <a:pt x="3071" y="6239"/>
                  </a:cubicBezTo>
                  <a:cubicBezTo>
                    <a:pt x="2325" y="6436"/>
                    <a:pt x="1658" y="6750"/>
                    <a:pt x="1030" y="7182"/>
                  </a:cubicBezTo>
                  <a:cubicBezTo>
                    <a:pt x="1" y="8064"/>
                    <a:pt x="1793" y="10116"/>
                    <a:pt x="2477" y="10116"/>
                  </a:cubicBezTo>
                  <a:cubicBezTo>
                    <a:pt x="2524" y="10116"/>
                    <a:pt x="2565" y="10107"/>
                    <a:pt x="2600" y="10087"/>
                  </a:cubicBezTo>
                  <a:lnTo>
                    <a:pt x="3267" y="9419"/>
                  </a:lnTo>
                  <a:cubicBezTo>
                    <a:pt x="3267" y="9419"/>
                    <a:pt x="4681" y="9066"/>
                    <a:pt x="4955" y="8516"/>
                  </a:cubicBezTo>
                  <a:cubicBezTo>
                    <a:pt x="7350" y="8163"/>
                    <a:pt x="10176" y="5023"/>
                    <a:pt x="12178" y="4630"/>
                  </a:cubicBezTo>
                  <a:cubicBezTo>
                    <a:pt x="12610" y="4630"/>
                    <a:pt x="11315" y="704"/>
                    <a:pt x="11315" y="704"/>
                  </a:cubicBezTo>
                  <a:cubicBezTo>
                    <a:pt x="11315" y="704"/>
                    <a:pt x="9456" y="1"/>
                    <a:pt x="8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 rot="971333">
              <a:off x="2175034" y="3343241"/>
              <a:ext cx="658392" cy="406140"/>
            </a:xfrm>
            <a:custGeom>
              <a:avLst/>
              <a:gdLst/>
              <a:ahLst/>
              <a:cxnLst/>
              <a:rect l="l" t="t" r="r" b="b"/>
              <a:pathLst>
                <a:path w="9344" h="5764" extrusionOk="0">
                  <a:moveTo>
                    <a:pt x="2669" y="1"/>
                  </a:moveTo>
                  <a:cubicBezTo>
                    <a:pt x="2395" y="1"/>
                    <a:pt x="2120" y="6"/>
                    <a:pt x="1846" y="16"/>
                  </a:cubicBezTo>
                  <a:cubicBezTo>
                    <a:pt x="1100" y="251"/>
                    <a:pt x="432" y="722"/>
                    <a:pt x="1" y="1390"/>
                  </a:cubicBezTo>
                  <a:cubicBezTo>
                    <a:pt x="786" y="1507"/>
                    <a:pt x="1492" y="1861"/>
                    <a:pt x="2120" y="2371"/>
                  </a:cubicBezTo>
                  <a:cubicBezTo>
                    <a:pt x="3220" y="3627"/>
                    <a:pt x="4201" y="5629"/>
                    <a:pt x="4436" y="5747"/>
                  </a:cubicBezTo>
                  <a:cubicBezTo>
                    <a:pt x="4523" y="5758"/>
                    <a:pt x="4607" y="5763"/>
                    <a:pt x="4691" y="5763"/>
                  </a:cubicBezTo>
                  <a:cubicBezTo>
                    <a:pt x="6386" y="5763"/>
                    <a:pt x="7472" y="3541"/>
                    <a:pt x="9344" y="1782"/>
                  </a:cubicBezTo>
                  <a:cubicBezTo>
                    <a:pt x="9186" y="1468"/>
                    <a:pt x="5104" y="133"/>
                    <a:pt x="5104" y="133"/>
                  </a:cubicBezTo>
                  <a:cubicBezTo>
                    <a:pt x="4309" y="45"/>
                    <a:pt x="3492" y="1"/>
                    <a:pt x="2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 rot="971333">
              <a:off x="3124245" y="2431025"/>
              <a:ext cx="547274" cy="520569"/>
            </a:xfrm>
            <a:custGeom>
              <a:avLst/>
              <a:gdLst/>
              <a:ahLst/>
              <a:cxnLst/>
              <a:rect l="l" t="t" r="r" b="b"/>
              <a:pathLst>
                <a:path w="7767" h="7388" extrusionOk="0">
                  <a:moveTo>
                    <a:pt x="5686" y="1"/>
                  </a:moveTo>
                  <a:cubicBezTo>
                    <a:pt x="5058" y="668"/>
                    <a:pt x="4548" y="1257"/>
                    <a:pt x="4548" y="1257"/>
                  </a:cubicBezTo>
                  <a:cubicBezTo>
                    <a:pt x="4548" y="1257"/>
                    <a:pt x="1368" y="2788"/>
                    <a:pt x="661" y="3613"/>
                  </a:cubicBezTo>
                  <a:cubicBezTo>
                    <a:pt x="1" y="4420"/>
                    <a:pt x="2598" y="7387"/>
                    <a:pt x="2909" y="7387"/>
                  </a:cubicBezTo>
                  <a:cubicBezTo>
                    <a:pt x="2930" y="7387"/>
                    <a:pt x="2941" y="7373"/>
                    <a:pt x="2938" y="7342"/>
                  </a:cubicBezTo>
                  <a:cubicBezTo>
                    <a:pt x="2860" y="6439"/>
                    <a:pt x="2938" y="6086"/>
                    <a:pt x="4351" y="4672"/>
                  </a:cubicBezTo>
                  <a:cubicBezTo>
                    <a:pt x="5137" y="3927"/>
                    <a:pt x="5568" y="3220"/>
                    <a:pt x="5922" y="3102"/>
                  </a:cubicBezTo>
                  <a:cubicBezTo>
                    <a:pt x="6589" y="2906"/>
                    <a:pt x="7767" y="1689"/>
                    <a:pt x="7767" y="1689"/>
                  </a:cubicBezTo>
                  <a:cubicBezTo>
                    <a:pt x="6825" y="1571"/>
                    <a:pt x="6000" y="904"/>
                    <a:pt x="5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 rot="971333">
              <a:off x="2334981" y="3350031"/>
              <a:ext cx="525642" cy="204338"/>
            </a:xfrm>
            <a:custGeom>
              <a:avLst/>
              <a:gdLst/>
              <a:ahLst/>
              <a:cxnLst/>
              <a:rect l="l" t="t" r="r" b="b"/>
              <a:pathLst>
                <a:path w="7460" h="2900" extrusionOk="0">
                  <a:moveTo>
                    <a:pt x="629" y="1"/>
                  </a:moveTo>
                  <a:lnTo>
                    <a:pt x="1" y="237"/>
                  </a:lnTo>
                  <a:cubicBezTo>
                    <a:pt x="158" y="1179"/>
                    <a:pt x="746" y="2003"/>
                    <a:pt x="1610" y="2435"/>
                  </a:cubicBezTo>
                  <a:cubicBezTo>
                    <a:pt x="2408" y="2776"/>
                    <a:pt x="3204" y="2900"/>
                    <a:pt x="3940" y="2900"/>
                  </a:cubicBezTo>
                  <a:cubicBezTo>
                    <a:pt x="5916" y="2900"/>
                    <a:pt x="7459" y="2003"/>
                    <a:pt x="7459" y="2003"/>
                  </a:cubicBezTo>
                  <a:lnTo>
                    <a:pt x="7420" y="1336"/>
                  </a:lnTo>
                  <a:cubicBezTo>
                    <a:pt x="7420" y="1336"/>
                    <a:pt x="5904" y="1697"/>
                    <a:pt x="4402" y="1697"/>
                  </a:cubicBezTo>
                  <a:cubicBezTo>
                    <a:pt x="3689" y="1697"/>
                    <a:pt x="2978" y="1615"/>
                    <a:pt x="2434" y="1375"/>
                  </a:cubicBezTo>
                  <a:cubicBezTo>
                    <a:pt x="746" y="668"/>
                    <a:pt x="629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 rot="971333">
              <a:off x="2446017" y="2571423"/>
              <a:ext cx="763520" cy="971029"/>
            </a:xfrm>
            <a:custGeom>
              <a:avLst/>
              <a:gdLst/>
              <a:ahLst/>
              <a:cxnLst/>
              <a:rect l="l" t="t" r="r" b="b"/>
              <a:pathLst>
                <a:path w="10836" h="13781" extrusionOk="0">
                  <a:moveTo>
                    <a:pt x="8513" y="1"/>
                  </a:moveTo>
                  <a:cubicBezTo>
                    <a:pt x="8185" y="1"/>
                    <a:pt x="8318" y="4282"/>
                    <a:pt x="6927" y="4282"/>
                  </a:cubicBezTo>
                  <a:cubicBezTo>
                    <a:pt x="6364" y="4282"/>
                    <a:pt x="5552" y="3581"/>
                    <a:pt x="4358" y="1611"/>
                  </a:cubicBezTo>
                  <a:cubicBezTo>
                    <a:pt x="3338" y="1925"/>
                    <a:pt x="1767" y="3456"/>
                    <a:pt x="590" y="4045"/>
                  </a:cubicBezTo>
                  <a:cubicBezTo>
                    <a:pt x="197" y="5222"/>
                    <a:pt x="1" y="6479"/>
                    <a:pt x="1" y="7696"/>
                  </a:cubicBezTo>
                  <a:cubicBezTo>
                    <a:pt x="119" y="8559"/>
                    <a:pt x="393" y="9384"/>
                    <a:pt x="864" y="10090"/>
                  </a:cubicBezTo>
                  <a:cubicBezTo>
                    <a:pt x="1139" y="10601"/>
                    <a:pt x="747" y="11739"/>
                    <a:pt x="747" y="11739"/>
                  </a:cubicBezTo>
                  <a:cubicBezTo>
                    <a:pt x="1061" y="12877"/>
                    <a:pt x="2042" y="13702"/>
                    <a:pt x="3220" y="13780"/>
                  </a:cubicBezTo>
                  <a:cubicBezTo>
                    <a:pt x="4712" y="13780"/>
                    <a:pt x="6164" y="13545"/>
                    <a:pt x="7538" y="13074"/>
                  </a:cubicBezTo>
                  <a:cubicBezTo>
                    <a:pt x="8245" y="10679"/>
                    <a:pt x="9108" y="10012"/>
                    <a:pt x="9344" y="8873"/>
                  </a:cubicBezTo>
                  <a:cubicBezTo>
                    <a:pt x="9933" y="8481"/>
                    <a:pt x="10364" y="7892"/>
                    <a:pt x="10521" y="7225"/>
                  </a:cubicBezTo>
                  <a:cubicBezTo>
                    <a:pt x="10718" y="5929"/>
                    <a:pt x="10836" y="4594"/>
                    <a:pt x="10836" y="3299"/>
                  </a:cubicBezTo>
                  <a:cubicBezTo>
                    <a:pt x="10836" y="3299"/>
                    <a:pt x="10757" y="1572"/>
                    <a:pt x="8519" y="1"/>
                  </a:cubicBezTo>
                  <a:cubicBezTo>
                    <a:pt x="8517" y="1"/>
                    <a:pt x="8515" y="1"/>
                    <a:pt x="8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 rot="971333">
              <a:off x="2844477" y="3044253"/>
              <a:ext cx="276702" cy="167346"/>
            </a:xfrm>
            <a:custGeom>
              <a:avLst/>
              <a:gdLst/>
              <a:ahLst/>
              <a:cxnLst/>
              <a:rect l="l" t="t" r="r" b="b"/>
              <a:pathLst>
                <a:path w="3927" h="2375" extrusionOk="0">
                  <a:moveTo>
                    <a:pt x="2432" y="1"/>
                  </a:moveTo>
                  <a:cubicBezTo>
                    <a:pt x="2185" y="1"/>
                    <a:pt x="1920" y="35"/>
                    <a:pt x="1650" y="108"/>
                  </a:cubicBezTo>
                  <a:cubicBezTo>
                    <a:pt x="668" y="382"/>
                    <a:pt x="1" y="1128"/>
                    <a:pt x="158" y="1717"/>
                  </a:cubicBezTo>
                  <a:cubicBezTo>
                    <a:pt x="244" y="2119"/>
                    <a:pt x="793" y="2375"/>
                    <a:pt x="1466" y="2375"/>
                  </a:cubicBezTo>
                  <a:cubicBezTo>
                    <a:pt x="1713" y="2375"/>
                    <a:pt x="1976" y="2340"/>
                    <a:pt x="2239" y="2267"/>
                  </a:cubicBezTo>
                  <a:cubicBezTo>
                    <a:pt x="3259" y="1992"/>
                    <a:pt x="3927" y="1285"/>
                    <a:pt x="3770" y="696"/>
                  </a:cubicBezTo>
                  <a:cubicBezTo>
                    <a:pt x="3654" y="264"/>
                    <a:pt x="3115" y="1"/>
                    <a:pt x="2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 rot="971333">
              <a:off x="3096937" y="2636849"/>
              <a:ext cx="179818" cy="340752"/>
            </a:xfrm>
            <a:custGeom>
              <a:avLst/>
              <a:gdLst/>
              <a:ahLst/>
              <a:cxnLst/>
              <a:rect l="l" t="t" r="r" b="b"/>
              <a:pathLst>
                <a:path w="2552" h="4836" extrusionOk="0">
                  <a:moveTo>
                    <a:pt x="354" y="0"/>
                  </a:moveTo>
                  <a:lnTo>
                    <a:pt x="0" y="2787"/>
                  </a:lnTo>
                  <a:cubicBezTo>
                    <a:pt x="983" y="3429"/>
                    <a:pt x="1092" y="4835"/>
                    <a:pt x="1519" y="4835"/>
                  </a:cubicBezTo>
                  <a:cubicBezTo>
                    <a:pt x="1536" y="4835"/>
                    <a:pt x="1553" y="4833"/>
                    <a:pt x="1571" y="4829"/>
                  </a:cubicBezTo>
                  <a:cubicBezTo>
                    <a:pt x="2552" y="4672"/>
                    <a:pt x="2356" y="2002"/>
                    <a:pt x="1571" y="1021"/>
                  </a:cubicBezTo>
                  <a:cubicBezTo>
                    <a:pt x="785" y="39"/>
                    <a:pt x="354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 rot="971333">
              <a:off x="3114517" y="2676908"/>
              <a:ext cx="94137" cy="127324"/>
            </a:xfrm>
            <a:custGeom>
              <a:avLst/>
              <a:gdLst/>
              <a:ahLst/>
              <a:cxnLst/>
              <a:rect l="l" t="t" r="r" b="b"/>
              <a:pathLst>
                <a:path w="1336" h="1807" extrusionOk="0">
                  <a:moveTo>
                    <a:pt x="0" y="1"/>
                  </a:moveTo>
                  <a:lnTo>
                    <a:pt x="0" y="1"/>
                  </a:lnTo>
                  <a:cubicBezTo>
                    <a:pt x="550" y="472"/>
                    <a:pt x="942" y="1100"/>
                    <a:pt x="1178" y="1806"/>
                  </a:cubicBezTo>
                  <a:cubicBezTo>
                    <a:pt x="1335" y="66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 rot="971333">
              <a:off x="2966611" y="2470158"/>
              <a:ext cx="271136" cy="295093"/>
            </a:xfrm>
            <a:custGeom>
              <a:avLst/>
              <a:gdLst/>
              <a:ahLst/>
              <a:cxnLst/>
              <a:rect l="l" t="t" r="r" b="b"/>
              <a:pathLst>
                <a:path w="3848" h="4188" extrusionOk="0">
                  <a:moveTo>
                    <a:pt x="1610" y="1"/>
                  </a:moveTo>
                  <a:lnTo>
                    <a:pt x="1" y="1767"/>
                  </a:lnTo>
                  <a:lnTo>
                    <a:pt x="1021" y="3769"/>
                  </a:lnTo>
                  <a:cubicBezTo>
                    <a:pt x="1296" y="3887"/>
                    <a:pt x="1571" y="4005"/>
                    <a:pt x="1846" y="4162"/>
                  </a:cubicBezTo>
                  <a:cubicBezTo>
                    <a:pt x="2025" y="4178"/>
                    <a:pt x="2197" y="4187"/>
                    <a:pt x="2365" y="4187"/>
                  </a:cubicBezTo>
                  <a:cubicBezTo>
                    <a:pt x="2603" y="4187"/>
                    <a:pt x="2833" y="4168"/>
                    <a:pt x="3063" y="4122"/>
                  </a:cubicBezTo>
                  <a:cubicBezTo>
                    <a:pt x="3298" y="4044"/>
                    <a:pt x="3730" y="3808"/>
                    <a:pt x="3769" y="3651"/>
                  </a:cubicBezTo>
                  <a:cubicBezTo>
                    <a:pt x="3848" y="3298"/>
                    <a:pt x="3848" y="2945"/>
                    <a:pt x="3769" y="2591"/>
                  </a:cubicBezTo>
                  <a:cubicBezTo>
                    <a:pt x="3651" y="1846"/>
                    <a:pt x="3691" y="1335"/>
                    <a:pt x="3612" y="1139"/>
                  </a:cubicBezTo>
                  <a:cubicBezTo>
                    <a:pt x="3534" y="864"/>
                    <a:pt x="3337" y="629"/>
                    <a:pt x="3141" y="432"/>
                  </a:cubicBezTo>
                  <a:lnTo>
                    <a:pt x="1610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 rot="971333">
              <a:off x="2783926" y="2275954"/>
              <a:ext cx="464764" cy="461875"/>
            </a:xfrm>
            <a:custGeom>
              <a:avLst/>
              <a:gdLst/>
              <a:ahLst/>
              <a:cxnLst/>
              <a:rect l="l" t="t" r="r" b="b"/>
              <a:pathLst>
                <a:path w="6596" h="6555" extrusionOk="0">
                  <a:moveTo>
                    <a:pt x="4203" y="0"/>
                  </a:moveTo>
                  <a:cubicBezTo>
                    <a:pt x="2324" y="0"/>
                    <a:pt x="353" y="2237"/>
                    <a:pt x="353" y="2237"/>
                  </a:cubicBezTo>
                  <a:cubicBezTo>
                    <a:pt x="353" y="2237"/>
                    <a:pt x="0" y="3297"/>
                    <a:pt x="1453" y="4945"/>
                  </a:cubicBezTo>
                  <a:cubicBezTo>
                    <a:pt x="1624" y="5068"/>
                    <a:pt x="1827" y="5129"/>
                    <a:pt x="2031" y="5129"/>
                  </a:cubicBezTo>
                  <a:cubicBezTo>
                    <a:pt x="2154" y="5129"/>
                    <a:pt x="2277" y="5107"/>
                    <a:pt x="2395" y="5063"/>
                  </a:cubicBezTo>
                  <a:cubicBezTo>
                    <a:pt x="2552" y="5338"/>
                    <a:pt x="2748" y="5613"/>
                    <a:pt x="2984" y="5848"/>
                  </a:cubicBezTo>
                  <a:cubicBezTo>
                    <a:pt x="3298" y="6162"/>
                    <a:pt x="3415" y="6241"/>
                    <a:pt x="4829" y="6555"/>
                  </a:cubicBezTo>
                  <a:cubicBezTo>
                    <a:pt x="4358" y="6084"/>
                    <a:pt x="3808" y="4867"/>
                    <a:pt x="3926" y="4671"/>
                  </a:cubicBezTo>
                  <a:cubicBezTo>
                    <a:pt x="5221" y="4435"/>
                    <a:pt x="5575" y="3964"/>
                    <a:pt x="5575" y="3964"/>
                  </a:cubicBezTo>
                  <a:cubicBezTo>
                    <a:pt x="5575" y="3964"/>
                    <a:pt x="5378" y="3375"/>
                    <a:pt x="5849" y="3297"/>
                  </a:cubicBezTo>
                  <a:lnTo>
                    <a:pt x="6203" y="3689"/>
                  </a:lnTo>
                  <a:cubicBezTo>
                    <a:pt x="6360" y="3689"/>
                    <a:pt x="6517" y="3611"/>
                    <a:pt x="6595" y="3493"/>
                  </a:cubicBezTo>
                  <a:cubicBezTo>
                    <a:pt x="6517" y="2786"/>
                    <a:pt x="6320" y="2865"/>
                    <a:pt x="6281" y="2590"/>
                  </a:cubicBezTo>
                  <a:cubicBezTo>
                    <a:pt x="6281" y="2433"/>
                    <a:pt x="6320" y="2237"/>
                    <a:pt x="6320" y="2080"/>
                  </a:cubicBezTo>
                  <a:cubicBezTo>
                    <a:pt x="6163" y="1452"/>
                    <a:pt x="5810" y="863"/>
                    <a:pt x="5378" y="352"/>
                  </a:cubicBezTo>
                  <a:cubicBezTo>
                    <a:pt x="5004" y="103"/>
                    <a:pt x="4606" y="0"/>
                    <a:pt x="4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 rot="971333">
              <a:off x="3008030" y="2440508"/>
              <a:ext cx="237948" cy="183623"/>
            </a:xfrm>
            <a:custGeom>
              <a:avLst/>
              <a:gdLst/>
              <a:ahLst/>
              <a:cxnLst/>
              <a:rect l="l" t="t" r="r" b="b"/>
              <a:pathLst>
                <a:path w="3377" h="2606" extrusionOk="0">
                  <a:moveTo>
                    <a:pt x="3062" y="0"/>
                  </a:moveTo>
                  <a:cubicBezTo>
                    <a:pt x="2199" y="275"/>
                    <a:pt x="1335" y="629"/>
                    <a:pt x="511" y="1021"/>
                  </a:cubicBezTo>
                  <a:cubicBezTo>
                    <a:pt x="157" y="1139"/>
                    <a:pt x="0" y="1610"/>
                    <a:pt x="196" y="1924"/>
                  </a:cubicBezTo>
                  <a:cubicBezTo>
                    <a:pt x="483" y="2440"/>
                    <a:pt x="848" y="2605"/>
                    <a:pt x="1197" y="2605"/>
                  </a:cubicBezTo>
                  <a:cubicBezTo>
                    <a:pt x="1802" y="2605"/>
                    <a:pt x="2356" y="2106"/>
                    <a:pt x="2356" y="2081"/>
                  </a:cubicBezTo>
                  <a:cubicBezTo>
                    <a:pt x="2395" y="2003"/>
                    <a:pt x="2199" y="1531"/>
                    <a:pt x="2630" y="1414"/>
                  </a:cubicBezTo>
                  <a:lnTo>
                    <a:pt x="2984" y="1806"/>
                  </a:lnTo>
                  <a:cubicBezTo>
                    <a:pt x="3141" y="1806"/>
                    <a:pt x="3258" y="1728"/>
                    <a:pt x="3376" y="1610"/>
                  </a:cubicBezTo>
                  <a:cubicBezTo>
                    <a:pt x="3337" y="1060"/>
                    <a:pt x="3180" y="1060"/>
                    <a:pt x="3062" y="786"/>
                  </a:cubicBezTo>
                  <a:cubicBezTo>
                    <a:pt x="3062" y="589"/>
                    <a:pt x="3101" y="393"/>
                    <a:pt x="3101" y="197"/>
                  </a:cubicBezTo>
                  <a:lnTo>
                    <a:pt x="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 rot="971333">
              <a:off x="2798114" y="2177928"/>
              <a:ext cx="437072" cy="318204"/>
            </a:xfrm>
            <a:custGeom>
              <a:avLst/>
              <a:gdLst/>
              <a:ahLst/>
              <a:cxnLst/>
              <a:rect l="l" t="t" r="r" b="b"/>
              <a:pathLst>
                <a:path w="6203" h="4516" extrusionOk="0">
                  <a:moveTo>
                    <a:pt x="5221" y="1"/>
                  </a:moveTo>
                  <a:cubicBezTo>
                    <a:pt x="5143" y="197"/>
                    <a:pt x="5025" y="354"/>
                    <a:pt x="4829" y="393"/>
                  </a:cubicBezTo>
                  <a:cubicBezTo>
                    <a:pt x="4829" y="393"/>
                    <a:pt x="4113" y="114"/>
                    <a:pt x="3357" y="114"/>
                  </a:cubicBezTo>
                  <a:cubicBezTo>
                    <a:pt x="2979" y="114"/>
                    <a:pt x="2591" y="184"/>
                    <a:pt x="2277" y="393"/>
                  </a:cubicBezTo>
                  <a:cubicBezTo>
                    <a:pt x="2709" y="472"/>
                    <a:pt x="2552" y="393"/>
                    <a:pt x="2709" y="590"/>
                  </a:cubicBezTo>
                  <a:cubicBezTo>
                    <a:pt x="0" y="1610"/>
                    <a:pt x="982" y="2395"/>
                    <a:pt x="824" y="2670"/>
                  </a:cubicBezTo>
                  <a:cubicBezTo>
                    <a:pt x="196" y="3102"/>
                    <a:pt x="118" y="3966"/>
                    <a:pt x="589" y="4515"/>
                  </a:cubicBezTo>
                  <a:cubicBezTo>
                    <a:pt x="589" y="4515"/>
                    <a:pt x="927" y="3434"/>
                    <a:pt x="1258" y="3434"/>
                  </a:cubicBezTo>
                  <a:cubicBezTo>
                    <a:pt x="1283" y="3434"/>
                    <a:pt x="1309" y="3441"/>
                    <a:pt x="1335" y="3455"/>
                  </a:cubicBezTo>
                  <a:cubicBezTo>
                    <a:pt x="1413" y="3455"/>
                    <a:pt x="1256" y="3809"/>
                    <a:pt x="1256" y="3926"/>
                  </a:cubicBezTo>
                  <a:cubicBezTo>
                    <a:pt x="3062" y="3337"/>
                    <a:pt x="3219" y="2278"/>
                    <a:pt x="3219" y="2278"/>
                  </a:cubicBezTo>
                  <a:cubicBezTo>
                    <a:pt x="3219" y="2278"/>
                    <a:pt x="3483" y="2163"/>
                    <a:pt x="3645" y="2163"/>
                  </a:cubicBezTo>
                  <a:cubicBezTo>
                    <a:pt x="3782" y="2163"/>
                    <a:pt x="3846" y="2246"/>
                    <a:pt x="3612" y="2552"/>
                  </a:cubicBezTo>
                  <a:cubicBezTo>
                    <a:pt x="3624" y="2553"/>
                    <a:pt x="3636" y="2554"/>
                    <a:pt x="3648" y="2554"/>
                  </a:cubicBezTo>
                  <a:cubicBezTo>
                    <a:pt x="4180" y="2554"/>
                    <a:pt x="4601" y="1724"/>
                    <a:pt x="4946" y="1571"/>
                  </a:cubicBezTo>
                  <a:cubicBezTo>
                    <a:pt x="5120" y="1553"/>
                    <a:pt x="5253" y="1545"/>
                    <a:pt x="5358" y="1545"/>
                  </a:cubicBezTo>
                  <a:cubicBezTo>
                    <a:pt x="5705" y="1545"/>
                    <a:pt x="5747" y="1628"/>
                    <a:pt x="5928" y="1689"/>
                  </a:cubicBezTo>
                  <a:cubicBezTo>
                    <a:pt x="6203" y="1061"/>
                    <a:pt x="5535" y="943"/>
                    <a:pt x="5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 rot="971333">
              <a:off x="3066720" y="2511731"/>
              <a:ext cx="77508" cy="30510"/>
            </a:xfrm>
            <a:custGeom>
              <a:avLst/>
              <a:gdLst/>
              <a:ahLst/>
              <a:cxnLst/>
              <a:rect l="l" t="t" r="r" b="b"/>
              <a:pathLst>
                <a:path w="1100" h="433" extrusionOk="0">
                  <a:moveTo>
                    <a:pt x="1100" y="1"/>
                  </a:moveTo>
                  <a:lnTo>
                    <a:pt x="1" y="354"/>
                  </a:lnTo>
                  <a:lnTo>
                    <a:pt x="707" y="432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 rot="971333">
              <a:off x="3196400" y="2502509"/>
              <a:ext cx="33258" cy="22195"/>
            </a:xfrm>
            <a:custGeom>
              <a:avLst/>
              <a:gdLst/>
              <a:ahLst/>
              <a:cxnLst/>
              <a:rect l="l" t="t" r="r" b="b"/>
              <a:pathLst>
                <a:path w="472" h="315" extrusionOk="0">
                  <a:moveTo>
                    <a:pt x="472" y="0"/>
                  </a:moveTo>
                  <a:lnTo>
                    <a:pt x="1" y="275"/>
                  </a:lnTo>
                  <a:lnTo>
                    <a:pt x="393" y="31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 rot="971333">
              <a:off x="2052543" y="3080140"/>
              <a:ext cx="439891" cy="495203"/>
            </a:xfrm>
            <a:custGeom>
              <a:avLst/>
              <a:gdLst/>
              <a:ahLst/>
              <a:cxnLst/>
              <a:rect l="l" t="t" r="r" b="b"/>
              <a:pathLst>
                <a:path w="6243" h="7028" extrusionOk="0">
                  <a:moveTo>
                    <a:pt x="1178" y="1"/>
                  </a:moveTo>
                  <a:cubicBezTo>
                    <a:pt x="1178" y="1"/>
                    <a:pt x="0" y="943"/>
                    <a:pt x="79" y="1139"/>
                  </a:cubicBezTo>
                  <a:cubicBezTo>
                    <a:pt x="825" y="2670"/>
                    <a:pt x="1649" y="3259"/>
                    <a:pt x="2591" y="4790"/>
                  </a:cubicBezTo>
                  <a:cubicBezTo>
                    <a:pt x="2709" y="4947"/>
                    <a:pt x="3533" y="6478"/>
                    <a:pt x="4044" y="6674"/>
                  </a:cubicBezTo>
                  <a:cubicBezTo>
                    <a:pt x="4436" y="6910"/>
                    <a:pt x="4907" y="7028"/>
                    <a:pt x="5378" y="7028"/>
                  </a:cubicBezTo>
                  <a:cubicBezTo>
                    <a:pt x="5614" y="6949"/>
                    <a:pt x="6203" y="5732"/>
                    <a:pt x="6242" y="5418"/>
                  </a:cubicBezTo>
                  <a:cubicBezTo>
                    <a:pt x="6203" y="4947"/>
                    <a:pt x="6085" y="4515"/>
                    <a:pt x="5810" y="4162"/>
                  </a:cubicBezTo>
                  <a:cubicBezTo>
                    <a:pt x="5745" y="4110"/>
                    <a:pt x="5601" y="4092"/>
                    <a:pt x="5438" y="4092"/>
                  </a:cubicBezTo>
                  <a:cubicBezTo>
                    <a:pt x="5112" y="4092"/>
                    <a:pt x="4711" y="4162"/>
                    <a:pt x="4711" y="4162"/>
                  </a:cubicBezTo>
                  <a:cubicBezTo>
                    <a:pt x="4476" y="4044"/>
                    <a:pt x="4162" y="3966"/>
                    <a:pt x="3887" y="3966"/>
                  </a:cubicBezTo>
                  <a:cubicBezTo>
                    <a:pt x="3102" y="2827"/>
                    <a:pt x="3102" y="1610"/>
                    <a:pt x="2591" y="472"/>
                  </a:cubicBezTo>
                  <a:cubicBezTo>
                    <a:pt x="2120" y="276"/>
                    <a:pt x="1649" y="79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 rot="971333">
              <a:off x="2097563" y="2731190"/>
              <a:ext cx="592017" cy="448276"/>
            </a:xfrm>
            <a:custGeom>
              <a:avLst/>
              <a:gdLst/>
              <a:ahLst/>
              <a:cxnLst/>
              <a:rect l="l" t="t" r="r" b="b"/>
              <a:pathLst>
                <a:path w="8402" h="6362" extrusionOk="0">
                  <a:moveTo>
                    <a:pt x="5689" y="0"/>
                  </a:moveTo>
                  <a:cubicBezTo>
                    <a:pt x="4326" y="0"/>
                    <a:pt x="3784" y="640"/>
                    <a:pt x="2945" y="983"/>
                  </a:cubicBezTo>
                  <a:cubicBezTo>
                    <a:pt x="1728" y="1415"/>
                    <a:pt x="197" y="1808"/>
                    <a:pt x="118" y="1965"/>
                  </a:cubicBezTo>
                  <a:cubicBezTo>
                    <a:pt x="40" y="2357"/>
                    <a:pt x="0" y="5066"/>
                    <a:pt x="982" y="6361"/>
                  </a:cubicBezTo>
                  <a:cubicBezTo>
                    <a:pt x="1496" y="5877"/>
                    <a:pt x="2173" y="5627"/>
                    <a:pt x="2852" y="5627"/>
                  </a:cubicBezTo>
                  <a:cubicBezTo>
                    <a:pt x="3054" y="5627"/>
                    <a:pt x="3257" y="5649"/>
                    <a:pt x="3455" y="5694"/>
                  </a:cubicBezTo>
                  <a:cubicBezTo>
                    <a:pt x="3377" y="5184"/>
                    <a:pt x="3219" y="4634"/>
                    <a:pt x="3023" y="4163"/>
                  </a:cubicBezTo>
                  <a:cubicBezTo>
                    <a:pt x="5141" y="3974"/>
                    <a:pt x="5692" y="3493"/>
                    <a:pt x="6010" y="3493"/>
                  </a:cubicBezTo>
                  <a:cubicBezTo>
                    <a:pt x="6023" y="3493"/>
                    <a:pt x="6034" y="3494"/>
                    <a:pt x="6046" y="3496"/>
                  </a:cubicBezTo>
                  <a:cubicBezTo>
                    <a:pt x="6517" y="3574"/>
                    <a:pt x="6988" y="3731"/>
                    <a:pt x="7420" y="4006"/>
                  </a:cubicBezTo>
                  <a:cubicBezTo>
                    <a:pt x="7969" y="3810"/>
                    <a:pt x="8401" y="2318"/>
                    <a:pt x="8127" y="1533"/>
                  </a:cubicBezTo>
                  <a:cubicBezTo>
                    <a:pt x="7852" y="748"/>
                    <a:pt x="7302" y="198"/>
                    <a:pt x="5810" y="2"/>
                  </a:cubicBezTo>
                  <a:cubicBezTo>
                    <a:pt x="5769" y="1"/>
                    <a:pt x="5729" y="0"/>
                    <a:pt x="5689" y="0"/>
                  </a:cubicBezTo>
                  <a:close/>
                </a:path>
              </a:pathLst>
            </a:custGeom>
            <a:solidFill>
              <a:srgbClr val="25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 rot="971333">
              <a:off x="2160471" y="2910375"/>
              <a:ext cx="146701" cy="69264"/>
            </a:xfrm>
            <a:custGeom>
              <a:avLst/>
              <a:gdLst/>
              <a:ahLst/>
              <a:cxnLst/>
              <a:rect l="l" t="t" r="r" b="b"/>
              <a:pathLst>
                <a:path w="2082" h="983" extrusionOk="0">
                  <a:moveTo>
                    <a:pt x="1" y="1"/>
                  </a:moveTo>
                  <a:cubicBezTo>
                    <a:pt x="438" y="948"/>
                    <a:pt x="1857" y="982"/>
                    <a:pt x="2058" y="982"/>
                  </a:cubicBezTo>
                  <a:cubicBezTo>
                    <a:pt x="2073" y="982"/>
                    <a:pt x="2081" y="982"/>
                    <a:pt x="2081" y="982"/>
                  </a:cubicBezTo>
                  <a:cubicBezTo>
                    <a:pt x="1335" y="746"/>
                    <a:pt x="668" y="39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 rot="971333">
              <a:off x="2577172" y="4220195"/>
              <a:ext cx="124505" cy="190951"/>
            </a:xfrm>
            <a:custGeom>
              <a:avLst/>
              <a:gdLst/>
              <a:ahLst/>
              <a:cxnLst/>
              <a:rect l="l" t="t" r="r" b="b"/>
              <a:pathLst>
                <a:path w="1767" h="2710" extrusionOk="0">
                  <a:moveTo>
                    <a:pt x="0" y="0"/>
                  </a:moveTo>
                  <a:cubicBezTo>
                    <a:pt x="0" y="1"/>
                    <a:pt x="1139" y="2709"/>
                    <a:pt x="1453" y="2709"/>
                  </a:cubicBezTo>
                  <a:cubicBezTo>
                    <a:pt x="1767" y="267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F5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 rot="971333">
              <a:off x="2562811" y="3140141"/>
              <a:ext cx="495203" cy="161286"/>
            </a:xfrm>
            <a:custGeom>
              <a:avLst/>
              <a:gdLst/>
              <a:ahLst/>
              <a:cxnLst/>
              <a:rect l="l" t="t" r="r" b="b"/>
              <a:pathLst>
                <a:path w="7028" h="2289" extrusionOk="0">
                  <a:moveTo>
                    <a:pt x="1" y="1"/>
                  </a:moveTo>
                  <a:cubicBezTo>
                    <a:pt x="1" y="2"/>
                    <a:pt x="1532" y="2160"/>
                    <a:pt x="2278" y="2278"/>
                  </a:cubicBezTo>
                  <a:cubicBezTo>
                    <a:pt x="2322" y="2285"/>
                    <a:pt x="2371" y="2288"/>
                    <a:pt x="2424" y="2288"/>
                  </a:cubicBezTo>
                  <a:cubicBezTo>
                    <a:pt x="3250" y="2288"/>
                    <a:pt x="5035" y="1453"/>
                    <a:pt x="7028" y="825"/>
                  </a:cubicBezTo>
                  <a:lnTo>
                    <a:pt x="7028" y="825"/>
                  </a:lnTo>
                  <a:cubicBezTo>
                    <a:pt x="4677" y="1259"/>
                    <a:pt x="3027" y="1860"/>
                    <a:pt x="2290" y="1860"/>
                  </a:cubicBezTo>
                  <a:cubicBezTo>
                    <a:pt x="2227" y="1860"/>
                    <a:pt x="2170" y="1855"/>
                    <a:pt x="2121" y="1846"/>
                  </a:cubicBezTo>
                  <a:cubicBezTo>
                    <a:pt x="1454" y="17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 rot="971333">
              <a:off x="2440911" y="3011092"/>
              <a:ext cx="163259" cy="41361"/>
            </a:xfrm>
            <a:custGeom>
              <a:avLst/>
              <a:gdLst/>
              <a:ahLst/>
              <a:cxnLst/>
              <a:rect l="l" t="t" r="r" b="b"/>
              <a:pathLst>
                <a:path w="2317" h="587" extrusionOk="0">
                  <a:moveTo>
                    <a:pt x="1278" y="0"/>
                  </a:moveTo>
                  <a:cubicBezTo>
                    <a:pt x="951" y="0"/>
                    <a:pt x="532" y="102"/>
                    <a:pt x="1" y="391"/>
                  </a:cubicBezTo>
                  <a:cubicBezTo>
                    <a:pt x="402" y="243"/>
                    <a:pt x="756" y="189"/>
                    <a:pt x="1057" y="189"/>
                  </a:cubicBezTo>
                  <a:cubicBezTo>
                    <a:pt x="1877" y="189"/>
                    <a:pt x="2317" y="587"/>
                    <a:pt x="2317" y="587"/>
                  </a:cubicBezTo>
                  <a:cubicBezTo>
                    <a:pt x="2317" y="587"/>
                    <a:pt x="2063" y="0"/>
                    <a:pt x="1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 rot="971333">
              <a:off x="2555001" y="2642490"/>
              <a:ext cx="412200" cy="325814"/>
            </a:xfrm>
            <a:custGeom>
              <a:avLst/>
              <a:gdLst/>
              <a:ahLst/>
              <a:cxnLst/>
              <a:rect l="l" t="t" r="r" b="b"/>
              <a:pathLst>
                <a:path w="5850" h="4624" extrusionOk="0">
                  <a:moveTo>
                    <a:pt x="3966" y="1"/>
                  </a:moveTo>
                  <a:cubicBezTo>
                    <a:pt x="3966" y="1"/>
                    <a:pt x="2042" y="315"/>
                    <a:pt x="1924" y="1139"/>
                  </a:cubicBezTo>
                  <a:cubicBezTo>
                    <a:pt x="1061" y="1610"/>
                    <a:pt x="1" y="1767"/>
                    <a:pt x="1" y="2631"/>
                  </a:cubicBezTo>
                  <a:cubicBezTo>
                    <a:pt x="347" y="2434"/>
                    <a:pt x="678" y="2351"/>
                    <a:pt x="994" y="2351"/>
                  </a:cubicBezTo>
                  <a:cubicBezTo>
                    <a:pt x="2651" y="2351"/>
                    <a:pt x="3882" y="4623"/>
                    <a:pt x="4550" y="4623"/>
                  </a:cubicBezTo>
                  <a:cubicBezTo>
                    <a:pt x="4593" y="4623"/>
                    <a:pt x="4634" y="4614"/>
                    <a:pt x="4672" y="4594"/>
                  </a:cubicBezTo>
                  <a:cubicBezTo>
                    <a:pt x="5850" y="3926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D6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 rot="971333">
              <a:off x="2796286" y="2893000"/>
              <a:ext cx="66445" cy="57778"/>
            </a:xfrm>
            <a:custGeom>
              <a:avLst/>
              <a:gdLst/>
              <a:ahLst/>
              <a:cxnLst/>
              <a:rect l="l" t="t" r="r" b="b"/>
              <a:pathLst>
                <a:path w="943" h="820" extrusionOk="0">
                  <a:moveTo>
                    <a:pt x="550" y="1"/>
                  </a:moveTo>
                  <a:cubicBezTo>
                    <a:pt x="197" y="1"/>
                    <a:pt x="1" y="432"/>
                    <a:pt x="276" y="707"/>
                  </a:cubicBezTo>
                  <a:cubicBezTo>
                    <a:pt x="352" y="784"/>
                    <a:pt x="450" y="819"/>
                    <a:pt x="547" y="819"/>
                  </a:cubicBezTo>
                  <a:cubicBezTo>
                    <a:pt x="747" y="819"/>
                    <a:pt x="943" y="670"/>
                    <a:pt x="943" y="432"/>
                  </a:cubicBezTo>
                  <a:cubicBezTo>
                    <a:pt x="943" y="197"/>
                    <a:pt x="786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 rot="971333">
              <a:off x="3158220" y="2883470"/>
              <a:ext cx="52635" cy="61724"/>
            </a:xfrm>
            <a:custGeom>
              <a:avLst/>
              <a:gdLst/>
              <a:ahLst/>
              <a:cxnLst/>
              <a:rect l="l" t="t" r="r" b="b"/>
              <a:pathLst>
                <a:path w="747" h="876" extrusionOk="0">
                  <a:moveTo>
                    <a:pt x="357" y="1"/>
                  </a:moveTo>
                  <a:cubicBezTo>
                    <a:pt x="342" y="1"/>
                    <a:pt x="329" y="2"/>
                    <a:pt x="315" y="6"/>
                  </a:cubicBezTo>
                  <a:cubicBezTo>
                    <a:pt x="79" y="84"/>
                    <a:pt x="1" y="320"/>
                    <a:pt x="40" y="516"/>
                  </a:cubicBezTo>
                  <a:cubicBezTo>
                    <a:pt x="110" y="727"/>
                    <a:pt x="244" y="875"/>
                    <a:pt x="384" y="875"/>
                  </a:cubicBezTo>
                  <a:cubicBezTo>
                    <a:pt x="400" y="875"/>
                    <a:pt x="416" y="873"/>
                    <a:pt x="433" y="869"/>
                  </a:cubicBezTo>
                  <a:cubicBezTo>
                    <a:pt x="668" y="791"/>
                    <a:pt x="747" y="594"/>
                    <a:pt x="707" y="359"/>
                  </a:cubicBezTo>
                  <a:cubicBezTo>
                    <a:pt x="672" y="180"/>
                    <a:pt x="505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 rot="971333">
              <a:off x="2702253" y="2722845"/>
              <a:ext cx="130072" cy="83004"/>
            </a:xfrm>
            <a:custGeom>
              <a:avLst/>
              <a:gdLst/>
              <a:ahLst/>
              <a:cxnLst/>
              <a:rect l="l" t="t" r="r" b="b"/>
              <a:pathLst>
                <a:path w="1846" h="1178" extrusionOk="0">
                  <a:moveTo>
                    <a:pt x="0" y="0"/>
                  </a:moveTo>
                  <a:lnTo>
                    <a:pt x="0" y="0"/>
                  </a:lnTo>
                  <a:cubicBezTo>
                    <a:pt x="707" y="196"/>
                    <a:pt x="1335" y="628"/>
                    <a:pt x="1845" y="1178"/>
                  </a:cubicBezTo>
                  <a:cubicBezTo>
                    <a:pt x="1531" y="3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 rot="971333">
              <a:off x="2885343" y="2514805"/>
              <a:ext cx="77508" cy="43616"/>
            </a:xfrm>
            <a:custGeom>
              <a:avLst/>
              <a:gdLst/>
              <a:ahLst/>
              <a:cxnLst/>
              <a:rect l="l" t="t" r="r" b="b"/>
              <a:pathLst>
                <a:path w="1100" h="619" extrusionOk="0">
                  <a:moveTo>
                    <a:pt x="413" y="0"/>
                  </a:moveTo>
                  <a:cubicBezTo>
                    <a:pt x="292" y="0"/>
                    <a:pt x="155" y="42"/>
                    <a:pt x="1" y="148"/>
                  </a:cubicBezTo>
                  <a:cubicBezTo>
                    <a:pt x="85" y="125"/>
                    <a:pt x="169" y="114"/>
                    <a:pt x="251" y="114"/>
                  </a:cubicBezTo>
                  <a:cubicBezTo>
                    <a:pt x="593" y="114"/>
                    <a:pt x="910" y="302"/>
                    <a:pt x="1100" y="619"/>
                  </a:cubicBezTo>
                  <a:cubicBezTo>
                    <a:pt x="1100" y="619"/>
                    <a:pt x="877" y="0"/>
                    <a:pt x="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228A6E-5BEE-33DE-D24F-BFBA058BDA30}"/>
              </a:ext>
            </a:extLst>
          </p:cNvPr>
          <p:cNvSpPr txBox="1"/>
          <p:nvPr/>
        </p:nvSpPr>
        <p:spPr>
          <a:xfrm>
            <a:off x="116068" y="1176259"/>
            <a:ext cx="59577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between 'APPEARANCES' (which may be related to a character's popularity or significance) and 'Year' or 'Decade' is negative but relatively small (-0.08 and -0.08 respectively). This suggests that the number of appearances is not strongly correlated with the character's introduction year or decade.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'Year' and 'Decade' have a very high positive correlation of 0.99, which is expected since they essentially represent the same information (decade is derived from the year).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values between '</a:t>
            </a:r>
            <a:r>
              <a:rPr lang="en-US" dirty="0" err="1"/>
              <a:t>page_id</a:t>
            </a:r>
            <a:r>
              <a:rPr lang="en-US" dirty="0"/>
              <a:t>', 'APPEARANCES', 'Year', and 'Decade' are all relatively small, indicating weak linear relationships between these variables.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71;p45">
            <a:extLst>
              <a:ext uri="{FF2B5EF4-FFF2-40B4-BE49-F238E27FC236}">
                <a16:creationId xmlns:a16="http://schemas.microsoft.com/office/drawing/2014/main" id="{ED28BCDC-C5F8-D2E2-1637-602A0F104ED3}"/>
              </a:ext>
            </a:extLst>
          </p:cNvPr>
          <p:cNvSpPr/>
          <p:nvPr/>
        </p:nvSpPr>
        <p:spPr>
          <a:xfrm>
            <a:off x="2743329" y="319995"/>
            <a:ext cx="5738360" cy="1359752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772;p45">
            <a:extLst>
              <a:ext uri="{FF2B5EF4-FFF2-40B4-BE49-F238E27FC236}">
                <a16:creationId xmlns:a16="http://schemas.microsoft.com/office/drawing/2014/main" id="{CB6FD8DA-2796-48D8-953C-2AD70F98BFBE}"/>
              </a:ext>
            </a:extLst>
          </p:cNvPr>
          <p:cNvSpPr/>
          <p:nvPr/>
        </p:nvSpPr>
        <p:spPr>
          <a:xfrm>
            <a:off x="656712" y="331755"/>
            <a:ext cx="1899075" cy="1573950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773;p45">
            <a:extLst>
              <a:ext uri="{FF2B5EF4-FFF2-40B4-BE49-F238E27FC236}">
                <a16:creationId xmlns:a16="http://schemas.microsoft.com/office/drawing/2014/main" id="{68BA9C85-0C01-B7FE-38E6-66ECDFF85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3567" y="498926"/>
            <a:ext cx="5528122" cy="906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Character Attributes and Popularity/Impact (Exploratory Analysis)</a:t>
            </a:r>
            <a:endParaRPr sz="2800" dirty="0"/>
          </a:p>
        </p:txBody>
      </p:sp>
      <p:sp>
        <p:nvSpPr>
          <p:cNvPr id="11" name="Google Shape;774;p45">
            <a:extLst>
              <a:ext uri="{FF2B5EF4-FFF2-40B4-BE49-F238E27FC236}">
                <a16:creationId xmlns:a16="http://schemas.microsoft.com/office/drawing/2014/main" id="{48453148-B067-8233-3BB1-091D1A692F5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6049" y="259893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0</a:t>
            </a:r>
            <a:r>
              <a:rPr lang="en" sz="6000" dirty="0"/>
              <a:t>3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BD1BA2-67CB-9A73-CF59-1CCE2D28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80" y="1797504"/>
            <a:ext cx="3935594" cy="3137892"/>
          </a:xfrm>
          <a:prstGeom prst="rect">
            <a:avLst/>
          </a:prstGeom>
        </p:spPr>
      </p:pic>
      <p:grpSp>
        <p:nvGrpSpPr>
          <p:cNvPr id="37" name="Google Shape;1061;p55">
            <a:extLst>
              <a:ext uri="{FF2B5EF4-FFF2-40B4-BE49-F238E27FC236}">
                <a16:creationId xmlns:a16="http://schemas.microsoft.com/office/drawing/2014/main" id="{E5ACFDF9-0553-B424-9018-A9B75F5BF72A}"/>
              </a:ext>
            </a:extLst>
          </p:cNvPr>
          <p:cNvGrpSpPr/>
          <p:nvPr/>
        </p:nvGrpSpPr>
        <p:grpSpPr>
          <a:xfrm rot="480793" flipH="1">
            <a:off x="6738300" y="1486409"/>
            <a:ext cx="1919420" cy="2545993"/>
            <a:chOff x="661374" y="2659100"/>
            <a:chExt cx="1977608" cy="2623176"/>
          </a:xfrm>
        </p:grpSpPr>
        <p:sp>
          <p:nvSpPr>
            <p:cNvPr id="38" name="Google Shape;1062;p55">
              <a:extLst>
                <a:ext uri="{FF2B5EF4-FFF2-40B4-BE49-F238E27FC236}">
                  <a16:creationId xmlns:a16="http://schemas.microsoft.com/office/drawing/2014/main" id="{E5753468-B337-2F18-4CD7-8FA6D9C7CC2D}"/>
                </a:ext>
              </a:extLst>
            </p:cNvPr>
            <p:cNvSpPr/>
            <p:nvPr/>
          </p:nvSpPr>
          <p:spPr>
            <a:xfrm>
              <a:off x="661374" y="3082948"/>
              <a:ext cx="1920000" cy="1821053"/>
            </a:xfrm>
            <a:custGeom>
              <a:avLst/>
              <a:gdLst/>
              <a:ahLst/>
              <a:cxnLst/>
              <a:rect l="l" t="t" r="r" b="b"/>
              <a:pathLst>
                <a:path w="28932" h="27441" extrusionOk="0">
                  <a:moveTo>
                    <a:pt x="19353" y="0"/>
                  </a:moveTo>
                  <a:cubicBezTo>
                    <a:pt x="19353" y="0"/>
                    <a:pt x="2826" y="2591"/>
                    <a:pt x="0" y="15585"/>
                  </a:cubicBezTo>
                  <a:cubicBezTo>
                    <a:pt x="716" y="15452"/>
                    <a:pt x="1407" y="15388"/>
                    <a:pt x="2062" y="15388"/>
                  </a:cubicBezTo>
                  <a:cubicBezTo>
                    <a:pt x="3921" y="15388"/>
                    <a:pt x="5480" y="15902"/>
                    <a:pt x="6438" y="16802"/>
                  </a:cubicBezTo>
                  <a:cubicBezTo>
                    <a:pt x="8283" y="18529"/>
                    <a:pt x="7262" y="21944"/>
                    <a:pt x="8205" y="23750"/>
                  </a:cubicBezTo>
                  <a:cubicBezTo>
                    <a:pt x="9107" y="25517"/>
                    <a:pt x="14289" y="23829"/>
                    <a:pt x="15663" y="27440"/>
                  </a:cubicBezTo>
                  <a:cubicBezTo>
                    <a:pt x="18058" y="16802"/>
                    <a:pt x="28932" y="8872"/>
                    <a:pt x="28932" y="8872"/>
                  </a:cubicBezTo>
                  <a:lnTo>
                    <a:pt x="19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3;p55">
              <a:extLst>
                <a:ext uri="{FF2B5EF4-FFF2-40B4-BE49-F238E27FC236}">
                  <a16:creationId xmlns:a16="http://schemas.microsoft.com/office/drawing/2014/main" id="{DB9AEBDA-4C1E-ACFC-85BC-4C48D219F823}"/>
                </a:ext>
              </a:extLst>
            </p:cNvPr>
            <p:cNvSpPr/>
            <p:nvPr/>
          </p:nvSpPr>
          <p:spPr>
            <a:xfrm>
              <a:off x="2057979" y="3005313"/>
              <a:ext cx="291862" cy="330950"/>
            </a:xfrm>
            <a:custGeom>
              <a:avLst/>
              <a:gdLst/>
              <a:ahLst/>
              <a:cxnLst/>
              <a:rect l="l" t="t" r="r" b="b"/>
              <a:pathLst>
                <a:path w="4398" h="4987" extrusionOk="0">
                  <a:moveTo>
                    <a:pt x="2120" y="1"/>
                  </a:moveTo>
                  <a:lnTo>
                    <a:pt x="393" y="629"/>
                  </a:lnTo>
                  <a:lnTo>
                    <a:pt x="0" y="2631"/>
                  </a:lnTo>
                  <a:lnTo>
                    <a:pt x="197" y="4515"/>
                  </a:lnTo>
                  <a:lnTo>
                    <a:pt x="2670" y="4986"/>
                  </a:lnTo>
                  <a:lnTo>
                    <a:pt x="4397" y="4515"/>
                  </a:lnTo>
                  <a:lnTo>
                    <a:pt x="4201" y="1885"/>
                  </a:lnTo>
                  <a:lnTo>
                    <a:pt x="3259" y="23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4;p55">
              <a:extLst>
                <a:ext uri="{FF2B5EF4-FFF2-40B4-BE49-F238E27FC236}">
                  <a16:creationId xmlns:a16="http://schemas.microsoft.com/office/drawing/2014/main" id="{69592114-A2F1-2A7C-3915-D3B3563D7704}"/>
                </a:ext>
              </a:extLst>
            </p:cNvPr>
            <p:cNvSpPr/>
            <p:nvPr/>
          </p:nvSpPr>
          <p:spPr>
            <a:xfrm>
              <a:off x="1101893" y="4432902"/>
              <a:ext cx="440315" cy="849374"/>
            </a:xfrm>
            <a:custGeom>
              <a:avLst/>
              <a:gdLst/>
              <a:ahLst/>
              <a:cxnLst/>
              <a:rect l="l" t="t" r="r" b="b"/>
              <a:pathLst>
                <a:path w="6635" h="12799" extrusionOk="0">
                  <a:moveTo>
                    <a:pt x="4122" y="1"/>
                  </a:moveTo>
                  <a:cubicBezTo>
                    <a:pt x="3298" y="1846"/>
                    <a:pt x="2945" y="4594"/>
                    <a:pt x="2748" y="4987"/>
                  </a:cubicBezTo>
                  <a:cubicBezTo>
                    <a:pt x="2513" y="5418"/>
                    <a:pt x="1963" y="5615"/>
                    <a:pt x="1610" y="6203"/>
                  </a:cubicBezTo>
                  <a:cubicBezTo>
                    <a:pt x="1257" y="6792"/>
                    <a:pt x="0" y="9462"/>
                    <a:pt x="0" y="10796"/>
                  </a:cubicBezTo>
                  <a:cubicBezTo>
                    <a:pt x="0" y="11660"/>
                    <a:pt x="825" y="12799"/>
                    <a:pt x="1845" y="12799"/>
                  </a:cubicBezTo>
                  <a:cubicBezTo>
                    <a:pt x="2709" y="12799"/>
                    <a:pt x="3102" y="10679"/>
                    <a:pt x="3102" y="10679"/>
                  </a:cubicBezTo>
                  <a:cubicBezTo>
                    <a:pt x="3102" y="10247"/>
                    <a:pt x="3102" y="9776"/>
                    <a:pt x="3219" y="9344"/>
                  </a:cubicBezTo>
                  <a:cubicBezTo>
                    <a:pt x="3337" y="8677"/>
                    <a:pt x="3769" y="7852"/>
                    <a:pt x="3847" y="7538"/>
                  </a:cubicBezTo>
                  <a:cubicBezTo>
                    <a:pt x="3926" y="7303"/>
                    <a:pt x="4005" y="7067"/>
                    <a:pt x="4044" y="6832"/>
                  </a:cubicBezTo>
                  <a:cubicBezTo>
                    <a:pt x="4633" y="5222"/>
                    <a:pt x="5496" y="3730"/>
                    <a:pt x="6635" y="2435"/>
                  </a:cubicBezTo>
                  <a:lnTo>
                    <a:pt x="4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5;p55">
              <a:extLst>
                <a:ext uri="{FF2B5EF4-FFF2-40B4-BE49-F238E27FC236}">
                  <a16:creationId xmlns:a16="http://schemas.microsoft.com/office/drawing/2014/main" id="{60DBFF74-D508-E6B7-2611-D2586E42DF1C}"/>
                </a:ext>
              </a:extLst>
            </p:cNvPr>
            <p:cNvSpPr/>
            <p:nvPr/>
          </p:nvSpPr>
          <p:spPr>
            <a:xfrm>
              <a:off x="1346771" y="3939099"/>
              <a:ext cx="468055" cy="685193"/>
            </a:xfrm>
            <a:custGeom>
              <a:avLst/>
              <a:gdLst/>
              <a:ahLst/>
              <a:cxnLst/>
              <a:rect l="l" t="t" r="r" b="b"/>
              <a:pathLst>
                <a:path w="7053" h="10325" extrusionOk="0">
                  <a:moveTo>
                    <a:pt x="3460" y="0"/>
                  </a:moveTo>
                  <a:cubicBezTo>
                    <a:pt x="3429" y="0"/>
                    <a:pt x="3401" y="7"/>
                    <a:pt x="3377" y="23"/>
                  </a:cubicBezTo>
                  <a:cubicBezTo>
                    <a:pt x="1649" y="2025"/>
                    <a:pt x="1531" y="5675"/>
                    <a:pt x="1531" y="5911"/>
                  </a:cubicBezTo>
                  <a:cubicBezTo>
                    <a:pt x="1021" y="6304"/>
                    <a:pt x="629" y="6853"/>
                    <a:pt x="432" y="7442"/>
                  </a:cubicBezTo>
                  <a:cubicBezTo>
                    <a:pt x="432" y="7442"/>
                    <a:pt x="0" y="9601"/>
                    <a:pt x="864" y="10190"/>
                  </a:cubicBezTo>
                  <a:cubicBezTo>
                    <a:pt x="1023" y="10287"/>
                    <a:pt x="1215" y="10324"/>
                    <a:pt x="1418" y="10324"/>
                  </a:cubicBezTo>
                  <a:cubicBezTo>
                    <a:pt x="2118" y="10324"/>
                    <a:pt x="2945" y="9876"/>
                    <a:pt x="2945" y="9876"/>
                  </a:cubicBezTo>
                  <a:cubicBezTo>
                    <a:pt x="3062" y="9719"/>
                    <a:pt x="3180" y="9562"/>
                    <a:pt x="3259" y="9405"/>
                  </a:cubicBezTo>
                  <a:cubicBezTo>
                    <a:pt x="3416" y="8934"/>
                    <a:pt x="3534" y="8423"/>
                    <a:pt x="3534" y="7952"/>
                  </a:cubicBezTo>
                  <a:cubicBezTo>
                    <a:pt x="4947" y="7206"/>
                    <a:pt x="6360" y="4773"/>
                    <a:pt x="6713" y="4655"/>
                  </a:cubicBezTo>
                  <a:cubicBezTo>
                    <a:pt x="7053" y="4504"/>
                    <a:pt x="4237" y="0"/>
                    <a:pt x="3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6;p55">
              <a:extLst>
                <a:ext uri="{FF2B5EF4-FFF2-40B4-BE49-F238E27FC236}">
                  <a16:creationId xmlns:a16="http://schemas.microsoft.com/office/drawing/2014/main" id="{FB6E27B4-4CD6-3758-1686-15505286B6B2}"/>
                </a:ext>
              </a:extLst>
            </p:cNvPr>
            <p:cNvSpPr/>
            <p:nvPr/>
          </p:nvSpPr>
          <p:spPr>
            <a:xfrm>
              <a:off x="1279015" y="4867908"/>
              <a:ext cx="576690" cy="368843"/>
            </a:xfrm>
            <a:custGeom>
              <a:avLst/>
              <a:gdLst/>
              <a:ahLst/>
              <a:cxnLst/>
              <a:rect l="l" t="t" r="r" b="b"/>
              <a:pathLst>
                <a:path w="8690" h="5558" extrusionOk="0">
                  <a:moveTo>
                    <a:pt x="4453" y="0"/>
                  </a:moveTo>
                  <a:cubicBezTo>
                    <a:pt x="4331" y="0"/>
                    <a:pt x="4205" y="26"/>
                    <a:pt x="4083" y="80"/>
                  </a:cubicBezTo>
                  <a:cubicBezTo>
                    <a:pt x="3534" y="277"/>
                    <a:pt x="3298" y="1062"/>
                    <a:pt x="2906" y="1651"/>
                  </a:cubicBezTo>
                  <a:cubicBezTo>
                    <a:pt x="2513" y="2279"/>
                    <a:pt x="629" y="3535"/>
                    <a:pt x="158" y="4673"/>
                  </a:cubicBezTo>
                  <a:cubicBezTo>
                    <a:pt x="1" y="5027"/>
                    <a:pt x="197" y="5498"/>
                    <a:pt x="393" y="5537"/>
                  </a:cubicBezTo>
                  <a:cubicBezTo>
                    <a:pt x="488" y="5551"/>
                    <a:pt x="585" y="5557"/>
                    <a:pt x="684" y="5557"/>
                  </a:cubicBezTo>
                  <a:cubicBezTo>
                    <a:pt x="1926" y="5557"/>
                    <a:pt x="3488" y="4548"/>
                    <a:pt x="3980" y="4548"/>
                  </a:cubicBezTo>
                  <a:cubicBezTo>
                    <a:pt x="4004" y="4548"/>
                    <a:pt x="4025" y="4550"/>
                    <a:pt x="4044" y="4555"/>
                  </a:cubicBezTo>
                  <a:cubicBezTo>
                    <a:pt x="5340" y="4870"/>
                    <a:pt x="7342" y="4555"/>
                    <a:pt x="8480" y="5262"/>
                  </a:cubicBezTo>
                  <a:cubicBezTo>
                    <a:pt x="8484" y="5265"/>
                    <a:pt x="8488" y="5266"/>
                    <a:pt x="8491" y="5266"/>
                  </a:cubicBezTo>
                  <a:cubicBezTo>
                    <a:pt x="8689" y="5266"/>
                    <a:pt x="7965" y="983"/>
                    <a:pt x="7311" y="983"/>
                  </a:cubicBezTo>
                  <a:cubicBezTo>
                    <a:pt x="7308" y="983"/>
                    <a:pt x="7305" y="983"/>
                    <a:pt x="7302" y="983"/>
                  </a:cubicBezTo>
                  <a:cubicBezTo>
                    <a:pt x="6726" y="1055"/>
                    <a:pt x="6084" y="1424"/>
                    <a:pt x="5770" y="1424"/>
                  </a:cubicBezTo>
                  <a:cubicBezTo>
                    <a:pt x="5741" y="1424"/>
                    <a:pt x="5716" y="1421"/>
                    <a:pt x="5693" y="1415"/>
                  </a:cubicBezTo>
                  <a:cubicBezTo>
                    <a:pt x="5418" y="1297"/>
                    <a:pt x="5457" y="591"/>
                    <a:pt x="5065" y="277"/>
                  </a:cubicBezTo>
                  <a:cubicBezTo>
                    <a:pt x="4910" y="96"/>
                    <a:pt x="4688" y="0"/>
                    <a:pt x="4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7;p55">
              <a:extLst>
                <a:ext uri="{FF2B5EF4-FFF2-40B4-BE49-F238E27FC236}">
                  <a16:creationId xmlns:a16="http://schemas.microsoft.com/office/drawing/2014/main" id="{DD2975AD-89B4-7F26-39A5-F75013F7F304}"/>
                </a:ext>
              </a:extLst>
            </p:cNvPr>
            <p:cNvSpPr/>
            <p:nvPr/>
          </p:nvSpPr>
          <p:spPr>
            <a:xfrm>
              <a:off x="1732338" y="4125511"/>
              <a:ext cx="502829" cy="1089340"/>
            </a:xfrm>
            <a:custGeom>
              <a:avLst/>
              <a:gdLst/>
              <a:ahLst/>
              <a:cxnLst/>
              <a:rect l="l" t="t" r="r" b="b"/>
              <a:pathLst>
                <a:path w="7577" h="16415" extrusionOk="0">
                  <a:moveTo>
                    <a:pt x="3023" y="1"/>
                  </a:moveTo>
                  <a:cubicBezTo>
                    <a:pt x="3023" y="1"/>
                    <a:pt x="2002" y="1885"/>
                    <a:pt x="1610" y="2945"/>
                  </a:cubicBezTo>
                  <a:cubicBezTo>
                    <a:pt x="746" y="5026"/>
                    <a:pt x="0" y="14329"/>
                    <a:pt x="197" y="14840"/>
                  </a:cubicBezTo>
                  <a:cubicBezTo>
                    <a:pt x="393" y="15350"/>
                    <a:pt x="511" y="16331"/>
                    <a:pt x="1610" y="16410"/>
                  </a:cubicBezTo>
                  <a:cubicBezTo>
                    <a:pt x="1639" y="16413"/>
                    <a:pt x="1668" y="16414"/>
                    <a:pt x="1697" y="16414"/>
                  </a:cubicBezTo>
                  <a:cubicBezTo>
                    <a:pt x="2752" y="16414"/>
                    <a:pt x="3533" y="14369"/>
                    <a:pt x="3533" y="14369"/>
                  </a:cubicBezTo>
                  <a:cubicBezTo>
                    <a:pt x="3533" y="14369"/>
                    <a:pt x="7145" y="5771"/>
                    <a:pt x="7577" y="1571"/>
                  </a:cubicBezTo>
                  <a:cubicBezTo>
                    <a:pt x="7341" y="1021"/>
                    <a:pt x="3023" y="1"/>
                    <a:pt x="3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8;p55">
              <a:extLst>
                <a:ext uri="{FF2B5EF4-FFF2-40B4-BE49-F238E27FC236}">
                  <a16:creationId xmlns:a16="http://schemas.microsoft.com/office/drawing/2014/main" id="{60B4B935-F41F-C209-322F-C395B980C435}"/>
                </a:ext>
              </a:extLst>
            </p:cNvPr>
            <p:cNvSpPr/>
            <p:nvPr/>
          </p:nvSpPr>
          <p:spPr>
            <a:xfrm>
              <a:off x="1570811" y="3854619"/>
              <a:ext cx="669598" cy="466595"/>
            </a:xfrm>
            <a:custGeom>
              <a:avLst/>
              <a:gdLst/>
              <a:ahLst/>
              <a:cxnLst/>
              <a:rect l="l" t="t" r="r" b="b"/>
              <a:pathLst>
                <a:path w="10090" h="7031" extrusionOk="0">
                  <a:moveTo>
                    <a:pt x="943" y="0"/>
                  </a:moveTo>
                  <a:cubicBezTo>
                    <a:pt x="943" y="0"/>
                    <a:pt x="275" y="942"/>
                    <a:pt x="1" y="1296"/>
                  </a:cubicBezTo>
                  <a:cubicBezTo>
                    <a:pt x="1" y="1296"/>
                    <a:pt x="1571" y="5496"/>
                    <a:pt x="2905" y="6674"/>
                  </a:cubicBezTo>
                  <a:cubicBezTo>
                    <a:pt x="3201" y="6748"/>
                    <a:pt x="3775" y="7030"/>
                    <a:pt x="4005" y="7030"/>
                  </a:cubicBezTo>
                  <a:cubicBezTo>
                    <a:pt x="4020" y="7030"/>
                    <a:pt x="4032" y="7029"/>
                    <a:pt x="4044" y="7027"/>
                  </a:cubicBezTo>
                  <a:cubicBezTo>
                    <a:pt x="4878" y="5800"/>
                    <a:pt x="7000" y="5570"/>
                    <a:pt x="8475" y="5570"/>
                  </a:cubicBezTo>
                  <a:cubicBezTo>
                    <a:pt x="9359" y="5570"/>
                    <a:pt x="10011" y="5653"/>
                    <a:pt x="10011" y="5653"/>
                  </a:cubicBezTo>
                  <a:cubicBezTo>
                    <a:pt x="10089" y="4907"/>
                    <a:pt x="10050" y="4200"/>
                    <a:pt x="9932" y="345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9;p55">
              <a:extLst>
                <a:ext uri="{FF2B5EF4-FFF2-40B4-BE49-F238E27FC236}">
                  <a16:creationId xmlns:a16="http://schemas.microsoft.com/office/drawing/2014/main" id="{F9D5461E-1A62-1CAD-DBDC-9E8EE204D599}"/>
                </a:ext>
              </a:extLst>
            </p:cNvPr>
            <p:cNvSpPr/>
            <p:nvPr/>
          </p:nvSpPr>
          <p:spPr>
            <a:xfrm>
              <a:off x="1633325" y="3812878"/>
              <a:ext cx="601842" cy="299892"/>
            </a:xfrm>
            <a:custGeom>
              <a:avLst/>
              <a:gdLst/>
              <a:ahLst/>
              <a:cxnLst/>
              <a:rect l="l" t="t" r="r" b="b"/>
              <a:pathLst>
                <a:path w="9069" h="4519" extrusionOk="0">
                  <a:moveTo>
                    <a:pt x="668" y="1"/>
                  </a:moveTo>
                  <a:lnTo>
                    <a:pt x="1" y="629"/>
                  </a:lnTo>
                  <a:cubicBezTo>
                    <a:pt x="1" y="629"/>
                    <a:pt x="472" y="2592"/>
                    <a:pt x="3769" y="3887"/>
                  </a:cubicBezTo>
                  <a:cubicBezTo>
                    <a:pt x="4992" y="4368"/>
                    <a:pt x="6026" y="4519"/>
                    <a:pt x="6843" y="4519"/>
                  </a:cubicBezTo>
                  <a:cubicBezTo>
                    <a:pt x="8229" y="4519"/>
                    <a:pt x="8990" y="4084"/>
                    <a:pt x="8990" y="4084"/>
                  </a:cubicBezTo>
                  <a:lnTo>
                    <a:pt x="9069" y="3220"/>
                  </a:lnTo>
                  <a:lnTo>
                    <a:pt x="7028" y="125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0;p55">
              <a:extLst>
                <a:ext uri="{FF2B5EF4-FFF2-40B4-BE49-F238E27FC236}">
                  <a16:creationId xmlns:a16="http://schemas.microsoft.com/office/drawing/2014/main" id="{BDD921D1-8033-22A3-82E9-C40329393649}"/>
                </a:ext>
              </a:extLst>
            </p:cNvPr>
            <p:cNvSpPr/>
            <p:nvPr/>
          </p:nvSpPr>
          <p:spPr>
            <a:xfrm>
              <a:off x="1555150" y="2700510"/>
              <a:ext cx="521145" cy="549415"/>
            </a:xfrm>
            <a:custGeom>
              <a:avLst/>
              <a:gdLst/>
              <a:ahLst/>
              <a:cxnLst/>
              <a:rect l="l" t="t" r="r" b="b"/>
              <a:pathLst>
                <a:path w="7853" h="8279" extrusionOk="0">
                  <a:moveTo>
                    <a:pt x="472" y="1"/>
                  </a:moveTo>
                  <a:lnTo>
                    <a:pt x="1" y="2866"/>
                  </a:lnTo>
                  <a:cubicBezTo>
                    <a:pt x="276" y="2866"/>
                    <a:pt x="551" y="2827"/>
                    <a:pt x="865" y="2788"/>
                  </a:cubicBezTo>
                  <a:cubicBezTo>
                    <a:pt x="2042" y="4908"/>
                    <a:pt x="3259" y="5418"/>
                    <a:pt x="3456" y="5928"/>
                  </a:cubicBezTo>
                  <a:cubicBezTo>
                    <a:pt x="3652" y="6439"/>
                    <a:pt x="3534" y="7106"/>
                    <a:pt x="3377" y="8048"/>
                  </a:cubicBezTo>
                  <a:cubicBezTo>
                    <a:pt x="3351" y="8211"/>
                    <a:pt x="3402" y="8278"/>
                    <a:pt x="3507" y="8278"/>
                  </a:cubicBezTo>
                  <a:cubicBezTo>
                    <a:pt x="4031" y="8278"/>
                    <a:pt x="5889" y="6556"/>
                    <a:pt x="5889" y="6556"/>
                  </a:cubicBezTo>
                  <a:cubicBezTo>
                    <a:pt x="5889" y="6556"/>
                    <a:pt x="7852" y="4790"/>
                    <a:pt x="7577" y="4319"/>
                  </a:cubicBezTo>
                  <a:cubicBezTo>
                    <a:pt x="7067" y="3534"/>
                    <a:pt x="6282" y="3023"/>
                    <a:pt x="5418" y="2866"/>
                  </a:cubicBezTo>
                  <a:cubicBezTo>
                    <a:pt x="4319" y="1689"/>
                    <a:pt x="1610" y="158"/>
                    <a:pt x="1610" y="158"/>
                  </a:cubicBezTo>
                  <a:cubicBezTo>
                    <a:pt x="1257" y="79"/>
                    <a:pt x="865" y="40"/>
                    <a:pt x="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1;p55">
              <a:extLst>
                <a:ext uri="{FF2B5EF4-FFF2-40B4-BE49-F238E27FC236}">
                  <a16:creationId xmlns:a16="http://schemas.microsoft.com/office/drawing/2014/main" id="{D9B00A63-EFDB-9202-6728-B6BB62C814C1}"/>
                </a:ext>
              </a:extLst>
            </p:cNvPr>
            <p:cNvSpPr/>
            <p:nvPr/>
          </p:nvSpPr>
          <p:spPr>
            <a:xfrm>
              <a:off x="872611" y="2696661"/>
              <a:ext cx="784206" cy="291796"/>
            </a:xfrm>
            <a:custGeom>
              <a:avLst/>
              <a:gdLst/>
              <a:ahLst/>
              <a:cxnLst/>
              <a:rect l="l" t="t" r="r" b="b"/>
              <a:pathLst>
                <a:path w="11817" h="4397" extrusionOk="0">
                  <a:moveTo>
                    <a:pt x="10144" y="1"/>
                  </a:moveTo>
                  <a:cubicBezTo>
                    <a:pt x="8826" y="1"/>
                    <a:pt x="5821" y="418"/>
                    <a:pt x="3102" y="1825"/>
                  </a:cubicBezTo>
                  <a:cubicBezTo>
                    <a:pt x="2782" y="1797"/>
                    <a:pt x="2467" y="1784"/>
                    <a:pt x="2154" y="1784"/>
                  </a:cubicBezTo>
                  <a:cubicBezTo>
                    <a:pt x="1582" y="1784"/>
                    <a:pt x="1016" y="1828"/>
                    <a:pt x="433" y="1904"/>
                  </a:cubicBezTo>
                  <a:cubicBezTo>
                    <a:pt x="1" y="2610"/>
                    <a:pt x="40" y="3513"/>
                    <a:pt x="590" y="4102"/>
                  </a:cubicBezTo>
                  <a:cubicBezTo>
                    <a:pt x="694" y="4217"/>
                    <a:pt x="845" y="4258"/>
                    <a:pt x="1007" y="4258"/>
                  </a:cubicBezTo>
                  <a:cubicBezTo>
                    <a:pt x="1396" y="4258"/>
                    <a:pt x="1846" y="4023"/>
                    <a:pt x="1846" y="4023"/>
                  </a:cubicBezTo>
                  <a:cubicBezTo>
                    <a:pt x="1943" y="4250"/>
                    <a:pt x="2174" y="4397"/>
                    <a:pt x="2407" y="4397"/>
                  </a:cubicBezTo>
                  <a:cubicBezTo>
                    <a:pt x="2456" y="4397"/>
                    <a:pt x="2505" y="4390"/>
                    <a:pt x="2552" y="4377"/>
                  </a:cubicBezTo>
                  <a:cubicBezTo>
                    <a:pt x="2906" y="4220"/>
                    <a:pt x="3181" y="3395"/>
                    <a:pt x="3573" y="3238"/>
                  </a:cubicBezTo>
                  <a:cubicBezTo>
                    <a:pt x="4762" y="2965"/>
                    <a:pt x="5688" y="2896"/>
                    <a:pt x="6537" y="2896"/>
                  </a:cubicBezTo>
                  <a:cubicBezTo>
                    <a:pt x="7410" y="2896"/>
                    <a:pt x="8202" y="2969"/>
                    <a:pt x="9115" y="2969"/>
                  </a:cubicBezTo>
                  <a:cubicBezTo>
                    <a:pt x="9481" y="2969"/>
                    <a:pt x="9867" y="2957"/>
                    <a:pt x="10286" y="2924"/>
                  </a:cubicBezTo>
                  <a:cubicBezTo>
                    <a:pt x="10286" y="2924"/>
                    <a:pt x="11817" y="1550"/>
                    <a:pt x="10757" y="59"/>
                  </a:cubicBezTo>
                  <a:cubicBezTo>
                    <a:pt x="10655" y="22"/>
                    <a:pt x="10443" y="1"/>
                    <a:pt x="10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2;p55">
              <a:extLst>
                <a:ext uri="{FF2B5EF4-FFF2-40B4-BE49-F238E27FC236}">
                  <a16:creationId xmlns:a16="http://schemas.microsoft.com/office/drawing/2014/main" id="{4893D6E5-157F-FA3E-FE5D-01E2B88FAFB1}"/>
                </a:ext>
              </a:extLst>
            </p:cNvPr>
            <p:cNvSpPr/>
            <p:nvPr/>
          </p:nvSpPr>
          <p:spPr>
            <a:xfrm>
              <a:off x="1677655" y="2987262"/>
              <a:ext cx="906644" cy="1058880"/>
            </a:xfrm>
            <a:custGeom>
              <a:avLst/>
              <a:gdLst/>
              <a:ahLst/>
              <a:cxnLst/>
              <a:rect l="l" t="t" r="r" b="b"/>
              <a:pathLst>
                <a:path w="13662" h="15956" extrusionOk="0">
                  <a:moveTo>
                    <a:pt x="5643" y="0"/>
                  </a:moveTo>
                  <a:cubicBezTo>
                    <a:pt x="4757" y="0"/>
                    <a:pt x="3032" y="245"/>
                    <a:pt x="2041" y="2000"/>
                  </a:cubicBezTo>
                  <a:cubicBezTo>
                    <a:pt x="1295" y="3452"/>
                    <a:pt x="864" y="5101"/>
                    <a:pt x="785" y="6750"/>
                  </a:cubicBezTo>
                  <a:cubicBezTo>
                    <a:pt x="785" y="6750"/>
                    <a:pt x="981" y="10047"/>
                    <a:pt x="0" y="12442"/>
                  </a:cubicBezTo>
                  <a:cubicBezTo>
                    <a:pt x="903" y="13698"/>
                    <a:pt x="2159" y="14719"/>
                    <a:pt x="3572" y="15425"/>
                  </a:cubicBezTo>
                  <a:cubicBezTo>
                    <a:pt x="4482" y="15832"/>
                    <a:pt x="5385" y="15955"/>
                    <a:pt x="6165" y="15955"/>
                  </a:cubicBezTo>
                  <a:cubicBezTo>
                    <a:pt x="7269" y="15955"/>
                    <a:pt x="8125" y="15707"/>
                    <a:pt x="8401" y="15661"/>
                  </a:cubicBezTo>
                  <a:cubicBezTo>
                    <a:pt x="9068" y="14601"/>
                    <a:pt x="12052" y="12246"/>
                    <a:pt x="12052" y="12246"/>
                  </a:cubicBezTo>
                  <a:lnTo>
                    <a:pt x="13661" y="8595"/>
                  </a:lnTo>
                  <a:cubicBezTo>
                    <a:pt x="13661" y="8595"/>
                    <a:pt x="13386" y="6082"/>
                    <a:pt x="11267" y="2981"/>
                  </a:cubicBezTo>
                  <a:cubicBezTo>
                    <a:pt x="10999" y="3182"/>
                    <a:pt x="8900" y="4613"/>
                    <a:pt x="7486" y="4613"/>
                  </a:cubicBezTo>
                  <a:cubicBezTo>
                    <a:pt x="7243" y="4613"/>
                    <a:pt x="7020" y="4571"/>
                    <a:pt x="6831" y="4473"/>
                  </a:cubicBezTo>
                  <a:cubicBezTo>
                    <a:pt x="5417" y="3766"/>
                    <a:pt x="7262" y="273"/>
                    <a:pt x="7262" y="273"/>
                  </a:cubicBezTo>
                  <a:lnTo>
                    <a:pt x="6202" y="37"/>
                  </a:lnTo>
                  <a:cubicBezTo>
                    <a:pt x="6202" y="37"/>
                    <a:pt x="5985" y="0"/>
                    <a:pt x="5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3;p55">
              <a:extLst>
                <a:ext uri="{FF2B5EF4-FFF2-40B4-BE49-F238E27FC236}">
                  <a16:creationId xmlns:a16="http://schemas.microsoft.com/office/drawing/2014/main" id="{8C67745B-3DA8-CAEB-9C28-79C8F1DEE66B}"/>
                </a:ext>
              </a:extLst>
            </p:cNvPr>
            <p:cNvSpPr/>
            <p:nvPr/>
          </p:nvSpPr>
          <p:spPr>
            <a:xfrm>
              <a:off x="1927709" y="2897540"/>
              <a:ext cx="265782" cy="220523"/>
            </a:xfrm>
            <a:custGeom>
              <a:avLst/>
              <a:gdLst/>
              <a:ahLst/>
              <a:cxnLst/>
              <a:rect l="l" t="t" r="r" b="b"/>
              <a:pathLst>
                <a:path w="4005" h="3323" extrusionOk="0">
                  <a:moveTo>
                    <a:pt x="948" y="1"/>
                  </a:moveTo>
                  <a:cubicBezTo>
                    <a:pt x="800" y="1"/>
                    <a:pt x="653" y="28"/>
                    <a:pt x="511" y="94"/>
                  </a:cubicBezTo>
                  <a:cubicBezTo>
                    <a:pt x="1885" y="1428"/>
                    <a:pt x="1" y="2488"/>
                    <a:pt x="1414" y="3234"/>
                  </a:cubicBezTo>
                  <a:cubicBezTo>
                    <a:pt x="1554" y="3295"/>
                    <a:pt x="1681" y="3322"/>
                    <a:pt x="1799" y="3322"/>
                  </a:cubicBezTo>
                  <a:cubicBezTo>
                    <a:pt x="2731" y="3322"/>
                    <a:pt x="3056" y="1624"/>
                    <a:pt x="3977" y="1624"/>
                  </a:cubicBezTo>
                  <a:cubicBezTo>
                    <a:pt x="3986" y="1624"/>
                    <a:pt x="3995" y="1624"/>
                    <a:pt x="4005" y="1625"/>
                  </a:cubicBezTo>
                  <a:cubicBezTo>
                    <a:pt x="3877" y="1147"/>
                    <a:pt x="3440" y="824"/>
                    <a:pt x="2965" y="824"/>
                  </a:cubicBezTo>
                  <a:cubicBezTo>
                    <a:pt x="2854" y="824"/>
                    <a:pt x="2742" y="842"/>
                    <a:pt x="2631" y="879"/>
                  </a:cubicBezTo>
                  <a:cubicBezTo>
                    <a:pt x="2631" y="879"/>
                    <a:pt x="1781" y="1"/>
                    <a:pt x="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4;p55">
              <a:extLst>
                <a:ext uri="{FF2B5EF4-FFF2-40B4-BE49-F238E27FC236}">
                  <a16:creationId xmlns:a16="http://schemas.microsoft.com/office/drawing/2014/main" id="{E4B34162-4C15-32CA-665F-9EE098E5BD63}"/>
                </a:ext>
              </a:extLst>
            </p:cNvPr>
            <p:cNvSpPr/>
            <p:nvPr/>
          </p:nvSpPr>
          <p:spPr>
            <a:xfrm>
              <a:off x="1998053" y="3028739"/>
              <a:ext cx="70411" cy="61385"/>
            </a:xfrm>
            <a:custGeom>
              <a:avLst/>
              <a:gdLst/>
              <a:ahLst/>
              <a:cxnLst/>
              <a:rect l="l" t="t" r="r" b="b"/>
              <a:pathLst>
                <a:path w="1061" h="925" extrusionOk="0">
                  <a:moveTo>
                    <a:pt x="589" y="1"/>
                  </a:moveTo>
                  <a:cubicBezTo>
                    <a:pt x="197" y="1"/>
                    <a:pt x="1" y="472"/>
                    <a:pt x="275" y="786"/>
                  </a:cubicBezTo>
                  <a:cubicBezTo>
                    <a:pt x="370" y="881"/>
                    <a:pt x="488" y="924"/>
                    <a:pt x="604" y="924"/>
                  </a:cubicBezTo>
                  <a:cubicBezTo>
                    <a:pt x="824" y="924"/>
                    <a:pt x="1035" y="768"/>
                    <a:pt x="1060" y="511"/>
                  </a:cubicBezTo>
                  <a:cubicBezTo>
                    <a:pt x="1060" y="236"/>
                    <a:pt x="864" y="40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5;p55">
              <a:extLst>
                <a:ext uri="{FF2B5EF4-FFF2-40B4-BE49-F238E27FC236}">
                  <a16:creationId xmlns:a16="http://schemas.microsoft.com/office/drawing/2014/main" id="{F0F2F174-29E9-5641-0704-279096AF8123}"/>
                </a:ext>
              </a:extLst>
            </p:cNvPr>
            <p:cNvSpPr/>
            <p:nvPr/>
          </p:nvSpPr>
          <p:spPr>
            <a:xfrm>
              <a:off x="2321106" y="3208780"/>
              <a:ext cx="265782" cy="291597"/>
            </a:xfrm>
            <a:custGeom>
              <a:avLst/>
              <a:gdLst/>
              <a:ahLst/>
              <a:cxnLst/>
              <a:rect l="l" t="t" r="r" b="b"/>
              <a:pathLst>
                <a:path w="4005" h="4394" extrusionOk="0">
                  <a:moveTo>
                    <a:pt x="2147" y="1"/>
                  </a:moveTo>
                  <a:cubicBezTo>
                    <a:pt x="2057" y="1"/>
                    <a:pt x="1957" y="23"/>
                    <a:pt x="1845" y="75"/>
                  </a:cubicBezTo>
                  <a:cubicBezTo>
                    <a:pt x="1571" y="939"/>
                    <a:pt x="0" y="1606"/>
                    <a:pt x="550" y="2627"/>
                  </a:cubicBezTo>
                  <a:cubicBezTo>
                    <a:pt x="1453" y="3412"/>
                    <a:pt x="3455" y="2980"/>
                    <a:pt x="3651" y="3844"/>
                  </a:cubicBezTo>
                  <a:lnTo>
                    <a:pt x="3808" y="4393"/>
                  </a:lnTo>
                  <a:cubicBezTo>
                    <a:pt x="3926" y="3844"/>
                    <a:pt x="4004" y="3216"/>
                    <a:pt x="3965" y="2627"/>
                  </a:cubicBezTo>
                  <a:cubicBezTo>
                    <a:pt x="3808" y="2273"/>
                    <a:pt x="3573" y="1920"/>
                    <a:pt x="3298" y="1645"/>
                  </a:cubicBezTo>
                  <a:lnTo>
                    <a:pt x="2787" y="546"/>
                  </a:lnTo>
                  <a:cubicBezTo>
                    <a:pt x="2787" y="546"/>
                    <a:pt x="2597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6;p55">
              <a:extLst>
                <a:ext uri="{FF2B5EF4-FFF2-40B4-BE49-F238E27FC236}">
                  <a16:creationId xmlns:a16="http://schemas.microsoft.com/office/drawing/2014/main" id="{A33A75DF-9CF5-16AF-1175-D784BC43526B}"/>
                </a:ext>
              </a:extLst>
            </p:cNvPr>
            <p:cNvSpPr/>
            <p:nvPr/>
          </p:nvSpPr>
          <p:spPr>
            <a:xfrm>
              <a:off x="1903089" y="3359755"/>
              <a:ext cx="311240" cy="266777"/>
            </a:xfrm>
            <a:custGeom>
              <a:avLst/>
              <a:gdLst/>
              <a:ahLst/>
              <a:cxnLst/>
              <a:rect l="l" t="t" r="r" b="b"/>
              <a:pathLst>
                <a:path w="4690" h="4020" extrusionOk="0">
                  <a:moveTo>
                    <a:pt x="2384" y="1"/>
                  </a:moveTo>
                  <a:cubicBezTo>
                    <a:pt x="1055" y="1"/>
                    <a:pt x="0" y="1360"/>
                    <a:pt x="529" y="2746"/>
                  </a:cubicBezTo>
                  <a:cubicBezTo>
                    <a:pt x="856" y="3586"/>
                    <a:pt x="1632" y="4019"/>
                    <a:pt x="2411" y="4019"/>
                  </a:cubicBezTo>
                  <a:cubicBezTo>
                    <a:pt x="3126" y="4019"/>
                    <a:pt x="3843" y="3655"/>
                    <a:pt x="4219" y="2903"/>
                  </a:cubicBezTo>
                  <a:cubicBezTo>
                    <a:pt x="4690" y="1843"/>
                    <a:pt x="4219" y="587"/>
                    <a:pt x="3159" y="155"/>
                  </a:cubicBezTo>
                  <a:cubicBezTo>
                    <a:pt x="2897" y="49"/>
                    <a:pt x="2636" y="1"/>
                    <a:pt x="2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7;p55">
              <a:extLst>
                <a:ext uri="{FF2B5EF4-FFF2-40B4-BE49-F238E27FC236}">
                  <a16:creationId xmlns:a16="http://schemas.microsoft.com/office/drawing/2014/main" id="{81670B3A-148C-42D0-7A5B-2232CF241959}"/>
                </a:ext>
              </a:extLst>
            </p:cNvPr>
            <p:cNvSpPr/>
            <p:nvPr/>
          </p:nvSpPr>
          <p:spPr>
            <a:xfrm>
              <a:off x="1753176" y="3367453"/>
              <a:ext cx="581004" cy="450734"/>
            </a:xfrm>
            <a:custGeom>
              <a:avLst/>
              <a:gdLst/>
              <a:ahLst/>
              <a:cxnLst/>
              <a:rect l="l" t="t" r="r" b="b"/>
              <a:pathLst>
                <a:path w="8755" h="6792" extrusionOk="0">
                  <a:moveTo>
                    <a:pt x="786" y="0"/>
                  </a:moveTo>
                  <a:cubicBezTo>
                    <a:pt x="785" y="1"/>
                    <a:pt x="0" y="2473"/>
                    <a:pt x="157" y="2748"/>
                  </a:cubicBezTo>
                  <a:cubicBezTo>
                    <a:pt x="236" y="2905"/>
                    <a:pt x="1845" y="3926"/>
                    <a:pt x="3376" y="4946"/>
                  </a:cubicBezTo>
                  <a:cubicBezTo>
                    <a:pt x="4790" y="5889"/>
                    <a:pt x="6085" y="6791"/>
                    <a:pt x="6242" y="6791"/>
                  </a:cubicBezTo>
                  <a:cubicBezTo>
                    <a:pt x="7537" y="6595"/>
                    <a:pt x="8754" y="4515"/>
                    <a:pt x="8755" y="4515"/>
                  </a:cubicBezTo>
                  <a:lnTo>
                    <a:pt x="8755" y="4515"/>
                  </a:lnTo>
                  <a:cubicBezTo>
                    <a:pt x="8754" y="4515"/>
                    <a:pt x="7498" y="6399"/>
                    <a:pt x="6360" y="6399"/>
                  </a:cubicBezTo>
                  <a:cubicBezTo>
                    <a:pt x="6350" y="6401"/>
                    <a:pt x="6339" y="6402"/>
                    <a:pt x="6327" y="6402"/>
                  </a:cubicBezTo>
                  <a:cubicBezTo>
                    <a:pt x="5601" y="6402"/>
                    <a:pt x="587" y="3014"/>
                    <a:pt x="472" y="2473"/>
                  </a:cubicBezTo>
                  <a:cubicBezTo>
                    <a:pt x="354" y="1924"/>
                    <a:pt x="785" y="1"/>
                    <a:pt x="7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8;p55">
              <a:extLst>
                <a:ext uri="{FF2B5EF4-FFF2-40B4-BE49-F238E27FC236}">
                  <a16:creationId xmlns:a16="http://schemas.microsoft.com/office/drawing/2014/main" id="{B24AB865-5F50-C9F7-8F09-ABBAE4FCAEFA}"/>
                </a:ext>
              </a:extLst>
            </p:cNvPr>
            <p:cNvSpPr/>
            <p:nvPr/>
          </p:nvSpPr>
          <p:spPr>
            <a:xfrm>
              <a:off x="2196079" y="3039158"/>
              <a:ext cx="286620" cy="244944"/>
            </a:xfrm>
            <a:custGeom>
              <a:avLst/>
              <a:gdLst/>
              <a:ahLst/>
              <a:cxnLst/>
              <a:rect l="l" t="t" r="r" b="b"/>
              <a:pathLst>
                <a:path w="4319" h="3691" extrusionOk="0">
                  <a:moveTo>
                    <a:pt x="1610" y="1"/>
                  </a:moveTo>
                  <a:lnTo>
                    <a:pt x="0" y="393"/>
                  </a:lnTo>
                  <a:lnTo>
                    <a:pt x="0" y="2003"/>
                  </a:lnTo>
                  <a:lnTo>
                    <a:pt x="864" y="3534"/>
                  </a:lnTo>
                  <a:lnTo>
                    <a:pt x="1610" y="3691"/>
                  </a:lnTo>
                  <a:lnTo>
                    <a:pt x="2709" y="3691"/>
                  </a:lnTo>
                  <a:cubicBezTo>
                    <a:pt x="2866" y="3652"/>
                    <a:pt x="2983" y="3573"/>
                    <a:pt x="3101" y="3455"/>
                  </a:cubicBezTo>
                  <a:cubicBezTo>
                    <a:pt x="3337" y="2827"/>
                    <a:pt x="4161" y="1846"/>
                    <a:pt x="4240" y="1493"/>
                  </a:cubicBezTo>
                  <a:cubicBezTo>
                    <a:pt x="4318" y="1179"/>
                    <a:pt x="3572" y="119"/>
                    <a:pt x="3572" y="119"/>
                  </a:cubicBezTo>
                  <a:lnTo>
                    <a:pt x="1610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9;p55">
              <a:extLst>
                <a:ext uri="{FF2B5EF4-FFF2-40B4-BE49-F238E27FC236}">
                  <a16:creationId xmlns:a16="http://schemas.microsoft.com/office/drawing/2014/main" id="{E35F5941-FA1C-4558-7FA8-AF4B7440CADA}"/>
                </a:ext>
              </a:extLst>
            </p:cNvPr>
            <p:cNvSpPr/>
            <p:nvPr/>
          </p:nvSpPr>
          <p:spPr>
            <a:xfrm>
              <a:off x="2128323" y="2713318"/>
              <a:ext cx="453322" cy="583194"/>
            </a:xfrm>
            <a:custGeom>
              <a:avLst/>
              <a:gdLst/>
              <a:ahLst/>
              <a:cxnLst/>
              <a:rect l="l" t="t" r="r" b="b"/>
              <a:pathLst>
                <a:path w="6831" h="8788" extrusionOk="0">
                  <a:moveTo>
                    <a:pt x="3048" y="0"/>
                  </a:moveTo>
                  <a:cubicBezTo>
                    <a:pt x="396" y="0"/>
                    <a:pt x="471" y="2673"/>
                    <a:pt x="471" y="2673"/>
                  </a:cubicBezTo>
                  <a:cubicBezTo>
                    <a:pt x="314" y="2713"/>
                    <a:pt x="197" y="2830"/>
                    <a:pt x="118" y="2987"/>
                  </a:cubicBezTo>
                  <a:cubicBezTo>
                    <a:pt x="0" y="3498"/>
                    <a:pt x="0" y="4008"/>
                    <a:pt x="118" y="4518"/>
                  </a:cubicBezTo>
                  <a:cubicBezTo>
                    <a:pt x="197" y="4754"/>
                    <a:pt x="354" y="4989"/>
                    <a:pt x="550" y="5146"/>
                  </a:cubicBezTo>
                  <a:cubicBezTo>
                    <a:pt x="550" y="5500"/>
                    <a:pt x="550" y="5892"/>
                    <a:pt x="628" y="6246"/>
                  </a:cubicBezTo>
                  <a:cubicBezTo>
                    <a:pt x="746" y="6795"/>
                    <a:pt x="1571" y="8444"/>
                    <a:pt x="2002" y="8640"/>
                  </a:cubicBezTo>
                  <a:cubicBezTo>
                    <a:pt x="2238" y="8758"/>
                    <a:pt x="2709" y="8787"/>
                    <a:pt x="3126" y="8787"/>
                  </a:cubicBezTo>
                  <a:cubicBezTo>
                    <a:pt x="3543" y="8787"/>
                    <a:pt x="3906" y="8758"/>
                    <a:pt x="3926" y="8758"/>
                  </a:cubicBezTo>
                  <a:cubicBezTo>
                    <a:pt x="4044" y="8640"/>
                    <a:pt x="4122" y="8522"/>
                    <a:pt x="4122" y="8365"/>
                  </a:cubicBezTo>
                  <a:lnTo>
                    <a:pt x="4122" y="8365"/>
                  </a:lnTo>
                  <a:cubicBezTo>
                    <a:pt x="4063" y="8405"/>
                    <a:pt x="4004" y="8424"/>
                    <a:pt x="3946" y="8424"/>
                  </a:cubicBezTo>
                  <a:cubicBezTo>
                    <a:pt x="3887" y="8424"/>
                    <a:pt x="3828" y="8405"/>
                    <a:pt x="3769" y="8365"/>
                  </a:cubicBezTo>
                  <a:cubicBezTo>
                    <a:pt x="3690" y="8248"/>
                    <a:pt x="3533" y="8169"/>
                    <a:pt x="3376" y="8169"/>
                  </a:cubicBezTo>
                  <a:cubicBezTo>
                    <a:pt x="3345" y="8164"/>
                    <a:pt x="3314" y="8162"/>
                    <a:pt x="3284" y="8162"/>
                  </a:cubicBezTo>
                  <a:cubicBezTo>
                    <a:pt x="3080" y="8162"/>
                    <a:pt x="2885" y="8268"/>
                    <a:pt x="2748" y="8405"/>
                  </a:cubicBezTo>
                  <a:cubicBezTo>
                    <a:pt x="2696" y="8415"/>
                    <a:pt x="2640" y="8420"/>
                    <a:pt x="2584" y="8420"/>
                  </a:cubicBezTo>
                  <a:cubicBezTo>
                    <a:pt x="2429" y="8420"/>
                    <a:pt x="2264" y="8384"/>
                    <a:pt x="2120" y="8326"/>
                  </a:cubicBezTo>
                  <a:cubicBezTo>
                    <a:pt x="1728" y="7934"/>
                    <a:pt x="1414" y="7463"/>
                    <a:pt x="1257" y="6913"/>
                  </a:cubicBezTo>
                  <a:cubicBezTo>
                    <a:pt x="1257" y="6913"/>
                    <a:pt x="1296" y="5932"/>
                    <a:pt x="1335" y="5735"/>
                  </a:cubicBezTo>
                  <a:cubicBezTo>
                    <a:pt x="1885" y="6246"/>
                    <a:pt x="2552" y="6520"/>
                    <a:pt x="3298" y="6560"/>
                  </a:cubicBezTo>
                  <a:cubicBezTo>
                    <a:pt x="3455" y="6363"/>
                    <a:pt x="3612" y="6206"/>
                    <a:pt x="3808" y="6049"/>
                  </a:cubicBezTo>
                  <a:cubicBezTo>
                    <a:pt x="3867" y="6030"/>
                    <a:pt x="3936" y="6020"/>
                    <a:pt x="4004" y="6020"/>
                  </a:cubicBezTo>
                  <a:cubicBezTo>
                    <a:pt x="4073" y="6020"/>
                    <a:pt x="4142" y="6030"/>
                    <a:pt x="4201" y="6049"/>
                  </a:cubicBezTo>
                  <a:lnTo>
                    <a:pt x="4319" y="6560"/>
                  </a:lnTo>
                  <a:cubicBezTo>
                    <a:pt x="4431" y="6602"/>
                    <a:pt x="4549" y="6624"/>
                    <a:pt x="4666" y="6624"/>
                  </a:cubicBezTo>
                  <a:cubicBezTo>
                    <a:pt x="4876" y="6624"/>
                    <a:pt x="5085" y="6554"/>
                    <a:pt x="5261" y="6403"/>
                  </a:cubicBezTo>
                  <a:cubicBezTo>
                    <a:pt x="5418" y="6285"/>
                    <a:pt x="5496" y="5264"/>
                    <a:pt x="5496" y="5264"/>
                  </a:cubicBezTo>
                  <a:lnTo>
                    <a:pt x="5732" y="4950"/>
                  </a:lnTo>
                  <a:cubicBezTo>
                    <a:pt x="5732" y="4950"/>
                    <a:pt x="6831" y="122"/>
                    <a:pt x="3219" y="4"/>
                  </a:cubicBezTo>
                  <a:cubicBezTo>
                    <a:pt x="3161" y="1"/>
                    <a:pt x="3104" y="0"/>
                    <a:pt x="3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0;p55">
              <a:extLst>
                <a:ext uri="{FF2B5EF4-FFF2-40B4-BE49-F238E27FC236}">
                  <a16:creationId xmlns:a16="http://schemas.microsoft.com/office/drawing/2014/main" id="{030FD7F0-04A0-0D2E-84CB-7B4D699CAE57}"/>
                </a:ext>
              </a:extLst>
            </p:cNvPr>
            <p:cNvSpPr/>
            <p:nvPr/>
          </p:nvSpPr>
          <p:spPr>
            <a:xfrm>
              <a:off x="2266357" y="3057341"/>
              <a:ext cx="91248" cy="24289"/>
            </a:xfrm>
            <a:custGeom>
              <a:avLst/>
              <a:gdLst/>
              <a:ahLst/>
              <a:cxnLst/>
              <a:rect l="l" t="t" r="r" b="b"/>
              <a:pathLst>
                <a:path w="1375" h="366" extrusionOk="0">
                  <a:moveTo>
                    <a:pt x="121" y="1"/>
                  </a:moveTo>
                  <a:cubicBezTo>
                    <a:pt x="46" y="1"/>
                    <a:pt x="1" y="12"/>
                    <a:pt x="1" y="41"/>
                  </a:cubicBezTo>
                  <a:cubicBezTo>
                    <a:pt x="186" y="293"/>
                    <a:pt x="465" y="365"/>
                    <a:pt x="723" y="365"/>
                  </a:cubicBezTo>
                  <a:cubicBezTo>
                    <a:pt x="1067" y="365"/>
                    <a:pt x="1375" y="237"/>
                    <a:pt x="1375" y="237"/>
                  </a:cubicBezTo>
                  <a:cubicBezTo>
                    <a:pt x="1375" y="237"/>
                    <a:pt x="455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1;p55">
              <a:extLst>
                <a:ext uri="{FF2B5EF4-FFF2-40B4-BE49-F238E27FC236}">
                  <a16:creationId xmlns:a16="http://schemas.microsoft.com/office/drawing/2014/main" id="{D387FE3F-514B-498C-91A6-9D3977F7903C}"/>
                </a:ext>
              </a:extLst>
            </p:cNvPr>
            <p:cNvSpPr/>
            <p:nvPr/>
          </p:nvSpPr>
          <p:spPr>
            <a:xfrm>
              <a:off x="2409700" y="3061986"/>
              <a:ext cx="68353" cy="17321"/>
            </a:xfrm>
            <a:custGeom>
              <a:avLst/>
              <a:gdLst/>
              <a:ahLst/>
              <a:cxnLst/>
              <a:rect l="l" t="t" r="r" b="b"/>
              <a:pathLst>
                <a:path w="1030" h="261" extrusionOk="0">
                  <a:moveTo>
                    <a:pt x="908" y="1"/>
                  </a:moveTo>
                  <a:cubicBezTo>
                    <a:pt x="641" y="1"/>
                    <a:pt x="0" y="167"/>
                    <a:pt x="0" y="167"/>
                  </a:cubicBezTo>
                  <a:cubicBezTo>
                    <a:pt x="0" y="167"/>
                    <a:pt x="307" y="261"/>
                    <a:pt x="587" y="261"/>
                  </a:cubicBezTo>
                  <a:cubicBezTo>
                    <a:pt x="786" y="261"/>
                    <a:pt x="972" y="213"/>
                    <a:pt x="1021" y="49"/>
                  </a:cubicBezTo>
                  <a:cubicBezTo>
                    <a:pt x="1029" y="15"/>
                    <a:pt x="984" y="1"/>
                    <a:pt x="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2;p55">
              <a:extLst>
                <a:ext uri="{FF2B5EF4-FFF2-40B4-BE49-F238E27FC236}">
                  <a16:creationId xmlns:a16="http://schemas.microsoft.com/office/drawing/2014/main" id="{702FEE6B-21A9-05CE-34EB-43230DA8AF70}"/>
                </a:ext>
              </a:extLst>
            </p:cNvPr>
            <p:cNvSpPr/>
            <p:nvPr/>
          </p:nvSpPr>
          <p:spPr>
            <a:xfrm>
              <a:off x="1727427" y="3347279"/>
              <a:ext cx="309780" cy="575097"/>
            </a:xfrm>
            <a:custGeom>
              <a:avLst/>
              <a:gdLst/>
              <a:ahLst/>
              <a:cxnLst/>
              <a:rect l="l" t="t" r="r" b="b"/>
              <a:pathLst>
                <a:path w="4668" h="8666" extrusionOk="0">
                  <a:moveTo>
                    <a:pt x="2110" y="1"/>
                  </a:moveTo>
                  <a:cubicBezTo>
                    <a:pt x="1184" y="1"/>
                    <a:pt x="1" y="1150"/>
                    <a:pt x="35" y="1600"/>
                  </a:cubicBezTo>
                  <a:cubicBezTo>
                    <a:pt x="231" y="3013"/>
                    <a:pt x="1134" y="3405"/>
                    <a:pt x="1291" y="3759"/>
                  </a:cubicBezTo>
                  <a:cubicBezTo>
                    <a:pt x="1488" y="5525"/>
                    <a:pt x="1488" y="7174"/>
                    <a:pt x="1684" y="8666"/>
                  </a:cubicBezTo>
                  <a:lnTo>
                    <a:pt x="4667" y="7253"/>
                  </a:lnTo>
                  <a:cubicBezTo>
                    <a:pt x="4118" y="5407"/>
                    <a:pt x="3607" y="5211"/>
                    <a:pt x="3176" y="3641"/>
                  </a:cubicBezTo>
                  <a:cubicBezTo>
                    <a:pt x="3647" y="3091"/>
                    <a:pt x="3764" y="2345"/>
                    <a:pt x="3490" y="1678"/>
                  </a:cubicBezTo>
                  <a:cubicBezTo>
                    <a:pt x="3490" y="1600"/>
                    <a:pt x="3058" y="1521"/>
                    <a:pt x="3058" y="1521"/>
                  </a:cubicBezTo>
                  <a:cubicBezTo>
                    <a:pt x="2940" y="814"/>
                    <a:pt x="2744" y="186"/>
                    <a:pt x="2469" y="69"/>
                  </a:cubicBezTo>
                  <a:cubicBezTo>
                    <a:pt x="2357" y="22"/>
                    <a:pt x="2236" y="1"/>
                    <a:pt x="2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3;p55">
              <a:extLst>
                <a:ext uri="{FF2B5EF4-FFF2-40B4-BE49-F238E27FC236}">
                  <a16:creationId xmlns:a16="http://schemas.microsoft.com/office/drawing/2014/main" id="{CCE649B4-5F47-1ED6-9E2E-D81E1C9F8877}"/>
                </a:ext>
              </a:extLst>
            </p:cNvPr>
            <p:cNvSpPr/>
            <p:nvPr/>
          </p:nvSpPr>
          <p:spPr>
            <a:xfrm>
              <a:off x="1839115" y="3503761"/>
              <a:ext cx="799867" cy="622679"/>
            </a:xfrm>
            <a:custGeom>
              <a:avLst/>
              <a:gdLst/>
              <a:ahLst/>
              <a:cxnLst/>
              <a:rect l="l" t="t" r="r" b="b"/>
              <a:pathLst>
                <a:path w="12053" h="9383" extrusionOk="0">
                  <a:moveTo>
                    <a:pt x="9977" y="0"/>
                  </a:moveTo>
                  <a:cubicBezTo>
                    <a:pt x="8365" y="0"/>
                    <a:pt x="6439" y="2382"/>
                    <a:pt x="6439" y="2382"/>
                  </a:cubicBezTo>
                  <a:cubicBezTo>
                    <a:pt x="6439" y="2382"/>
                    <a:pt x="3338" y="5091"/>
                    <a:pt x="3141" y="5248"/>
                  </a:cubicBezTo>
                  <a:lnTo>
                    <a:pt x="2984" y="4855"/>
                  </a:lnTo>
                  <a:cubicBezTo>
                    <a:pt x="2743" y="4789"/>
                    <a:pt x="2516" y="4760"/>
                    <a:pt x="2304" y="4760"/>
                  </a:cubicBezTo>
                  <a:cubicBezTo>
                    <a:pt x="760" y="4760"/>
                    <a:pt x="1" y="6308"/>
                    <a:pt x="1" y="6308"/>
                  </a:cubicBezTo>
                  <a:cubicBezTo>
                    <a:pt x="158" y="7407"/>
                    <a:pt x="354" y="8271"/>
                    <a:pt x="825" y="8506"/>
                  </a:cubicBezTo>
                  <a:cubicBezTo>
                    <a:pt x="1733" y="9100"/>
                    <a:pt x="2299" y="9383"/>
                    <a:pt x="2828" y="9383"/>
                  </a:cubicBezTo>
                  <a:cubicBezTo>
                    <a:pt x="2894" y="9383"/>
                    <a:pt x="2959" y="9378"/>
                    <a:pt x="3024" y="9370"/>
                  </a:cubicBezTo>
                  <a:cubicBezTo>
                    <a:pt x="4908" y="8977"/>
                    <a:pt x="6478" y="6622"/>
                    <a:pt x="8323" y="5444"/>
                  </a:cubicBezTo>
                  <a:cubicBezTo>
                    <a:pt x="9069" y="5169"/>
                    <a:pt x="9736" y="4698"/>
                    <a:pt x="10247" y="4109"/>
                  </a:cubicBezTo>
                  <a:cubicBezTo>
                    <a:pt x="10600" y="3678"/>
                    <a:pt x="12053" y="2382"/>
                    <a:pt x="11071" y="498"/>
                  </a:cubicBezTo>
                  <a:cubicBezTo>
                    <a:pt x="10747" y="143"/>
                    <a:pt x="10371" y="0"/>
                    <a:pt x="9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4;p55">
              <a:extLst>
                <a:ext uri="{FF2B5EF4-FFF2-40B4-BE49-F238E27FC236}">
                  <a16:creationId xmlns:a16="http://schemas.microsoft.com/office/drawing/2014/main" id="{DC584F0B-CEC6-D93F-D581-B4F63B31B1A7}"/>
                </a:ext>
              </a:extLst>
            </p:cNvPr>
            <p:cNvSpPr/>
            <p:nvPr/>
          </p:nvSpPr>
          <p:spPr>
            <a:xfrm>
              <a:off x="1914702" y="3854619"/>
              <a:ext cx="132924" cy="99013"/>
            </a:xfrm>
            <a:custGeom>
              <a:avLst/>
              <a:gdLst/>
              <a:ahLst/>
              <a:cxnLst/>
              <a:rect l="l" t="t" r="r" b="b"/>
              <a:pathLst>
                <a:path w="2003" h="1492" extrusionOk="0">
                  <a:moveTo>
                    <a:pt x="2002" y="0"/>
                  </a:moveTo>
                  <a:cubicBezTo>
                    <a:pt x="2002" y="0"/>
                    <a:pt x="118" y="196"/>
                    <a:pt x="0" y="1492"/>
                  </a:cubicBezTo>
                  <a:cubicBezTo>
                    <a:pt x="550" y="864"/>
                    <a:pt x="1217" y="353"/>
                    <a:pt x="2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5;p55">
              <a:extLst>
                <a:ext uri="{FF2B5EF4-FFF2-40B4-BE49-F238E27FC236}">
                  <a16:creationId xmlns:a16="http://schemas.microsoft.com/office/drawing/2014/main" id="{F0ADEDDE-89A0-7DC1-6EF2-288AE2E0DFF6}"/>
                </a:ext>
              </a:extLst>
            </p:cNvPr>
            <p:cNvSpPr/>
            <p:nvPr/>
          </p:nvSpPr>
          <p:spPr>
            <a:xfrm>
              <a:off x="1612487" y="2752605"/>
              <a:ext cx="57404" cy="127748"/>
            </a:xfrm>
            <a:custGeom>
              <a:avLst/>
              <a:gdLst/>
              <a:ahLst/>
              <a:cxnLst/>
              <a:rect l="l" t="t" r="r" b="b"/>
              <a:pathLst>
                <a:path w="865" h="1925" extrusionOk="0">
                  <a:moveTo>
                    <a:pt x="864" y="1"/>
                  </a:moveTo>
                  <a:lnTo>
                    <a:pt x="864" y="1"/>
                  </a:lnTo>
                  <a:cubicBezTo>
                    <a:pt x="315" y="472"/>
                    <a:pt x="1" y="1178"/>
                    <a:pt x="1" y="1924"/>
                  </a:cubicBezTo>
                  <a:cubicBezTo>
                    <a:pt x="197" y="1257"/>
                    <a:pt x="472" y="629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86;p55">
              <a:extLst>
                <a:ext uri="{FF2B5EF4-FFF2-40B4-BE49-F238E27FC236}">
                  <a16:creationId xmlns:a16="http://schemas.microsoft.com/office/drawing/2014/main" id="{89C10630-E22B-49AE-F932-70FAA7A64A49}"/>
                </a:ext>
              </a:extLst>
            </p:cNvPr>
            <p:cNvSpPr/>
            <p:nvPr/>
          </p:nvSpPr>
          <p:spPr>
            <a:xfrm>
              <a:off x="2164756" y="2895881"/>
              <a:ext cx="31323" cy="70411"/>
            </a:xfrm>
            <a:custGeom>
              <a:avLst/>
              <a:gdLst/>
              <a:ahLst/>
              <a:cxnLst/>
              <a:rect l="l" t="t" r="r" b="b"/>
              <a:pathLst>
                <a:path w="472" h="1061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354"/>
                    <a:pt x="197" y="707"/>
                    <a:pt x="236" y="1061"/>
                  </a:cubicBezTo>
                  <a:cubicBezTo>
                    <a:pt x="236" y="1061"/>
                    <a:pt x="472" y="197"/>
                    <a:pt x="1" y="1"/>
                  </a:cubicBezTo>
                  <a:close/>
                </a:path>
              </a:pathLst>
            </a:custGeom>
            <a:solidFill>
              <a:srgbClr val="008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87;p55">
              <a:extLst>
                <a:ext uri="{FF2B5EF4-FFF2-40B4-BE49-F238E27FC236}">
                  <a16:creationId xmlns:a16="http://schemas.microsoft.com/office/drawing/2014/main" id="{97EF2710-59AE-F3C9-00A5-2E4D7E7D15AA}"/>
                </a:ext>
              </a:extLst>
            </p:cNvPr>
            <p:cNvSpPr/>
            <p:nvPr/>
          </p:nvSpPr>
          <p:spPr>
            <a:xfrm>
              <a:off x="2326283" y="2659100"/>
              <a:ext cx="132924" cy="346280"/>
            </a:xfrm>
            <a:custGeom>
              <a:avLst/>
              <a:gdLst/>
              <a:ahLst/>
              <a:cxnLst/>
              <a:rect l="l" t="t" r="r" b="b"/>
              <a:pathLst>
                <a:path w="2003" h="5218" extrusionOk="0">
                  <a:moveTo>
                    <a:pt x="706" y="1"/>
                  </a:moveTo>
                  <a:cubicBezTo>
                    <a:pt x="285" y="1"/>
                    <a:pt x="1" y="782"/>
                    <a:pt x="1" y="782"/>
                  </a:cubicBezTo>
                  <a:cubicBezTo>
                    <a:pt x="1" y="782"/>
                    <a:pt x="10" y="780"/>
                    <a:pt x="27" y="780"/>
                  </a:cubicBezTo>
                  <a:cubicBezTo>
                    <a:pt x="223" y="780"/>
                    <a:pt x="1465" y="947"/>
                    <a:pt x="1139" y="5218"/>
                  </a:cubicBezTo>
                  <a:cubicBezTo>
                    <a:pt x="1218" y="4982"/>
                    <a:pt x="2003" y="1410"/>
                    <a:pt x="1100" y="232"/>
                  </a:cubicBezTo>
                  <a:cubicBezTo>
                    <a:pt x="960" y="65"/>
                    <a:pt x="827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88;p55">
              <a:extLst>
                <a:ext uri="{FF2B5EF4-FFF2-40B4-BE49-F238E27FC236}">
                  <a16:creationId xmlns:a16="http://schemas.microsoft.com/office/drawing/2014/main" id="{BFC58789-FCA3-5E80-01E8-D3D9F40BB9AE}"/>
                </a:ext>
              </a:extLst>
            </p:cNvPr>
            <p:cNvSpPr/>
            <p:nvPr/>
          </p:nvSpPr>
          <p:spPr>
            <a:xfrm>
              <a:off x="2370613" y="3315358"/>
              <a:ext cx="70411" cy="62447"/>
            </a:xfrm>
            <a:custGeom>
              <a:avLst/>
              <a:gdLst/>
              <a:ahLst/>
              <a:cxnLst/>
              <a:rect l="l" t="t" r="r" b="b"/>
              <a:pathLst>
                <a:path w="1061" h="941" extrusionOk="0">
                  <a:moveTo>
                    <a:pt x="589" y="0"/>
                  </a:moveTo>
                  <a:cubicBezTo>
                    <a:pt x="196" y="0"/>
                    <a:pt x="0" y="510"/>
                    <a:pt x="275" y="785"/>
                  </a:cubicBezTo>
                  <a:cubicBezTo>
                    <a:pt x="370" y="893"/>
                    <a:pt x="487" y="941"/>
                    <a:pt x="603" y="941"/>
                  </a:cubicBezTo>
                  <a:cubicBezTo>
                    <a:pt x="823" y="941"/>
                    <a:pt x="1034" y="768"/>
                    <a:pt x="1060" y="510"/>
                  </a:cubicBezTo>
                  <a:cubicBezTo>
                    <a:pt x="1060" y="236"/>
                    <a:pt x="864" y="0"/>
                    <a:pt x="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1;p45">
            <a:extLst>
              <a:ext uri="{FF2B5EF4-FFF2-40B4-BE49-F238E27FC236}">
                <a16:creationId xmlns:a16="http://schemas.microsoft.com/office/drawing/2014/main" id="{22B3BB00-8FB0-D1E3-6142-2A4ED0DB0637}"/>
              </a:ext>
            </a:extLst>
          </p:cNvPr>
          <p:cNvSpPr/>
          <p:nvPr/>
        </p:nvSpPr>
        <p:spPr>
          <a:xfrm>
            <a:off x="2743329" y="319995"/>
            <a:ext cx="5738360" cy="1359752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Google Shape;772;p45">
            <a:extLst>
              <a:ext uri="{FF2B5EF4-FFF2-40B4-BE49-F238E27FC236}">
                <a16:creationId xmlns:a16="http://schemas.microsoft.com/office/drawing/2014/main" id="{1AE4CC1F-145F-3A3D-FA14-5D08CA78DADE}"/>
              </a:ext>
            </a:extLst>
          </p:cNvPr>
          <p:cNvSpPr/>
          <p:nvPr/>
        </p:nvSpPr>
        <p:spPr>
          <a:xfrm>
            <a:off x="656712" y="331755"/>
            <a:ext cx="1899075" cy="1573950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Google Shape;773;p45">
            <a:extLst>
              <a:ext uri="{FF2B5EF4-FFF2-40B4-BE49-F238E27FC236}">
                <a16:creationId xmlns:a16="http://schemas.microsoft.com/office/drawing/2014/main" id="{61672F81-CF23-8542-F20C-5E923ADFB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3567" y="498926"/>
            <a:ext cx="5404384" cy="102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 Quantifying Diversity</a:t>
            </a:r>
            <a:endParaRPr sz="4400" dirty="0"/>
          </a:p>
        </p:txBody>
      </p:sp>
      <p:sp>
        <p:nvSpPr>
          <p:cNvPr id="8" name="Google Shape;774;p45">
            <a:extLst>
              <a:ext uri="{FF2B5EF4-FFF2-40B4-BE49-F238E27FC236}">
                <a16:creationId xmlns:a16="http://schemas.microsoft.com/office/drawing/2014/main" id="{8CB446FE-5597-AB63-1A1A-ACCAB2462E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6049" y="259893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04</a:t>
            </a:r>
            <a:endParaRPr sz="6000" dirty="0">
              <a:solidFill>
                <a:schemeClr val="accent1"/>
              </a:solidFill>
            </a:endParaRPr>
          </a:p>
        </p:txBody>
      </p:sp>
      <p:grpSp>
        <p:nvGrpSpPr>
          <p:cNvPr id="10" name="Google Shape;1061;p55">
            <a:extLst>
              <a:ext uri="{FF2B5EF4-FFF2-40B4-BE49-F238E27FC236}">
                <a16:creationId xmlns:a16="http://schemas.microsoft.com/office/drawing/2014/main" id="{77F3B2B6-981D-3726-BC44-52B0FE5FBDA2}"/>
              </a:ext>
            </a:extLst>
          </p:cNvPr>
          <p:cNvGrpSpPr/>
          <p:nvPr/>
        </p:nvGrpSpPr>
        <p:grpSpPr>
          <a:xfrm rot="480793" flipH="1">
            <a:off x="7869454" y="2666169"/>
            <a:ext cx="1919420" cy="2545993"/>
            <a:chOff x="661374" y="2659100"/>
            <a:chExt cx="1977608" cy="2623176"/>
          </a:xfrm>
        </p:grpSpPr>
        <p:sp>
          <p:nvSpPr>
            <p:cNvPr id="11" name="Google Shape;1062;p55">
              <a:extLst>
                <a:ext uri="{FF2B5EF4-FFF2-40B4-BE49-F238E27FC236}">
                  <a16:creationId xmlns:a16="http://schemas.microsoft.com/office/drawing/2014/main" id="{0AB0E78D-0ECC-6211-ECEA-14D1FEF97404}"/>
                </a:ext>
              </a:extLst>
            </p:cNvPr>
            <p:cNvSpPr/>
            <p:nvPr/>
          </p:nvSpPr>
          <p:spPr>
            <a:xfrm>
              <a:off x="661374" y="3082948"/>
              <a:ext cx="1920000" cy="1821053"/>
            </a:xfrm>
            <a:custGeom>
              <a:avLst/>
              <a:gdLst/>
              <a:ahLst/>
              <a:cxnLst/>
              <a:rect l="l" t="t" r="r" b="b"/>
              <a:pathLst>
                <a:path w="28932" h="27441" extrusionOk="0">
                  <a:moveTo>
                    <a:pt x="19353" y="0"/>
                  </a:moveTo>
                  <a:cubicBezTo>
                    <a:pt x="19353" y="0"/>
                    <a:pt x="2826" y="2591"/>
                    <a:pt x="0" y="15585"/>
                  </a:cubicBezTo>
                  <a:cubicBezTo>
                    <a:pt x="716" y="15452"/>
                    <a:pt x="1407" y="15388"/>
                    <a:pt x="2062" y="15388"/>
                  </a:cubicBezTo>
                  <a:cubicBezTo>
                    <a:pt x="3921" y="15388"/>
                    <a:pt x="5480" y="15902"/>
                    <a:pt x="6438" y="16802"/>
                  </a:cubicBezTo>
                  <a:cubicBezTo>
                    <a:pt x="8283" y="18529"/>
                    <a:pt x="7262" y="21944"/>
                    <a:pt x="8205" y="23750"/>
                  </a:cubicBezTo>
                  <a:cubicBezTo>
                    <a:pt x="9107" y="25517"/>
                    <a:pt x="14289" y="23829"/>
                    <a:pt x="15663" y="27440"/>
                  </a:cubicBezTo>
                  <a:cubicBezTo>
                    <a:pt x="18058" y="16802"/>
                    <a:pt x="28932" y="8872"/>
                    <a:pt x="28932" y="8872"/>
                  </a:cubicBezTo>
                  <a:lnTo>
                    <a:pt x="19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55">
              <a:extLst>
                <a:ext uri="{FF2B5EF4-FFF2-40B4-BE49-F238E27FC236}">
                  <a16:creationId xmlns:a16="http://schemas.microsoft.com/office/drawing/2014/main" id="{AEABBB2F-55E3-D635-7FAB-5AC79772DAAB}"/>
                </a:ext>
              </a:extLst>
            </p:cNvPr>
            <p:cNvSpPr/>
            <p:nvPr/>
          </p:nvSpPr>
          <p:spPr>
            <a:xfrm>
              <a:off x="2057979" y="3005313"/>
              <a:ext cx="291862" cy="330950"/>
            </a:xfrm>
            <a:custGeom>
              <a:avLst/>
              <a:gdLst/>
              <a:ahLst/>
              <a:cxnLst/>
              <a:rect l="l" t="t" r="r" b="b"/>
              <a:pathLst>
                <a:path w="4398" h="4987" extrusionOk="0">
                  <a:moveTo>
                    <a:pt x="2120" y="1"/>
                  </a:moveTo>
                  <a:lnTo>
                    <a:pt x="393" y="629"/>
                  </a:lnTo>
                  <a:lnTo>
                    <a:pt x="0" y="2631"/>
                  </a:lnTo>
                  <a:lnTo>
                    <a:pt x="197" y="4515"/>
                  </a:lnTo>
                  <a:lnTo>
                    <a:pt x="2670" y="4986"/>
                  </a:lnTo>
                  <a:lnTo>
                    <a:pt x="4397" y="4515"/>
                  </a:lnTo>
                  <a:lnTo>
                    <a:pt x="4201" y="1885"/>
                  </a:lnTo>
                  <a:lnTo>
                    <a:pt x="3259" y="23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55">
              <a:extLst>
                <a:ext uri="{FF2B5EF4-FFF2-40B4-BE49-F238E27FC236}">
                  <a16:creationId xmlns:a16="http://schemas.microsoft.com/office/drawing/2014/main" id="{FDCE1089-389B-0CBC-09FB-B7AEF9A9B737}"/>
                </a:ext>
              </a:extLst>
            </p:cNvPr>
            <p:cNvSpPr/>
            <p:nvPr/>
          </p:nvSpPr>
          <p:spPr>
            <a:xfrm>
              <a:off x="1101893" y="4432902"/>
              <a:ext cx="440315" cy="849374"/>
            </a:xfrm>
            <a:custGeom>
              <a:avLst/>
              <a:gdLst/>
              <a:ahLst/>
              <a:cxnLst/>
              <a:rect l="l" t="t" r="r" b="b"/>
              <a:pathLst>
                <a:path w="6635" h="12799" extrusionOk="0">
                  <a:moveTo>
                    <a:pt x="4122" y="1"/>
                  </a:moveTo>
                  <a:cubicBezTo>
                    <a:pt x="3298" y="1846"/>
                    <a:pt x="2945" y="4594"/>
                    <a:pt x="2748" y="4987"/>
                  </a:cubicBezTo>
                  <a:cubicBezTo>
                    <a:pt x="2513" y="5418"/>
                    <a:pt x="1963" y="5615"/>
                    <a:pt x="1610" y="6203"/>
                  </a:cubicBezTo>
                  <a:cubicBezTo>
                    <a:pt x="1257" y="6792"/>
                    <a:pt x="0" y="9462"/>
                    <a:pt x="0" y="10796"/>
                  </a:cubicBezTo>
                  <a:cubicBezTo>
                    <a:pt x="0" y="11660"/>
                    <a:pt x="825" y="12799"/>
                    <a:pt x="1845" y="12799"/>
                  </a:cubicBezTo>
                  <a:cubicBezTo>
                    <a:pt x="2709" y="12799"/>
                    <a:pt x="3102" y="10679"/>
                    <a:pt x="3102" y="10679"/>
                  </a:cubicBezTo>
                  <a:cubicBezTo>
                    <a:pt x="3102" y="10247"/>
                    <a:pt x="3102" y="9776"/>
                    <a:pt x="3219" y="9344"/>
                  </a:cubicBezTo>
                  <a:cubicBezTo>
                    <a:pt x="3337" y="8677"/>
                    <a:pt x="3769" y="7852"/>
                    <a:pt x="3847" y="7538"/>
                  </a:cubicBezTo>
                  <a:cubicBezTo>
                    <a:pt x="3926" y="7303"/>
                    <a:pt x="4005" y="7067"/>
                    <a:pt x="4044" y="6832"/>
                  </a:cubicBezTo>
                  <a:cubicBezTo>
                    <a:pt x="4633" y="5222"/>
                    <a:pt x="5496" y="3730"/>
                    <a:pt x="6635" y="2435"/>
                  </a:cubicBezTo>
                  <a:lnTo>
                    <a:pt x="4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55">
              <a:extLst>
                <a:ext uri="{FF2B5EF4-FFF2-40B4-BE49-F238E27FC236}">
                  <a16:creationId xmlns:a16="http://schemas.microsoft.com/office/drawing/2014/main" id="{EBC63C82-525B-F40E-C3DF-0D63746AE369}"/>
                </a:ext>
              </a:extLst>
            </p:cNvPr>
            <p:cNvSpPr/>
            <p:nvPr/>
          </p:nvSpPr>
          <p:spPr>
            <a:xfrm>
              <a:off x="1346771" y="3939099"/>
              <a:ext cx="468055" cy="685193"/>
            </a:xfrm>
            <a:custGeom>
              <a:avLst/>
              <a:gdLst/>
              <a:ahLst/>
              <a:cxnLst/>
              <a:rect l="l" t="t" r="r" b="b"/>
              <a:pathLst>
                <a:path w="7053" h="10325" extrusionOk="0">
                  <a:moveTo>
                    <a:pt x="3460" y="0"/>
                  </a:moveTo>
                  <a:cubicBezTo>
                    <a:pt x="3429" y="0"/>
                    <a:pt x="3401" y="7"/>
                    <a:pt x="3377" y="23"/>
                  </a:cubicBezTo>
                  <a:cubicBezTo>
                    <a:pt x="1649" y="2025"/>
                    <a:pt x="1531" y="5675"/>
                    <a:pt x="1531" y="5911"/>
                  </a:cubicBezTo>
                  <a:cubicBezTo>
                    <a:pt x="1021" y="6304"/>
                    <a:pt x="629" y="6853"/>
                    <a:pt x="432" y="7442"/>
                  </a:cubicBezTo>
                  <a:cubicBezTo>
                    <a:pt x="432" y="7442"/>
                    <a:pt x="0" y="9601"/>
                    <a:pt x="864" y="10190"/>
                  </a:cubicBezTo>
                  <a:cubicBezTo>
                    <a:pt x="1023" y="10287"/>
                    <a:pt x="1215" y="10324"/>
                    <a:pt x="1418" y="10324"/>
                  </a:cubicBezTo>
                  <a:cubicBezTo>
                    <a:pt x="2118" y="10324"/>
                    <a:pt x="2945" y="9876"/>
                    <a:pt x="2945" y="9876"/>
                  </a:cubicBezTo>
                  <a:cubicBezTo>
                    <a:pt x="3062" y="9719"/>
                    <a:pt x="3180" y="9562"/>
                    <a:pt x="3259" y="9405"/>
                  </a:cubicBezTo>
                  <a:cubicBezTo>
                    <a:pt x="3416" y="8934"/>
                    <a:pt x="3534" y="8423"/>
                    <a:pt x="3534" y="7952"/>
                  </a:cubicBezTo>
                  <a:cubicBezTo>
                    <a:pt x="4947" y="7206"/>
                    <a:pt x="6360" y="4773"/>
                    <a:pt x="6713" y="4655"/>
                  </a:cubicBezTo>
                  <a:cubicBezTo>
                    <a:pt x="7053" y="4504"/>
                    <a:pt x="4237" y="0"/>
                    <a:pt x="3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55">
              <a:extLst>
                <a:ext uri="{FF2B5EF4-FFF2-40B4-BE49-F238E27FC236}">
                  <a16:creationId xmlns:a16="http://schemas.microsoft.com/office/drawing/2014/main" id="{CDE0C830-983E-98C0-C772-264912AD4362}"/>
                </a:ext>
              </a:extLst>
            </p:cNvPr>
            <p:cNvSpPr/>
            <p:nvPr/>
          </p:nvSpPr>
          <p:spPr>
            <a:xfrm>
              <a:off x="1279015" y="4867908"/>
              <a:ext cx="576690" cy="368843"/>
            </a:xfrm>
            <a:custGeom>
              <a:avLst/>
              <a:gdLst/>
              <a:ahLst/>
              <a:cxnLst/>
              <a:rect l="l" t="t" r="r" b="b"/>
              <a:pathLst>
                <a:path w="8690" h="5558" extrusionOk="0">
                  <a:moveTo>
                    <a:pt x="4453" y="0"/>
                  </a:moveTo>
                  <a:cubicBezTo>
                    <a:pt x="4331" y="0"/>
                    <a:pt x="4205" y="26"/>
                    <a:pt x="4083" y="80"/>
                  </a:cubicBezTo>
                  <a:cubicBezTo>
                    <a:pt x="3534" y="277"/>
                    <a:pt x="3298" y="1062"/>
                    <a:pt x="2906" y="1651"/>
                  </a:cubicBezTo>
                  <a:cubicBezTo>
                    <a:pt x="2513" y="2279"/>
                    <a:pt x="629" y="3535"/>
                    <a:pt x="158" y="4673"/>
                  </a:cubicBezTo>
                  <a:cubicBezTo>
                    <a:pt x="1" y="5027"/>
                    <a:pt x="197" y="5498"/>
                    <a:pt x="393" y="5537"/>
                  </a:cubicBezTo>
                  <a:cubicBezTo>
                    <a:pt x="488" y="5551"/>
                    <a:pt x="585" y="5557"/>
                    <a:pt x="684" y="5557"/>
                  </a:cubicBezTo>
                  <a:cubicBezTo>
                    <a:pt x="1926" y="5557"/>
                    <a:pt x="3488" y="4548"/>
                    <a:pt x="3980" y="4548"/>
                  </a:cubicBezTo>
                  <a:cubicBezTo>
                    <a:pt x="4004" y="4548"/>
                    <a:pt x="4025" y="4550"/>
                    <a:pt x="4044" y="4555"/>
                  </a:cubicBezTo>
                  <a:cubicBezTo>
                    <a:pt x="5340" y="4870"/>
                    <a:pt x="7342" y="4555"/>
                    <a:pt x="8480" y="5262"/>
                  </a:cubicBezTo>
                  <a:cubicBezTo>
                    <a:pt x="8484" y="5265"/>
                    <a:pt x="8488" y="5266"/>
                    <a:pt x="8491" y="5266"/>
                  </a:cubicBezTo>
                  <a:cubicBezTo>
                    <a:pt x="8689" y="5266"/>
                    <a:pt x="7965" y="983"/>
                    <a:pt x="7311" y="983"/>
                  </a:cubicBezTo>
                  <a:cubicBezTo>
                    <a:pt x="7308" y="983"/>
                    <a:pt x="7305" y="983"/>
                    <a:pt x="7302" y="983"/>
                  </a:cubicBezTo>
                  <a:cubicBezTo>
                    <a:pt x="6726" y="1055"/>
                    <a:pt x="6084" y="1424"/>
                    <a:pt x="5770" y="1424"/>
                  </a:cubicBezTo>
                  <a:cubicBezTo>
                    <a:pt x="5741" y="1424"/>
                    <a:pt x="5716" y="1421"/>
                    <a:pt x="5693" y="1415"/>
                  </a:cubicBezTo>
                  <a:cubicBezTo>
                    <a:pt x="5418" y="1297"/>
                    <a:pt x="5457" y="591"/>
                    <a:pt x="5065" y="277"/>
                  </a:cubicBezTo>
                  <a:cubicBezTo>
                    <a:pt x="4910" y="96"/>
                    <a:pt x="4688" y="0"/>
                    <a:pt x="4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55">
              <a:extLst>
                <a:ext uri="{FF2B5EF4-FFF2-40B4-BE49-F238E27FC236}">
                  <a16:creationId xmlns:a16="http://schemas.microsoft.com/office/drawing/2014/main" id="{431B4C8E-376D-1C48-18DB-801C3F289FA2}"/>
                </a:ext>
              </a:extLst>
            </p:cNvPr>
            <p:cNvSpPr/>
            <p:nvPr/>
          </p:nvSpPr>
          <p:spPr>
            <a:xfrm>
              <a:off x="1732338" y="4125511"/>
              <a:ext cx="502829" cy="1089340"/>
            </a:xfrm>
            <a:custGeom>
              <a:avLst/>
              <a:gdLst/>
              <a:ahLst/>
              <a:cxnLst/>
              <a:rect l="l" t="t" r="r" b="b"/>
              <a:pathLst>
                <a:path w="7577" h="16415" extrusionOk="0">
                  <a:moveTo>
                    <a:pt x="3023" y="1"/>
                  </a:moveTo>
                  <a:cubicBezTo>
                    <a:pt x="3023" y="1"/>
                    <a:pt x="2002" y="1885"/>
                    <a:pt x="1610" y="2945"/>
                  </a:cubicBezTo>
                  <a:cubicBezTo>
                    <a:pt x="746" y="5026"/>
                    <a:pt x="0" y="14329"/>
                    <a:pt x="197" y="14840"/>
                  </a:cubicBezTo>
                  <a:cubicBezTo>
                    <a:pt x="393" y="15350"/>
                    <a:pt x="511" y="16331"/>
                    <a:pt x="1610" y="16410"/>
                  </a:cubicBezTo>
                  <a:cubicBezTo>
                    <a:pt x="1639" y="16413"/>
                    <a:pt x="1668" y="16414"/>
                    <a:pt x="1697" y="16414"/>
                  </a:cubicBezTo>
                  <a:cubicBezTo>
                    <a:pt x="2752" y="16414"/>
                    <a:pt x="3533" y="14369"/>
                    <a:pt x="3533" y="14369"/>
                  </a:cubicBezTo>
                  <a:cubicBezTo>
                    <a:pt x="3533" y="14369"/>
                    <a:pt x="7145" y="5771"/>
                    <a:pt x="7577" y="1571"/>
                  </a:cubicBezTo>
                  <a:cubicBezTo>
                    <a:pt x="7341" y="1021"/>
                    <a:pt x="3023" y="1"/>
                    <a:pt x="3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55">
              <a:extLst>
                <a:ext uri="{FF2B5EF4-FFF2-40B4-BE49-F238E27FC236}">
                  <a16:creationId xmlns:a16="http://schemas.microsoft.com/office/drawing/2014/main" id="{019387FF-4FFA-866A-54E1-5929F7FB66AB}"/>
                </a:ext>
              </a:extLst>
            </p:cNvPr>
            <p:cNvSpPr/>
            <p:nvPr/>
          </p:nvSpPr>
          <p:spPr>
            <a:xfrm>
              <a:off x="1570811" y="3854619"/>
              <a:ext cx="669598" cy="466595"/>
            </a:xfrm>
            <a:custGeom>
              <a:avLst/>
              <a:gdLst/>
              <a:ahLst/>
              <a:cxnLst/>
              <a:rect l="l" t="t" r="r" b="b"/>
              <a:pathLst>
                <a:path w="10090" h="7031" extrusionOk="0">
                  <a:moveTo>
                    <a:pt x="943" y="0"/>
                  </a:moveTo>
                  <a:cubicBezTo>
                    <a:pt x="943" y="0"/>
                    <a:pt x="275" y="942"/>
                    <a:pt x="1" y="1296"/>
                  </a:cubicBezTo>
                  <a:cubicBezTo>
                    <a:pt x="1" y="1296"/>
                    <a:pt x="1571" y="5496"/>
                    <a:pt x="2905" y="6674"/>
                  </a:cubicBezTo>
                  <a:cubicBezTo>
                    <a:pt x="3201" y="6748"/>
                    <a:pt x="3775" y="7030"/>
                    <a:pt x="4005" y="7030"/>
                  </a:cubicBezTo>
                  <a:cubicBezTo>
                    <a:pt x="4020" y="7030"/>
                    <a:pt x="4032" y="7029"/>
                    <a:pt x="4044" y="7027"/>
                  </a:cubicBezTo>
                  <a:cubicBezTo>
                    <a:pt x="4878" y="5800"/>
                    <a:pt x="7000" y="5570"/>
                    <a:pt x="8475" y="5570"/>
                  </a:cubicBezTo>
                  <a:cubicBezTo>
                    <a:pt x="9359" y="5570"/>
                    <a:pt x="10011" y="5653"/>
                    <a:pt x="10011" y="5653"/>
                  </a:cubicBezTo>
                  <a:cubicBezTo>
                    <a:pt x="10089" y="4907"/>
                    <a:pt x="10050" y="4200"/>
                    <a:pt x="9932" y="345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55">
              <a:extLst>
                <a:ext uri="{FF2B5EF4-FFF2-40B4-BE49-F238E27FC236}">
                  <a16:creationId xmlns:a16="http://schemas.microsoft.com/office/drawing/2014/main" id="{AE3F174B-E89A-4ECB-3CBC-27E15DD8302C}"/>
                </a:ext>
              </a:extLst>
            </p:cNvPr>
            <p:cNvSpPr/>
            <p:nvPr/>
          </p:nvSpPr>
          <p:spPr>
            <a:xfrm>
              <a:off x="1633325" y="3812878"/>
              <a:ext cx="601842" cy="299892"/>
            </a:xfrm>
            <a:custGeom>
              <a:avLst/>
              <a:gdLst/>
              <a:ahLst/>
              <a:cxnLst/>
              <a:rect l="l" t="t" r="r" b="b"/>
              <a:pathLst>
                <a:path w="9069" h="4519" extrusionOk="0">
                  <a:moveTo>
                    <a:pt x="668" y="1"/>
                  </a:moveTo>
                  <a:lnTo>
                    <a:pt x="1" y="629"/>
                  </a:lnTo>
                  <a:cubicBezTo>
                    <a:pt x="1" y="629"/>
                    <a:pt x="472" y="2592"/>
                    <a:pt x="3769" y="3887"/>
                  </a:cubicBezTo>
                  <a:cubicBezTo>
                    <a:pt x="4992" y="4368"/>
                    <a:pt x="6026" y="4519"/>
                    <a:pt x="6843" y="4519"/>
                  </a:cubicBezTo>
                  <a:cubicBezTo>
                    <a:pt x="8229" y="4519"/>
                    <a:pt x="8990" y="4084"/>
                    <a:pt x="8990" y="4084"/>
                  </a:cubicBezTo>
                  <a:lnTo>
                    <a:pt x="9069" y="3220"/>
                  </a:lnTo>
                  <a:lnTo>
                    <a:pt x="7028" y="125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0;p55">
              <a:extLst>
                <a:ext uri="{FF2B5EF4-FFF2-40B4-BE49-F238E27FC236}">
                  <a16:creationId xmlns:a16="http://schemas.microsoft.com/office/drawing/2014/main" id="{C62F1D1A-7185-007A-5CE1-3552793E1BF4}"/>
                </a:ext>
              </a:extLst>
            </p:cNvPr>
            <p:cNvSpPr/>
            <p:nvPr/>
          </p:nvSpPr>
          <p:spPr>
            <a:xfrm>
              <a:off x="1555150" y="2700510"/>
              <a:ext cx="521145" cy="549415"/>
            </a:xfrm>
            <a:custGeom>
              <a:avLst/>
              <a:gdLst/>
              <a:ahLst/>
              <a:cxnLst/>
              <a:rect l="l" t="t" r="r" b="b"/>
              <a:pathLst>
                <a:path w="7853" h="8279" extrusionOk="0">
                  <a:moveTo>
                    <a:pt x="472" y="1"/>
                  </a:moveTo>
                  <a:lnTo>
                    <a:pt x="1" y="2866"/>
                  </a:lnTo>
                  <a:cubicBezTo>
                    <a:pt x="276" y="2866"/>
                    <a:pt x="551" y="2827"/>
                    <a:pt x="865" y="2788"/>
                  </a:cubicBezTo>
                  <a:cubicBezTo>
                    <a:pt x="2042" y="4908"/>
                    <a:pt x="3259" y="5418"/>
                    <a:pt x="3456" y="5928"/>
                  </a:cubicBezTo>
                  <a:cubicBezTo>
                    <a:pt x="3652" y="6439"/>
                    <a:pt x="3534" y="7106"/>
                    <a:pt x="3377" y="8048"/>
                  </a:cubicBezTo>
                  <a:cubicBezTo>
                    <a:pt x="3351" y="8211"/>
                    <a:pt x="3402" y="8278"/>
                    <a:pt x="3507" y="8278"/>
                  </a:cubicBezTo>
                  <a:cubicBezTo>
                    <a:pt x="4031" y="8278"/>
                    <a:pt x="5889" y="6556"/>
                    <a:pt x="5889" y="6556"/>
                  </a:cubicBezTo>
                  <a:cubicBezTo>
                    <a:pt x="5889" y="6556"/>
                    <a:pt x="7852" y="4790"/>
                    <a:pt x="7577" y="4319"/>
                  </a:cubicBezTo>
                  <a:cubicBezTo>
                    <a:pt x="7067" y="3534"/>
                    <a:pt x="6282" y="3023"/>
                    <a:pt x="5418" y="2866"/>
                  </a:cubicBezTo>
                  <a:cubicBezTo>
                    <a:pt x="4319" y="1689"/>
                    <a:pt x="1610" y="158"/>
                    <a:pt x="1610" y="158"/>
                  </a:cubicBezTo>
                  <a:cubicBezTo>
                    <a:pt x="1257" y="79"/>
                    <a:pt x="865" y="40"/>
                    <a:pt x="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1;p55">
              <a:extLst>
                <a:ext uri="{FF2B5EF4-FFF2-40B4-BE49-F238E27FC236}">
                  <a16:creationId xmlns:a16="http://schemas.microsoft.com/office/drawing/2014/main" id="{8354D174-9185-6DC5-5AFB-F60943B4AB15}"/>
                </a:ext>
              </a:extLst>
            </p:cNvPr>
            <p:cNvSpPr/>
            <p:nvPr/>
          </p:nvSpPr>
          <p:spPr>
            <a:xfrm>
              <a:off x="872611" y="2696661"/>
              <a:ext cx="784206" cy="291796"/>
            </a:xfrm>
            <a:custGeom>
              <a:avLst/>
              <a:gdLst/>
              <a:ahLst/>
              <a:cxnLst/>
              <a:rect l="l" t="t" r="r" b="b"/>
              <a:pathLst>
                <a:path w="11817" h="4397" extrusionOk="0">
                  <a:moveTo>
                    <a:pt x="10144" y="1"/>
                  </a:moveTo>
                  <a:cubicBezTo>
                    <a:pt x="8826" y="1"/>
                    <a:pt x="5821" y="418"/>
                    <a:pt x="3102" y="1825"/>
                  </a:cubicBezTo>
                  <a:cubicBezTo>
                    <a:pt x="2782" y="1797"/>
                    <a:pt x="2467" y="1784"/>
                    <a:pt x="2154" y="1784"/>
                  </a:cubicBezTo>
                  <a:cubicBezTo>
                    <a:pt x="1582" y="1784"/>
                    <a:pt x="1016" y="1828"/>
                    <a:pt x="433" y="1904"/>
                  </a:cubicBezTo>
                  <a:cubicBezTo>
                    <a:pt x="1" y="2610"/>
                    <a:pt x="40" y="3513"/>
                    <a:pt x="590" y="4102"/>
                  </a:cubicBezTo>
                  <a:cubicBezTo>
                    <a:pt x="694" y="4217"/>
                    <a:pt x="845" y="4258"/>
                    <a:pt x="1007" y="4258"/>
                  </a:cubicBezTo>
                  <a:cubicBezTo>
                    <a:pt x="1396" y="4258"/>
                    <a:pt x="1846" y="4023"/>
                    <a:pt x="1846" y="4023"/>
                  </a:cubicBezTo>
                  <a:cubicBezTo>
                    <a:pt x="1943" y="4250"/>
                    <a:pt x="2174" y="4397"/>
                    <a:pt x="2407" y="4397"/>
                  </a:cubicBezTo>
                  <a:cubicBezTo>
                    <a:pt x="2456" y="4397"/>
                    <a:pt x="2505" y="4390"/>
                    <a:pt x="2552" y="4377"/>
                  </a:cubicBezTo>
                  <a:cubicBezTo>
                    <a:pt x="2906" y="4220"/>
                    <a:pt x="3181" y="3395"/>
                    <a:pt x="3573" y="3238"/>
                  </a:cubicBezTo>
                  <a:cubicBezTo>
                    <a:pt x="4762" y="2965"/>
                    <a:pt x="5688" y="2896"/>
                    <a:pt x="6537" y="2896"/>
                  </a:cubicBezTo>
                  <a:cubicBezTo>
                    <a:pt x="7410" y="2896"/>
                    <a:pt x="8202" y="2969"/>
                    <a:pt x="9115" y="2969"/>
                  </a:cubicBezTo>
                  <a:cubicBezTo>
                    <a:pt x="9481" y="2969"/>
                    <a:pt x="9867" y="2957"/>
                    <a:pt x="10286" y="2924"/>
                  </a:cubicBezTo>
                  <a:cubicBezTo>
                    <a:pt x="10286" y="2924"/>
                    <a:pt x="11817" y="1550"/>
                    <a:pt x="10757" y="59"/>
                  </a:cubicBezTo>
                  <a:cubicBezTo>
                    <a:pt x="10655" y="22"/>
                    <a:pt x="10443" y="1"/>
                    <a:pt x="10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2;p55">
              <a:extLst>
                <a:ext uri="{FF2B5EF4-FFF2-40B4-BE49-F238E27FC236}">
                  <a16:creationId xmlns:a16="http://schemas.microsoft.com/office/drawing/2014/main" id="{A90FBF93-E77A-F7DC-CF32-CFD88AC1D834}"/>
                </a:ext>
              </a:extLst>
            </p:cNvPr>
            <p:cNvSpPr/>
            <p:nvPr/>
          </p:nvSpPr>
          <p:spPr>
            <a:xfrm>
              <a:off x="1677655" y="2987262"/>
              <a:ext cx="906644" cy="1058880"/>
            </a:xfrm>
            <a:custGeom>
              <a:avLst/>
              <a:gdLst/>
              <a:ahLst/>
              <a:cxnLst/>
              <a:rect l="l" t="t" r="r" b="b"/>
              <a:pathLst>
                <a:path w="13662" h="15956" extrusionOk="0">
                  <a:moveTo>
                    <a:pt x="5643" y="0"/>
                  </a:moveTo>
                  <a:cubicBezTo>
                    <a:pt x="4757" y="0"/>
                    <a:pt x="3032" y="245"/>
                    <a:pt x="2041" y="2000"/>
                  </a:cubicBezTo>
                  <a:cubicBezTo>
                    <a:pt x="1295" y="3452"/>
                    <a:pt x="864" y="5101"/>
                    <a:pt x="785" y="6750"/>
                  </a:cubicBezTo>
                  <a:cubicBezTo>
                    <a:pt x="785" y="6750"/>
                    <a:pt x="981" y="10047"/>
                    <a:pt x="0" y="12442"/>
                  </a:cubicBezTo>
                  <a:cubicBezTo>
                    <a:pt x="903" y="13698"/>
                    <a:pt x="2159" y="14719"/>
                    <a:pt x="3572" y="15425"/>
                  </a:cubicBezTo>
                  <a:cubicBezTo>
                    <a:pt x="4482" y="15832"/>
                    <a:pt x="5385" y="15955"/>
                    <a:pt x="6165" y="15955"/>
                  </a:cubicBezTo>
                  <a:cubicBezTo>
                    <a:pt x="7269" y="15955"/>
                    <a:pt x="8125" y="15707"/>
                    <a:pt x="8401" y="15661"/>
                  </a:cubicBezTo>
                  <a:cubicBezTo>
                    <a:pt x="9068" y="14601"/>
                    <a:pt x="12052" y="12246"/>
                    <a:pt x="12052" y="12246"/>
                  </a:cubicBezTo>
                  <a:lnTo>
                    <a:pt x="13661" y="8595"/>
                  </a:lnTo>
                  <a:cubicBezTo>
                    <a:pt x="13661" y="8595"/>
                    <a:pt x="13386" y="6082"/>
                    <a:pt x="11267" y="2981"/>
                  </a:cubicBezTo>
                  <a:cubicBezTo>
                    <a:pt x="10999" y="3182"/>
                    <a:pt x="8900" y="4613"/>
                    <a:pt x="7486" y="4613"/>
                  </a:cubicBezTo>
                  <a:cubicBezTo>
                    <a:pt x="7243" y="4613"/>
                    <a:pt x="7020" y="4571"/>
                    <a:pt x="6831" y="4473"/>
                  </a:cubicBezTo>
                  <a:cubicBezTo>
                    <a:pt x="5417" y="3766"/>
                    <a:pt x="7262" y="273"/>
                    <a:pt x="7262" y="273"/>
                  </a:cubicBezTo>
                  <a:lnTo>
                    <a:pt x="6202" y="37"/>
                  </a:lnTo>
                  <a:cubicBezTo>
                    <a:pt x="6202" y="37"/>
                    <a:pt x="5985" y="0"/>
                    <a:pt x="5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3;p55">
              <a:extLst>
                <a:ext uri="{FF2B5EF4-FFF2-40B4-BE49-F238E27FC236}">
                  <a16:creationId xmlns:a16="http://schemas.microsoft.com/office/drawing/2014/main" id="{E3EB93F9-8FFE-7FBE-F490-90C4B6C99712}"/>
                </a:ext>
              </a:extLst>
            </p:cNvPr>
            <p:cNvSpPr/>
            <p:nvPr/>
          </p:nvSpPr>
          <p:spPr>
            <a:xfrm>
              <a:off x="1927709" y="2897540"/>
              <a:ext cx="265782" cy="220523"/>
            </a:xfrm>
            <a:custGeom>
              <a:avLst/>
              <a:gdLst/>
              <a:ahLst/>
              <a:cxnLst/>
              <a:rect l="l" t="t" r="r" b="b"/>
              <a:pathLst>
                <a:path w="4005" h="3323" extrusionOk="0">
                  <a:moveTo>
                    <a:pt x="948" y="1"/>
                  </a:moveTo>
                  <a:cubicBezTo>
                    <a:pt x="800" y="1"/>
                    <a:pt x="653" y="28"/>
                    <a:pt x="511" y="94"/>
                  </a:cubicBezTo>
                  <a:cubicBezTo>
                    <a:pt x="1885" y="1428"/>
                    <a:pt x="1" y="2488"/>
                    <a:pt x="1414" y="3234"/>
                  </a:cubicBezTo>
                  <a:cubicBezTo>
                    <a:pt x="1554" y="3295"/>
                    <a:pt x="1681" y="3322"/>
                    <a:pt x="1799" y="3322"/>
                  </a:cubicBezTo>
                  <a:cubicBezTo>
                    <a:pt x="2731" y="3322"/>
                    <a:pt x="3056" y="1624"/>
                    <a:pt x="3977" y="1624"/>
                  </a:cubicBezTo>
                  <a:cubicBezTo>
                    <a:pt x="3986" y="1624"/>
                    <a:pt x="3995" y="1624"/>
                    <a:pt x="4005" y="1625"/>
                  </a:cubicBezTo>
                  <a:cubicBezTo>
                    <a:pt x="3877" y="1147"/>
                    <a:pt x="3440" y="824"/>
                    <a:pt x="2965" y="824"/>
                  </a:cubicBezTo>
                  <a:cubicBezTo>
                    <a:pt x="2854" y="824"/>
                    <a:pt x="2742" y="842"/>
                    <a:pt x="2631" y="879"/>
                  </a:cubicBezTo>
                  <a:cubicBezTo>
                    <a:pt x="2631" y="879"/>
                    <a:pt x="1781" y="1"/>
                    <a:pt x="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4;p55">
              <a:extLst>
                <a:ext uri="{FF2B5EF4-FFF2-40B4-BE49-F238E27FC236}">
                  <a16:creationId xmlns:a16="http://schemas.microsoft.com/office/drawing/2014/main" id="{FA228297-8A61-A40A-470D-85EBF7283FF3}"/>
                </a:ext>
              </a:extLst>
            </p:cNvPr>
            <p:cNvSpPr/>
            <p:nvPr/>
          </p:nvSpPr>
          <p:spPr>
            <a:xfrm>
              <a:off x="1998053" y="3028739"/>
              <a:ext cx="70411" cy="61385"/>
            </a:xfrm>
            <a:custGeom>
              <a:avLst/>
              <a:gdLst/>
              <a:ahLst/>
              <a:cxnLst/>
              <a:rect l="l" t="t" r="r" b="b"/>
              <a:pathLst>
                <a:path w="1061" h="925" extrusionOk="0">
                  <a:moveTo>
                    <a:pt x="589" y="1"/>
                  </a:moveTo>
                  <a:cubicBezTo>
                    <a:pt x="197" y="1"/>
                    <a:pt x="1" y="472"/>
                    <a:pt x="275" y="786"/>
                  </a:cubicBezTo>
                  <a:cubicBezTo>
                    <a:pt x="370" y="881"/>
                    <a:pt x="488" y="924"/>
                    <a:pt x="604" y="924"/>
                  </a:cubicBezTo>
                  <a:cubicBezTo>
                    <a:pt x="824" y="924"/>
                    <a:pt x="1035" y="768"/>
                    <a:pt x="1060" y="511"/>
                  </a:cubicBezTo>
                  <a:cubicBezTo>
                    <a:pt x="1060" y="236"/>
                    <a:pt x="864" y="40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5;p55">
              <a:extLst>
                <a:ext uri="{FF2B5EF4-FFF2-40B4-BE49-F238E27FC236}">
                  <a16:creationId xmlns:a16="http://schemas.microsoft.com/office/drawing/2014/main" id="{0310C7E8-B79E-E2DC-C64B-10AE3FB084D7}"/>
                </a:ext>
              </a:extLst>
            </p:cNvPr>
            <p:cNvSpPr/>
            <p:nvPr/>
          </p:nvSpPr>
          <p:spPr>
            <a:xfrm>
              <a:off x="2321106" y="3208780"/>
              <a:ext cx="265782" cy="291597"/>
            </a:xfrm>
            <a:custGeom>
              <a:avLst/>
              <a:gdLst/>
              <a:ahLst/>
              <a:cxnLst/>
              <a:rect l="l" t="t" r="r" b="b"/>
              <a:pathLst>
                <a:path w="4005" h="4394" extrusionOk="0">
                  <a:moveTo>
                    <a:pt x="2147" y="1"/>
                  </a:moveTo>
                  <a:cubicBezTo>
                    <a:pt x="2057" y="1"/>
                    <a:pt x="1957" y="23"/>
                    <a:pt x="1845" y="75"/>
                  </a:cubicBezTo>
                  <a:cubicBezTo>
                    <a:pt x="1571" y="939"/>
                    <a:pt x="0" y="1606"/>
                    <a:pt x="550" y="2627"/>
                  </a:cubicBezTo>
                  <a:cubicBezTo>
                    <a:pt x="1453" y="3412"/>
                    <a:pt x="3455" y="2980"/>
                    <a:pt x="3651" y="3844"/>
                  </a:cubicBezTo>
                  <a:lnTo>
                    <a:pt x="3808" y="4393"/>
                  </a:lnTo>
                  <a:cubicBezTo>
                    <a:pt x="3926" y="3844"/>
                    <a:pt x="4004" y="3216"/>
                    <a:pt x="3965" y="2627"/>
                  </a:cubicBezTo>
                  <a:cubicBezTo>
                    <a:pt x="3808" y="2273"/>
                    <a:pt x="3573" y="1920"/>
                    <a:pt x="3298" y="1645"/>
                  </a:cubicBezTo>
                  <a:lnTo>
                    <a:pt x="2787" y="546"/>
                  </a:lnTo>
                  <a:cubicBezTo>
                    <a:pt x="2787" y="546"/>
                    <a:pt x="2597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6;p55">
              <a:extLst>
                <a:ext uri="{FF2B5EF4-FFF2-40B4-BE49-F238E27FC236}">
                  <a16:creationId xmlns:a16="http://schemas.microsoft.com/office/drawing/2014/main" id="{E90ACA20-82DD-0192-CDA0-358E4A2BD1F4}"/>
                </a:ext>
              </a:extLst>
            </p:cNvPr>
            <p:cNvSpPr/>
            <p:nvPr/>
          </p:nvSpPr>
          <p:spPr>
            <a:xfrm>
              <a:off x="1903089" y="3359755"/>
              <a:ext cx="311240" cy="266777"/>
            </a:xfrm>
            <a:custGeom>
              <a:avLst/>
              <a:gdLst/>
              <a:ahLst/>
              <a:cxnLst/>
              <a:rect l="l" t="t" r="r" b="b"/>
              <a:pathLst>
                <a:path w="4690" h="4020" extrusionOk="0">
                  <a:moveTo>
                    <a:pt x="2384" y="1"/>
                  </a:moveTo>
                  <a:cubicBezTo>
                    <a:pt x="1055" y="1"/>
                    <a:pt x="0" y="1360"/>
                    <a:pt x="529" y="2746"/>
                  </a:cubicBezTo>
                  <a:cubicBezTo>
                    <a:pt x="856" y="3586"/>
                    <a:pt x="1632" y="4019"/>
                    <a:pt x="2411" y="4019"/>
                  </a:cubicBezTo>
                  <a:cubicBezTo>
                    <a:pt x="3126" y="4019"/>
                    <a:pt x="3843" y="3655"/>
                    <a:pt x="4219" y="2903"/>
                  </a:cubicBezTo>
                  <a:cubicBezTo>
                    <a:pt x="4690" y="1843"/>
                    <a:pt x="4219" y="587"/>
                    <a:pt x="3159" y="155"/>
                  </a:cubicBezTo>
                  <a:cubicBezTo>
                    <a:pt x="2897" y="49"/>
                    <a:pt x="2636" y="1"/>
                    <a:pt x="2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;p55">
              <a:extLst>
                <a:ext uri="{FF2B5EF4-FFF2-40B4-BE49-F238E27FC236}">
                  <a16:creationId xmlns:a16="http://schemas.microsoft.com/office/drawing/2014/main" id="{06ADA760-56BF-299F-22EE-B8B37B9E2D8B}"/>
                </a:ext>
              </a:extLst>
            </p:cNvPr>
            <p:cNvSpPr/>
            <p:nvPr/>
          </p:nvSpPr>
          <p:spPr>
            <a:xfrm>
              <a:off x="1753176" y="3367453"/>
              <a:ext cx="581004" cy="450734"/>
            </a:xfrm>
            <a:custGeom>
              <a:avLst/>
              <a:gdLst/>
              <a:ahLst/>
              <a:cxnLst/>
              <a:rect l="l" t="t" r="r" b="b"/>
              <a:pathLst>
                <a:path w="8755" h="6792" extrusionOk="0">
                  <a:moveTo>
                    <a:pt x="786" y="0"/>
                  </a:moveTo>
                  <a:cubicBezTo>
                    <a:pt x="785" y="1"/>
                    <a:pt x="0" y="2473"/>
                    <a:pt x="157" y="2748"/>
                  </a:cubicBezTo>
                  <a:cubicBezTo>
                    <a:pt x="236" y="2905"/>
                    <a:pt x="1845" y="3926"/>
                    <a:pt x="3376" y="4946"/>
                  </a:cubicBezTo>
                  <a:cubicBezTo>
                    <a:pt x="4790" y="5889"/>
                    <a:pt x="6085" y="6791"/>
                    <a:pt x="6242" y="6791"/>
                  </a:cubicBezTo>
                  <a:cubicBezTo>
                    <a:pt x="7537" y="6595"/>
                    <a:pt x="8754" y="4515"/>
                    <a:pt x="8755" y="4515"/>
                  </a:cubicBezTo>
                  <a:lnTo>
                    <a:pt x="8755" y="4515"/>
                  </a:lnTo>
                  <a:cubicBezTo>
                    <a:pt x="8754" y="4515"/>
                    <a:pt x="7498" y="6399"/>
                    <a:pt x="6360" y="6399"/>
                  </a:cubicBezTo>
                  <a:cubicBezTo>
                    <a:pt x="6350" y="6401"/>
                    <a:pt x="6339" y="6402"/>
                    <a:pt x="6327" y="6402"/>
                  </a:cubicBezTo>
                  <a:cubicBezTo>
                    <a:pt x="5601" y="6402"/>
                    <a:pt x="587" y="3014"/>
                    <a:pt x="472" y="2473"/>
                  </a:cubicBezTo>
                  <a:cubicBezTo>
                    <a:pt x="354" y="1924"/>
                    <a:pt x="785" y="1"/>
                    <a:pt x="7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8;p55">
              <a:extLst>
                <a:ext uri="{FF2B5EF4-FFF2-40B4-BE49-F238E27FC236}">
                  <a16:creationId xmlns:a16="http://schemas.microsoft.com/office/drawing/2014/main" id="{DA097836-0C8D-B089-30A7-09066FBC33B0}"/>
                </a:ext>
              </a:extLst>
            </p:cNvPr>
            <p:cNvSpPr/>
            <p:nvPr/>
          </p:nvSpPr>
          <p:spPr>
            <a:xfrm>
              <a:off x="2196079" y="3039158"/>
              <a:ext cx="286620" cy="244944"/>
            </a:xfrm>
            <a:custGeom>
              <a:avLst/>
              <a:gdLst/>
              <a:ahLst/>
              <a:cxnLst/>
              <a:rect l="l" t="t" r="r" b="b"/>
              <a:pathLst>
                <a:path w="4319" h="3691" extrusionOk="0">
                  <a:moveTo>
                    <a:pt x="1610" y="1"/>
                  </a:moveTo>
                  <a:lnTo>
                    <a:pt x="0" y="393"/>
                  </a:lnTo>
                  <a:lnTo>
                    <a:pt x="0" y="2003"/>
                  </a:lnTo>
                  <a:lnTo>
                    <a:pt x="864" y="3534"/>
                  </a:lnTo>
                  <a:lnTo>
                    <a:pt x="1610" y="3691"/>
                  </a:lnTo>
                  <a:lnTo>
                    <a:pt x="2709" y="3691"/>
                  </a:lnTo>
                  <a:cubicBezTo>
                    <a:pt x="2866" y="3652"/>
                    <a:pt x="2983" y="3573"/>
                    <a:pt x="3101" y="3455"/>
                  </a:cubicBezTo>
                  <a:cubicBezTo>
                    <a:pt x="3337" y="2827"/>
                    <a:pt x="4161" y="1846"/>
                    <a:pt x="4240" y="1493"/>
                  </a:cubicBezTo>
                  <a:cubicBezTo>
                    <a:pt x="4318" y="1179"/>
                    <a:pt x="3572" y="119"/>
                    <a:pt x="3572" y="119"/>
                  </a:cubicBezTo>
                  <a:lnTo>
                    <a:pt x="1610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9;p55">
              <a:extLst>
                <a:ext uri="{FF2B5EF4-FFF2-40B4-BE49-F238E27FC236}">
                  <a16:creationId xmlns:a16="http://schemas.microsoft.com/office/drawing/2014/main" id="{05682442-57D3-ABD4-CA4D-387216DF3644}"/>
                </a:ext>
              </a:extLst>
            </p:cNvPr>
            <p:cNvSpPr/>
            <p:nvPr/>
          </p:nvSpPr>
          <p:spPr>
            <a:xfrm>
              <a:off x="2128323" y="2713318"/>
              <a:ext cx="453322" cy="583194"/>
            </a:xfrm>
            <a:custGeom>
              <a:avLst/>
              <a:gdLst/>
              <a:ahLst/>
              <a:cxnLst/>
              <a:rect l="l" t="t" r="r" b="b"/>
              <a:pathLst>
                <a:path w="6831" h="8788" extrusionOk="0">
                  <a:moveTo>
                    <a:pt x="3048" y="0"/>
                  </a:moveTo>
                  <a:cubicBezTo>
                    <a:pt x="396" y="0"/>
                    <a:pt x="471" y="2673"/>
                    <a:pt x="471" y="2673"/>
                  </a:cubicBezTo>
                  <a:cubicBezTo>
                    <a:pt x="314" y="2713"/>
                    <a:pt x="197" y="2830"/>
                    <a:pt x="118" y="2987"/>
                  </a:cubicBezTo>
                  <a:cubicBezTo>
                    <a:pt x="0" y="3498"/>
                    <a:pt x="0" y="4008"/>
                    <a:pt x="118" y="4518"/>
                  </a:cubicBezTo>
                  <a:cubicBezTo>
                    <a:pt x="197" y="4754"/>
                    <a:pt x="354" y="4989"/>
                    <a:pt x="550" y="5146"/>
                  </a:cubicBezTo>
                  <a:cubicBezTo>
                    <a:pt x="550" y="5500"/>
                    <a:pt x="550" y="5892"/>
                    <a:pt x="628" y="6246"/>
                  </a:cubicBezTo>
                  <a:cubicBezTo>
                    <a:pt x="746" y="6795"/>
                    <a:pt x="1571" y="8444"/>
                    <a:pt x="2002" y="8640"/>
                  </a:cubicBezTo>
                  <a:cubicBezTo>
                    <a:pt x="2238" y="8758"/>
                    <a:pt x="2709" y="8787"/>
                    <a:pt x="3126" y="8787"/>
                  </a:cubicBezTo>
                  <a:cubicBezTo>
                    <a:pt x="3543" y="8787"/>
                    <a:pt x="3906" y="8758"/>
                    <a:pt x="3926" y="8758"/>
                  </a:cubicBezTo>
                  <a:cubicBezTo>
                    <a:pt x="4044" y="8640"/>
                    <a:pt x="4122" y="8522"/>
                    <a:pt x="4122" y="8365"/>
                  </a:cubicBezTo>
                  <a:lnTo>
                    <a:pt x="4122" y="8365"/>
                  </a:lnTo>
                  <a:cubicBezTo>
                    <a:pt x="4063" y="8405"/>
                    <a:pt x="4004" y="8424"/>
                    <a:pt x="3946" y="8424"/>
                  </a:cubicBezTo>
                  <a:cubicBezTo>
                    <a:pt x="3887" y="8424"/>
                    <a:pt x="3828" y="8405"/>
                    <a:pt x="3769" y="8365"/>
                  </a:cubicBezTo>
                  <a:cubicBezTo>
                    <a:pt x="3690" y="8248"/>
                    <a:pt x="3533" y="8169"/>
                    <a:pt x="3376" y="8169"/>
                  </a:cubicBezTo>
                  <a:cubicBezTo>
                    <a:pt x="3345" y="8164"/>
                    <a:pt x="3314" y="8162"/>
                    <a:pt x="3284" y="8162"/>
                  </a:cubicBezTo>
                  <a:cubicBezTo>
                    <a:pt x="3080" y="8162"/>
                    <a:pt x="2885" y="8268"/>
                    <a:pt x="2748" y="8405"/>
                  </a:cubicBezTo>
                  <a:cubicBezTo>
                    <a:pt x="2696" y="8415"/>
                    <a:pt x="2640" y="8420"/>
                    <a:pt x="2584" y="8420"/>
                  </a:cubicBezTo>
                  <a:cubicBezTo>
                    <a:pt x="2429" y="8420"/>
                    <a:pt x="2264" y="8384"/>
                    <a:pt x="2120" y="8326"/>
                  </a:cubicBezTo>
                  <a:cubicBezTo>
                    <a:pt x="1728" y="7934"/>
                    <a:pt x="1414" y="7463"/>
                    <a:pt x="1257" y="6913"/>
                  </a:cubicBezTo>
                  <a:cubicBezTo>
                    <a:pt x="1257" y="6913"/>
                    <a:pt x="1296" y="5932"/>
                    <a:pt x="1335" y="5735"/>
                  </a:cubicBezTo>
                  <a:cubicBezTo>
                    <a:pt x="1885" y="6246"/>
                    <a:pt x="2552" y="6520"/>
                    <a:pt x="3298" y="6560"/>
                  </a:cubicBezTo>
                  <a:cubicBezTo>
                    <a:pt x="3455" y="6363"/>
                    <a:pt x="3612" y="6206"/>
                    <a:pt x="3808" y="6049"/>
                  </a:cubicBezTo>
                  <a:cubicBezTo>
                    <a:pt x="3867" y="6030"/>
                    <a:pt x="3936" y="6020"/>
                    <a:pt x="4004" y="6020"/>
                  </a:cubicBezTo>
                  <a:cubicBezTo>
                    <a:pt x="4073" y="6020"/>
                    <a:pt x="4142" y="6030"/>
                    <a:pt x="4201" y="6049"/>
                  </a:cubicBezTo>
                  <a:lnTo>
                    <a:pt x="4319" y="6560"/>
                  </a:lnTo>
                  <a:cubicBezTo>
                    <a:pt x="4431" y="6602"/>
                    <a:pt x="4549" y="6624"/>
                    <a:pt x="4666" y="6624"/>
                  </a:cubicBezTo>
                  <a:cubicBezTo>
                    <a:pt x="4876" y="6624"/>
                    <a:pt x="5085" y="6554"/>
                    <a:pt x="5261" y="6403"/>
                  </a:cubicBezTo>
                  <a:cubicBezTo>
                    <a:pt x="5418" y="6285"/>
                    <a:pt x="5496" y="5264"/>
                    <a:pt x="5496" y="5264"/>
                  </a:cubicBezTo>
                  <a:lnTo>
                    <a:pt x="5732" y="4950"/>
                  </a:lnTo>
                  <a:cubicBezTo>
                    <a:pt x="5732" y="4950"/>
                    <a:pt x="6831" y="122"/>
                    <a:pt x="3219" y="4"/>
                  </a:cubicBezTo>
                  <a:cubicBezTo>
                    <a:pt x="3161" y="1"/>
                    <a:pt x="3104" y="0"/>
                    <a:pt x="3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0;p55">
              <a:extLst>
                <a:ext uri="{FF2B5EF4-FFF2-40B4-BE49-F238E27FC236}">
                  <a16:creationId xmlns:a16="http://schemas.microsoft.com/office/drawing/2014/main" id="{BF707BEB-BF0E-2B4B-1D40-1C74EB1C0F6B}"/>
                </a:ext>
              </a:extLst>
            </p:cNvPr>
            <p:cNvSpPr/>
            <p:nvPr/>
          </p:nvSpPr>
          <p:spPr>
            <a:xfrm>
              <a:off x="2266357" y="3057341"/>
              <a:ext cx="91248" cy="24289"/>
            </a:xfrm>
            <a:custGeom>
              <a:avLst/>
              <a:gdLst/>
              <a:ahLst/>
              <a:cxnLst/>
              <a:rect l="l" t="t" r="r" b="b"/>
              <a:pathLst>
                <a:path w="1375" h="366" extrusionOk="0">
                  <a:moveTo>
                    <a:pt x="121" y="1"/>
                  </a:moveTo>
                  <a:cubicBezTo>
                    <a:pt x="46" y="1"/>
                    <a:pt x="1" y="12"/>
                    <a:pt x="1" y="41"/>
                  </a:cubicBezTo>
                  <a:cubicBezTo>
                    <a:pt x="186" y="293"/>
                    <a:pt x="465" y="365"/>
                    <a:pt x="723" y="365"/>
                  </a:cubicBezTo>
                  <a:cubicBezTo>
                    <a:pt x="1067" y="365"/>
                    <a:pt x="1375" y="237"/>
                    <a:pt x="1375" y="237"/>
                  </a:cubicBezTo>
                  <a:cubicBezTo>
                    <a:pt x="1375" y="237"/>
                    <a:pt x="455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1;p55">
              <a:extLst>
                <a:ext uri="{FF2B5EF4-FFF2-40B4-BE49-F238E27FC236}">
                  <a16:creationId xmlns:a16="http://schemas.microsoft.com/office/drawing/2014/main" id="{59A336DC-9672-2D50-3745-A5587FFE5644}"/>
                </a:ext>
              </a:extLst>
            </p:cNvPr>
            <p:cNvSpPr/>
            <p:nvPr/>
          </p:nvSpPr>
          <p:spPr>
            <a:xfrm>
              <a:off x="2409700" y="3061986"/>
              <a:ext cx="68353" cy="17321"/>
            </a:xfrm>
            <a:custGeom>
              <a:avLst/>
              <a:gdLst/>
              <a:ahLst/>
              <a:cxnLst/>
              <a:rect l="l" t="t" r="r" b="b"/>
              <a:pathLst>
                <a:path w="1030" h="261" extrusionOk="0">
                  <a:moveTo>
                    <a:pt x="908" y="1"/>
                  </a:moveTo>
                  <a:cubicBezTo>
                    <a:pt x="641" y="1"/>
                    <a:pt x="0" y="167"/>
                    <a:pt x="0" y="167"/>
                  </a:cubicBezTo>
                  <a:cubicBezTo>
                    <a:pt x="0" y="167"/>
                    <a:pt x="307" y="261"/>
                    <a:pt x="587" y="261"/>
                  </a:cubicBezTo>
                  <a:cubicBezTo>
                    <a:pt x="786" y="261"/>
                    <a:pt x="972" y="213"/>
                    <a:pt x="1021" y="49"/>
                  </a:cubicBezTo>
                  <a:cubicBezTo>
                    <a:pt x="1029" y="15"/>
                    <a:pt x="984" y="1"/>
                    <a:pt x="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2;p55">
              <a:extLst>
                <a:ext uri="{FF2B5EF4-FFF2-40B4-BE49-F238E27FC236}">
                  <a16:creationId xmlns:a16="http://schemas.microsoft.com/office/drawing/2014/main" id="{D8A752F6-0DEE-4555-3F4F-3A63450208CA}"/>
                </a:ext>
              </a:extLst>
            </p:cNvPr>
            <p:cNvSpPr/>
            <p:nvPr/>
          </p:nvSpPr>
          <p:spPr>
            <a:xfrm>
              <a:off x="1727427" y="3347279"/>
              <a:ext cx="309780" cy="575097"/>
            </a:xfrm>
            <a:custGeom>
              <a:avLst/>
              <a:gdLst/>
              <a:ahLst/>
              <a:cxnLst/>
              <a:rect l="l" t="t" r="r" b="b"/>
              <a:pathLst>
                <a:path w="4668" h="8666" extrusionOk="0">
                  <a:moveTo>
                    <a:pt x="2110" y="1"/>
                  </a:moveTo>
                  <a:cubicBezTo>
                    <a:pt x="1184" y="1"/>
                    <a:pt x="1" y="1150"/>
                    <a:pt x="35" y="1600"/>
                  </a:cubicBezTo>
                  <a:cubicBezTo>
                    <a:pt x="231" y="3013"/>
                    <a:pt x="1134" y="3405"/>
                    <a:pt x="1291" y="3759"/>
                  </a:cubicBezTo>
                  <a:cubicBezTo>
                    <a:pt x="1488" y="5525"/>
                    <a:pt x="1488" y="7174"/>
                    <a:pt x="1684" y="8666"/>
                  </a:cubicBezTo>
                  <a:lnTo>
                    <a:pt x="4667" y="7253"/>
                  </a:lnTo>
                  <a:cubicBezTo>
                    <a:pt x="4118" y="5407"/>
                    <a:pt x="3607" y="5211"/>
                    <a:pt x="3176" y="3641"/>
                  </a:cubicBezTo>
                  <a:cubicBezTo>
                    <a:pt x="3647" y="3091"/>
                    <a:pt x="3764" y="2345"/>
                    <a:pt x="3490" y="1678"/>
                  </a:cubicBezTo>
                  <a:cubicBezTo>
                    <a:pt x="3490" y="1600"/>
                    <a:pt x="3058" y="1521"/>
                    <a:pt x="3058" y="1521"/>
                  </a:cubicBezTo>
                  <a:cubicBezTo>
                    <a:pt x="2940" y="814"/>
                    <a:pt x="2744" y="186"/>
                    <a:pt x="2469" y="69"/>
                  </a:cubicBezTo>
                  <a:cubicBezTo>
                    <a:pt x="2357" y="22"/>
                    <a:pt x="2236" y="1"/>
                    <a:pt x="2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3;p55">
              <a:extLst>
                <a:ext uri="{FF2B5EF4-FFF2-40B4-BE49-F238E27FC236}">
                  <a16:creationId xmlns:a16="http://schemas.microsoft.com/office/drawing/2014/main" id="{9D846BAC-3A82-0E6C-79ED-E3CCB4FEF295}"/>
                </a:ext>
              </a:extLst>
            </p:cNvPr>
            <p:cNvSpPr/>
            <p:nvPr/>
          </p:nvSpPr>
          <p:spPr>
            <a:xfrm>
              <a:off x="1839115" y="3503761"/>
              <a:ext cx="799867" cy="622679"/>
            </a:xfrm>
            <a:custGeom>
              <a:avLst/>
              <a:gdLst/>
              <a:ahLst/>
              <a:cxnLst/>
              <a:rect l="l" t="t" r="r" b="b"/>
              <a:pathLst>
                <a:path w="12053" h="9383" extrusionOk="0">
                  <a:moveTo>
                    <a:pt x="9977" y="0"/>
                  </a:moveTo>
                  <a:cubicBezTo>
                    <a:pt x="8365" y="0"/>
                    <a:pt x="6439" y="2382"/>
                    <a:pt x="6439" y="2382"/>
                  </a:cubicBezTo>
                  <a:cubicBezTo>
                    <a:pt x="6439" y="2382"/>
                    <a:pt x="3338" y="5091"/>
                    <a:pt x="3141" y="5248"/>
                  </a:cubicBezTo>
                  <a:lnTo>
                    <a:pt x="2984" y="4855"/>
                  </a:lnTo>
                  <a:cubicBezTo>
                    <a:pt x="2743" y="4789"/>
                    <a:pt x="2516" y="4760"/>
                    <a:pt x="2304" y="4760"/>
                  </a:cubicBezTo>
                  <a:cubicBezTo>
                    <a:pt x="760" y="4760"/>
                    <a:pt x="1" y="6308"/>
                    <a:pt x="1" y="6308"/>
                  </a:cubicBezTo>
                  <a:cubicBezTo>
                    <a:pt x="158" y="7407"/>
                    <a:pt x="354" y="8271"/>
                    <a:pt x="825" y="8506"/>
                  </a:cubicBezTo>
                  <a:cubicBezTo>
                    <a:pt x="1733" y="9100"/>
                    <a:pt x="2299" y="9383"/>
                    <a:pt x="2828" y="9383"/>
                  </a:cubicBezTo>
                  <a:cubicBezTo>
                    <a:pt x="2894" y="9383"/>
                    <a:pt x="2959" y="9378"/>
                    <a:pt x="3024" y="9370"/>
                  </a:cubicBezTo>
                  <a:cubicBezTo>
                    <a:pt x="4908" y="8977"/>
                    <a:pt x="6478" y="6622"/>
                    <a:pt x="8323" y="5444"/>
                  </a:cubicBezTo>
                  <a:cubicBezTo>
                    <a:pt x="9069" y="5169"/>
                    <a:pt x="9736" y="4698"/>
                    <a:pt x="10247" y="4109"/>
                  </a:cubicBezTo>
                  <a:cubicBezTo>
                    <a:pt x="10600" y="3678"/>
                    <a:pt x="12053" y="2382"/>
                    <a:pt x="11071" y="498"/>
                  </a:cubicBezTo>
                  <a:cubicBezTo>
                    <a:pt x="10747" y="143"/>
                    <a:pt x="10371" y="0"/>
                    <a:pt x="9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4;p55">
              <a:extLst>
                <a:ext uri="{FF2B5EF4-FFF2-40B4-BE49-F238E27FC236}">
                  <a16:creationId xmlns:a16="http://schemas.microsoft.com/office/drawing/2014/main" id="{CCDF35B8-0C94-A0E8-E6EC-629AD6E48B96}"/>
                </a:ext>
              </a:extLst>
            </p:cNvPr>
            <p:cNvSpPr/>
            <p:nvPr/>
          </p:nvSpPr>
          <p:spPr>
            <a:xfrm>
              <a:off x="1914702" y="3854619"/>
              <a:ext cx="132924" cy="99013"/>
            </a:xfrm>
            <a:custGeom>
              <a:avLst/>
              <a:gdLst/>
              <a:ahLst/>
              <a:cxnLst/>
              <a:rect l="l" t="t" r="r" b="b"/>
              <a:pathLst>
                <a:path w="2003" h="1492" extrusionOk="0">
                  <a:moveTo>
                    <a:pt x="2002" y="0"/>
                  </a:moveTo>
                  <a:cubicBezTo>
                    <a:pt x="2002" y="0"/>
                    <a:pt x="118" y="196"/>
                    <a:pt x="0" y="1492"/>
                  </a:cubicBezTo>
                  <a:cubicBezTo>
                    <a:pt x="550" y="864"/>
                    <a:pt x="1217" y="353"/>
                    <a:pt x="2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5;p55">
              <a:extLst>
                <a:ext uri="{FF2B5EF4-FFF2-40B4-BE49-F238E27FC236}">
                  <a16:creationId xmlns:a16="http://schemas.microsoft.com/office/drawing/2014/main" id="{89A2BC59-D60F-BD2A-B23C-AEFF7A2B020C}"/>
                </a:ext>
              </a:extLst>
            </p:cNvPr>
            <p:cNvSpPr/>
            <p:nvPr/>
          </p:nvSpPr>
          <p:spPr>
            <a:xfrm>
              <a:off x="1612487" y="2752605"/>
              <a:ext cx="57404" cy="127748"/>
            </a:xfrm>
            <a:custGeom>
              <a:avLst/>
              <a:gdLst/>
              <a:ahLst/>
              <a:cxnLst/>
              <a:rect l="l" t="t" r="r" b="b"/>
              <a:pathLst>
                <a:path w="865" h="1925" extrusionOk="0">
                  <a:moveTo>
                    <a:pt x="864" y="1"/>
                  </a:moveTo>
                  <a:lnTo>
                    <a:pt x="864" y="1"/>
                  </a:lnTo>
                  <a:cubicBezTo>
                    <a:pt x="315" y="472"/>
                    <a:pt x="1" y="1178"/>
                    <a:pt x="1" y="1924"/>
                  </a:cubicBezTo>
                  <a:cubicBezTo>
                    <a:pt x="197" y="1257"/>
                    <a:pt x="472" y="629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6;p55">
              <a:extLst>
                <a:ext uri="{FF2B5EF4-FFF2-40B4-BE49-F238E27FC236}">
                  <a16:creationId xmlns:a16="http://schemas.microsoft.com/office/drawing/2014/main" id="{B1E7C791-DBA6-C5F2-A90A-E3CD660C40B6}"/>
                </a:ext>
              </a:extLst>
            </p:cNvPr>
            <p:cNvSpPr/>
            <p:nvPr/>
          </p:nvSpPr>
          <p:spPr>
            <a:xfrm>
              <a:off x="2164756" y="2895881"/>
              <a:ext cx="31323" cy="70411"/>
            </a:xfrm>
            <a:custGeom>
              <a:avLst/>
              <a:gdLst/>
              <a:ahLst/>
              <a:cxnLst/>
              <a:rect l="l" t="t" r="r" b="b"/>
              <a:pathLst>
                <a:path w="472" h="1061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354"/>
                    <a:pt x="197" y="707"/>
                    <a:pt x="236" y="1061"/>
                  </a:cubicBezTo>
                  <a:cubicBezTo>
                    <a:pt x="236" y="1061"/>
                    <a:pt x="472" y="197"/>
                    <a:pt x="1" y="1"/>
                  </a:cubicBezTo>
                  <a:close/>
                </a:path>
              </a:pathLst>
            </a:custGeom>
            <a:solidFill>
              <a:srgbClr val="008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7;p55">
              <a:extLst>
                <a:ext uri="{FF2B5EF4-FFF2-40B4-BE49-F238E27FC236}">
                  <a16:creationId xmlns:a16="http://schemas.microsoft.com/office/drawing/2014/main" id="{010286E7-95D3-3D69-B8AC-1A0790E327F6}"/>
                </a:ext>
              </a:extLst>
            </p:cNvPr>
            <p:cNvSpPr/>
            <p:nvPr/>
          </p:nvSpPr>
          <p:spPr>
            <a:xfrm>
              <a:off x="2326283" y="2659100"/>
              <a:ext cx="132924" cy="346280"/>
            </a:xfrm>
            <a:custGeom>
              <a:avLst/>
              <a:gdLst/>
              <a:ahLst/>
              <a:cxnLst/>
              <a:rect l="l" t="t" r="r" b="b"/>
              <a:pathLst>
                <a:path w="2003" h="5218" extrusionOk="0">
                  <a:moveTo>
                    <a:pt x="706" y="1"/>
                  </a:moveTo>
                  <a:cubicBezTo>
                    <a:pt x="285" y="1"/>
                    <a:pt x="1" y="782"/>
                    <a:pt x="1" y="782"/>
                  </a:cubicBezTo>
                  <a:cubicBezTo>
                    <a:pt x="1" y="782"/>
                    <a:pt x="10" y="780"/>
                    <a:pt x="27" y="780"/>
                  </a:cubicBezTo>
                  <a:cubicBezTo>
                    <a:pt x="223" y="780"/>
                    <a:pt x="1465" y="947"/>
                    <a:pt x="1139" y="5218"/>
                  </a:cubicBezTo>
                  <a:cubicBezTo>
                    <a:pt x="1218" y="4982"/>
                    <a:pt x="2003" y="1410"/>
                    <a:pt x="1100" y="232"/>
                  </a:cubicBezTo>
                  <a:cubicBezTo>
                    <a:pt x="960" y="65"/>
                    <a:pt x="827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8;p55">
              <a:extLst>
                <a:ext uri="{FF2B5EF4-FFF2-40B4-BE49-F238E27FC236}">
                  <a16:creationId xmlns:a16="http://schemas.microsoft.com/office/drawing/2014/main" id="{855CF273-CDC4-D7B6-4A16-BD4AFC70CECE}"/>
                </a:ext>
              </a:extLst>
            </p:cNvPr>
            <p:cNvSpPr/>
            <p:nvPr/>
          </p:nvSpPr>
          <p:spPr>
            <a:xfrm>
              <a:off x="2370613" y="3315358"/>
              <a:ext cx="70411" cy="62447"/>
            </a:xfrm>
            <a:custGeom>
              <a:avLst/>
              <a:gdLst/>
              <a:ahLst/>
              <a:cxnLst/>
              <a:rect l="l" t="t" r="r" b="b"/>
              <a:pathLst>
                <a:path w="1061" h="941" extrusionOk="0">
                  <a:moveTo>
                    <a:pt x="589" y="0"/>
                  </a:moveTo>
                  <a:cubicBezTo>
                    <a:pt x="196" y="0"/>
                    <a:pt x="0" y="510"/>
                    <a:pt x="275" y="785"/>
                  </a:cubicBezTo>
                  <a:cubicBezTo>
                    <a:pt x="370" y="893"/>
                    <a:pt x="487" y="941"/>
                    <a:pt x="603" y="941"/>
                  </a:cubicBezTo>
                  <a:cubicBezTo>
                    <a:pt x="823" y="941"/>
                    <a:pt x="1034" y="768"/>
                    <a:pt x="1060" y="510"/>
                  </a:cubicBezTo>
                  <a:cubicBezTo>
                    <a:pt x="1060" y="236"/>
                    <a:pt x="864" y="0"/>
                    <a:pt x="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89;p55">
            <a:extLst>
              <a:ext uri="{FF2B5EF4-FFF2-40B4-BE49-F238E27FC236}">
                <a16:creationId xmlns:a16="http://schemas.microsoft.com/office/drawing/2014/main" id="{C63C77CD-7A71-3F1F-529D-5F272300753B}"/>
              </a:ext>
            </a:extLst>
          </p:cNvPr>
          <p:cNvGrpSpPr/>
          <p:nvPr/>
        </p:nvGrpSpPr>
        <p:grpSpPr>
          <a:xfrm rot="-492230">
            <a:off x="-830626" y="2423674"/>
            <a:ext cx="2704713" cy="2556175"/>
            <a:chOff x="-1066475" y="5948422"/>
            <a:chExt cx="2700512" cy="2546037"/>
          </a:xfrm>
        </p:grpSpPr>
        <p:sp>
          <p:nvSpPr>
            <p:cNvPr id="39" name="Google Shape;1090;p55">
              <a:extLst>
                <a:ext uri="{FF2B5EF4-FFF2-40B4-BE49-F238E27FC236}">
                  <a16:creationId xmlns:a16="http://schemas.microsoft.com/office/drawing/2014/main" id="{7536E0DF-062F-345C-08A7-72FDB4075067}"/>
                </a:ext>
              </a:extLst>
            </p:cNvPr>
            <p:cNvSpPr/>
            <p:nvPr/>
          </p:nvSpPr>
          <p:spPr>
            <a:xfrm>
              <a:off x="-1066475" y="6466000"/>
              <a:ext cx="1547706" cy="1562027"/>
            </a:xfrm>
            <a:custGeom>
              <a:avLst/>
              <a:gdLst/>
              <a:ahLst/>
              <a:cxnLst/>
              <a:rect l="l" t="t" r="r" b="b"/>
              <a:pathLst>
                <a:path w="22499" h="22708" extrusionOk="0">
                  <a:moveTo>
                    <a:pt x="22483" y="0"/>
                  </a:moveTo>
                  <a:cubicBezTo>
                    <a:pt x="22250" y="0"/>
                    <a:pt x="16491" y="1277"/>
                    <a:pt x="15028" y="1277"/>
                  </a:cubicBezTo>
                  <a:cubicBezTo>
                    <a:pt x="14988" y="1277"/>
                    <a:pt x="14951" y="1276"/>
                    <a:pt x="14917" y="1274"/>
                  </a:cubicBezTo>
                  <a:cubicBezTo>
                    <a:pt x="5810" y="7358"/>
                    <a:pt x="0" y="22708"/>
                    <a:pt x="0" y="22708"/>
                  </a:cubicBezTo>
                  <a:cubicBezTo>
                    <a:pt x="0" y="22708"/>
                    <a:pt x="4593" y="20195"/>
                    <a:pt x="8754" y="19371"/>
                  </a:cubicBezTo>
                  <a:cubicBezTo>
                    <a:pt x="11267" y="18861"/>
                    <a:pt x="12248" y="19528"/>
                    <a:pt x="15938" y="17173"/>
                  </a:cubicBezTo>
                  <a:cubicBezTo>
                    <a:pt x="14564" y="13718"/>
                    <a:pt x="19393" y="7358"/>
                    <a:pt x="22455" y="18"/>
                  </a:cubicBezTo>
                  <a:cubicBezTo>
                    <a:pt x="22490" y="6"/>
                    <a:pt x="22499" y="0"/>
                    <a:pt x="22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1;p55">
              <a:extLst>
                <a:ext uri="{FF2B5EF4-FFF2-40B4-BE49-F238E27FC236}">
                  <a16:creationId xmlns:a16="http://schemas.microsoft.com/office/drawing/2014/main" id="{587710D2-10B0-D3A7-97B5-BD345E911784}"/>
                </a:ext>
              </a:extLst>
            </p:cNvPr>
            <p:cNvSpPr/>
            <p:nvPr/>
          </p:nvSpPr>
          <p:spPr>
            <a:xfrm>
              <a:off x="132479" y="6321334"/>
              <a:ext cx="291738" cy="318692"/>
            </a:xfrm>
            <a:custGeom>
              <a:avLst/>
              <a:gdLst/>
              <a:ahLst/>
              <a:cxnLst/>
              <a:rect l="l" t="t" r="r" b="b"/>
              <a:pathLst>
                <a:path w="4241" h="4633" extrusionOk="0">
                  <a:moveTo>
                    <a:pt x="1650" y="1"/>
                  </a:moveTo>
                  <a:lnTo>
                    <a:pt x="1" y="1532"/>
                  </a:lnTo>
                  <a:lnTo>
                    <a:pt x="393" y="3691"/>
                  </a:lnTo>
                  <a:lnTo>
                    <a:pt x="2906" y="4633"/>
                  </a:lnTo>
                  <a:lnTo>
                    <a:pt x="3966" y="3848"/>
                  </a:lnTo>
                  <a:lnTo>
                    <a:pt x="4240" y="2435"/>
                  </a:lnTo>
                  <a:lnTo>
                    <a:pt x="4083" y="707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D9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2;p55">
              <a:extLst>
                <a:ext uri="{FF2B5EF4-FFF2-40B4-BE49-F238E27FC236}">
                  <a16:creationId xmlns:a16="http://schemas.microsoft.com/office/drawing/2014/main" id="{2A27093D-1F07-A21B-D97E-CF8A6FA87A88}"/>
                </a:ext>
              </a:extLst>
            </p:cNvPr>
            <p:cNvSpPr/>
            <p:nvPr/>
          </p:nvSpPr>
          <p:spPr>
            <a:xfrm>
              <a:off x="448435" y="6426652"/>
              <a:ext cx="623857" cy="469956"/>
            </a:xfrm>
            <a:custGeom>
              <a:avLst/>
              <a:gdLst/>
              <a:ahLst/>
              <a:cxnLst/>
              <a:rect l="l" t="t" r="r" b="b"/>
              <a:pathLst>
                <a:path w="9069" h="6832" extrusionOk="0">
                  <a:moveTo>
                    <a:pt x="1296" y="1"/>
                  </a:moveTo>
                  <a:cubicBezTo>
                    <a:pt x="511" y="40"/>
                    <a:pt x="1" y="4240"/>
                    <a:pt x="433" y="4319"/>
                  </a:cubicBezTo>
                  <a:cubicBezTo>
                    <a:pt x="864" y="3966"/>
                    <a:pt x="1336" y="3652"/>
                    <a:pt x="1885" y="3455"/>
                  </a:cubicBezTo>
                  <a:cubicBezTo>
                    <a:pt x="3534" y="4437"/>
                    <a:pt x="5261" y="5340"/>
                    <a:pt x="7028" y="6125"/>
                  </a:cubicBezTo>
                  <a:cubicBezTo>
                    <a:pt x="7381" y="6399"/>
                    <a:pt x="7734" y="6635"/>
                    <a:pt x="8166" y="6831"/>
                  </a:cubicBezTo>
                  <a:lnTo>
                    <a:pt x="9069" y="4751"/>
                  </a:lnTo>
                  <a:cubicBezTo>
                    <a:pt x="8755" y="4554"/>
                    <a:pt x="8402" y="4437"/>
                    <a:pt x="8009" y="4358"/>
                  </a:cubicBezTo>
                  <a:cubicBezTo>
                    <a:pt x="7656" y="4319"/>
                    <a:pt x="5340" y="2513"/>
                    <a:pt x="3966" y="1767"/>
                  </a:cubicBezTo>
                  <a:cubicBezTo>
                    <a:pt x="3377" y="1375"/>
                    <a:pt x="2866" y="315"/>
                    <a:pt x="1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3;p55">
              <a:extLst>
                <a:ext uri="{FF2B5EF4-FFF2-40B4-BE49-F238E27FC236}">
                  <a16:creationId xmlns:a16="http://schemas.microsoft.com/office/drawing/2014/main" id="{3B2F019C-64C5-9B9C-8D8E-C7B6285DA685}"/>
                </a:ext>
              </a:extLst>
            </p:cNvPr>
            <p:cNvSpPr/>
            <p:nvPr/>
          </p:nvSpPr>
          <p:spPr>
            <a:xfrm>
              <a:off x="993946" y="6753406"/>
              <a:ext cx="640091" cy="448770"/>
            </a:xfrm>
            <a:custGeom>
              <a:avLst/>
              <a:gdLst/>
              <a:ahLst/>
              <a:cxnLst/>
              <a:rect l="l" t="t" r="r" b="b"/>
              <a:pathLst>
                <a:path w="9305" h="6524" extrusionOk="0">
                  <a:moveTo>
                    <a:pt x="1178" y="1"/>
                  </a:moveTo>
                  <a:cubicBezTo>
                    <a:pt x="393" y="393"/>
                    <a:pt x="1" y="1257"/>
                    <a:pt x="236" y="2081"/>
                  </a:cubicBezTo>
                  <a:cubicBezTo>
                    <a:pt x="2317" y="3180"/>
                    <a:pt x="5379" y="3809"/>
                    <a:pt x="5889" y="4319"/>
                  </a:cubicBezTo>
                  <a:cubicBezTo>
                    <a:pt x="6125" y="4476"/>
                    <a:pt x="5771" y="5065"/>
                    <a:pt x="6242" y="5418"/>
                  </a:cubicBezTo>
                  <a:cubicBezTo>
                    <a:pt x="6403" y="5552"/>
                    <a:pt x="6583" y="5613"/>
                    <a:pt x="6768" y="5613"/>
                  </a:cubicBezTo>
                  <a:cubicBezTo>
                    <a:pt x="6853" y="5613"/>
                    <a:pt x="6940" y="5600"/>
                    <a:pt x="7027" y="5575"/>
                  </a:cubicBezTo>
                  <a:cubicBezTo>
                    <a:pt x="7027" y="5575"/>
                    <a:pt x="7184" y="6321"/>
                    <a:pt x="7577" y="6478"/>
                  </a:cubicBezTo>
                  <a:cubicBezTo>
                    <a:pt x="7673" y="6507"/>
                    <a:pt x="7810" y="6524"/>
                    <a:pt x="7964" y="6524"/>
                  </a:cubicBezTo>
                  <a:cubicBezTo>
                    <a:pt x="8436" y="6524"/>
                    <a:pt x="9068" y="6363"/>
                    <a:pt x="9187" y="5889"/>
                  </a:cubicBezTo>
                  <a:cubicBezTo>
                    <a:pt x="9304" y="5379"/>
                    <a:pt x="9147" y="4868"/>
                    <a:pt x="8794" y="4515"/>
                  </a:cubicBezTo>
                  <a:cubicBezTo>
                    <a:pt x="8598" y="4397"/>
                    <a:pt x="7145" y="3691"/>
                    <a:pt x="6439" y="3337"/>
                  </a:cubicBezTo>
                  <a:cubicBezTo>
                    <a:pt x="4751" y="2592"/>
                    <a:pt x="1885" y="236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4;p55">
              <a:extLst>
                <a:ext uri="{FF2B5EF4-FFF2-40B4-BE49-F238E27FC236}">
                  <a16:creationId xmlns:a16="http://schemas.microsoft.com/office/drawing/2014/main" id="{9077540E-9A0A-A0E4-A81E-A53DBE482784}"/>
                </a:ext>
              </a:extLst>
            </p:cNvPr>
            <p:cNvSpPr/>
            <p:nvPr/>
          </p:nvSpPr>
          <p:spPr>
            <a:xfrm>
              <a:off x="-199643" y="7799087"/>
              <a:ext cx="629222" cy="323508"/>
            </a:xfrm>
            <a:custGeom>
              <a:avLst/>
              <a:gdLst/>
              <a:ahLst/>
              <a:cxnLst/>
              <a:rect l="l" t="t" r="r" b="b"/>
              <a:pathLst>
                <a:path w="9147" h="4703" extrusionOk="0">
                  <a:moveTo>
                    <a:pt x="2546" y="1"/>
                  </a:moveTo>
                  <a:cubicBezTo>
                    <a:pt x="2287" y="1"/>
                    <a:pt x="2033" y="224"/>
                    <a:pt x="1806" y="581"/>
                  </a:cubicBezTo>
                  <a:cubicBezTo>
                    <a:pt x="1610" y="934"/>
                    <a:pt x="1492" y="1327"/>
                    <a:pt x="1414" y="1719"/>
                  </a:cubicBezTo>
                  <a:cubicBezTo>
                    <a:pt x="1021" y="1994"/>
                    <a:pt x="668" y="2347"/>
                    <a:pt x="393" y="2740"/>
                  </a:cubicBezTo>
                  <a:cubicBezTo>
                    <a:pt x="236" y="3015"/>
                    <a:pt x="118" y="3329"/>
                    <a:pt x="0" y="3643"/>
                  </a:cubicBezTo>
                  <a:cubicBezTo>
                    <a:pt x="0" y="3643"/>
                    <a:pt x="147" y="3958"/>
                    <a:pt x="488" y="3958"/>
                  </a:cubicBezTo>
                  <a:cubicBezTo>
                    <a:pt x="613" y="3958"/>
                    <a:pt x="763" y="3916"/>
                    <a:pt x="942" y="3800"/>
                  </a:cubicBezTo>
                  <a:cubicBezTo>
                    <a:pt x="1669" y="3527"/>
                    <a:pt x="2537" y="3416"/>
                    <a:pt x="3440" y="3416"/>
                  </a:cubicBezTo>
                  <a:cubicBezTo>
                    <a:pt x="5659" y="3416"/>
                    <a:pt x="8087" y="4089"/>
                    <a:pt x="9147" y="4703"/>
                  </a:cubicBezTo>
                  <a:lnTo>
                    <a:pt x="8519" y="1523"/>
                  </a:lnTo>
                  <a:cubicBezTo>
                    <a:pt x="8036" y="1441"/>
                    <a:pt x="7637" y="1412"/>
                    <a:pt x="7279" y="1412"/>
                  </a:cubicBezTo>
                  <a:cubicBezTo>
                    <a:pt x="6473" y="1412"/>
                    <a:pt x="5876" y="1556"/>
                    <a:pt x="5007" y="1556"/>
                  </a:cubicBezTo>
                  <a:cubicBezTo>
                    <a:pt x="4785" y="1556"/>
                    <a:pt x="4545" y="1547"/>
                    <a:pt x="4279" y="1523"/>
                  </a:cubicBezTo>
                  <a:cubicBezTo>
                    <a:pt x="3690" y="1523"/>
                    <a:pt x="3573" y="345"/>
                    <a:pt x="2709" y="31"/>
                  </a:cubicBezTo>
                  <a:cubicBezTo>
                    <a:pt x="2655" y="11"/>
                    <a:pt x="2600" y="1"/>
                    <a:pt x="2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5;p55">
              <a:extLst>
                <a:ext uri="{FF2B5EF4-FFF2-40B4-BE49-F238E27FC236}">
                  <a16:creationId xmlns:a16="http://schemas.microsoft.com/office/drawing/2014/main" id="{15F554E4-D324-2E89-9996-27CAA99F8D8D}"/>
                </a:ext>
              </a:extLst>
            </p:cNvPr>
            <p:cNvSpPr/>
            <p:nvPr/>
          </p:nvSpPr>
          <p:spPr>
            <a:xfrm>
              <a:off x="62312" y="7235419"/>
              <a:ext cx="636514" cy="901047"/>
            </a:xfrm>
            <a:custGeom>
              <a:avLst/>
              <a:gdLst/>
              <a:ahLst/>
              <a:cxnLst/>
              <a:rect l="l" t="t" r="r" b="b"/>
              <a:pathLst>
                <a:path w="9253" h="13099" extrusionOk="0">
                  <a:moveTo>
                    <a:pt x="4036" y="1"/>
                  </a:moveTo>
                  <a:cubicBezTo>
                    <a:pt x="3292" y="1"/>
                    <a:pt x="903" y="688"/>
                    <a:pt x="903" y="688"/>
                  </a:cubicBezTo>
                  <a:cubicBezTo>
                    <a:pt x="903" y="688"/>
                    <a:pt x="0" y="3475"/>
                    <a:pt x="236" y="3593"/>
                  </a:cubicBezTo>
                  <a:cubicBezTo>
                    <a:pt x="1570" y="4574"/>
                    <a:pt x="4122" y="9050"/>
                    <a:pt x="4986" y="9756"/>
                  </a:cubicBezTo>
                  <a:lnTo>
                    <a:pt x="4711" y="9717"/>
                  </a:lnTo>
                  <a:lnTo>
                    <a:pt x="4711" y="9717"/>
                  </a:lnTo>
                  <a:cubicBezTo>
                    <a:pt x="4711" y="9717"/>
                    <a:pt x="3062" y="11483"/>
                    <a:pt x="5300" y="12897"/>
                  </a:cubicBezTo>
                  <a:cubicBezTo>
                    <a:pt x="5418" y="12936"/>
                    <a:pt x="6085" y="13014"/>
                    <a:pt x="6674" y="13093"/>
                  </a:cubicBezTo>
                  <a:cubicBezTo>
                    <a:pt x="6702" y="13097"/>
                    <a:pt x="6733" y="13099"/>
                    <a:pt x="6768" y="13099"/>
                  </a:cubicBezTo>
                  <a:cubicBezTo>
                    <a:pt x="7424" y="13099"/>
                    <a:pt x="9253" y="12407"/>
                    <a:pt x="9029" y="11326"/>
                  </a:cubicBezTo>
                  <a:cubicBezTo>
                    <a:pt x="8911" y="10895"/>
                    <a:pt x="8754" y="10502"/>
                    <a:pt x="8558" y="10149"/>
                  </a:cubicBezTo>
                  <a:cubicBezTo>
                    <a:pt x="8558" y="10149"/>
                    <a:pt x="7145" y="3436"/>
                    <a:pt x="4201" y="21"/>
                  </a:cubicBezTo>
                  <a:cubicBezTo>
                    <a:pt x="4163" y="7"/>
                    <a:pt x="4107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6;p55">
              <a:extLst>
                <a:ext uri="{FF2B5EF4-FFF2-40B4-BE49-F238E27FC236}">
                  <a16:creationId xmlns:a16="http://schemas.microsoft.com/office/drawing/2014/main" id="{6A7F3DCF-8F82-AD2E-F997-BAE38560950C}"/>
                </a:ext>
              </a:extLst>
            </p:cNvPr>
            <p:cNvSpPr/>
            <p:nvPr/>
          </p:nvSpPr>
          <p:spPr>
            <a:xfrm>
              <a:off x="-915273" y="7779619"/>
              <a:ext cx="383504" cy="714840"/>
            </a:xfrm>
            <a:custGeom>
              <a:avLst/>
              <a:gdLst/>
              <a:ahLst/>
              <a:cxnLst/>
              <a:rect l="l" t="t" r="r" b="b"/>
              <a:pathLst>
                <a:path w="5575" h="10392" extrusionOk="0">
                  <a:moveTo>
                    <a:pt x="2866" y="0"/>
                  </a:moveTo>
                  <a:cubicBezTo>
                    <a:pt x="2513" y="510"/>
                    <a:pt x="2042" y="4004"/>
                    <a:pt x="2042" y="4004"/>
                  </a:cubicBezTo>
                  <a:cubicBezTo>
                    <a:pt x="1940" y="3984"/>
                    <a:pt x="1838" y="3974"/>
                    <a:pt x="1737" y="3974"/>
                  </a:cubicBezTo>
                  <a:cubicBezTo>
                    <a:pt x="1256" y="3974"/>
                    <a:pt x="803" y="4197"/>
                    <a:pt x="511" y="4554"/>
                  </a:cubicBezTo>
                  <a:cubicBezTo>
                    <a:pt x="0" y="5221"/>
                    <a:pt x="432" y="8558"/>
                    <a:pt x="668" y="9108"/>
                  </a:cubicBezTo>
                  <a:cubicBezTo>
                    <a:pt x="1021" y="9657"/>
                    <a:pt x="1492" y="10089"/>
                    <a:pt x="2081" y="10364"/>
                  </a:cubicBezTo>
                  <a:cubicBezTo>
                    <a:pt x="2243" y="10383"/>
                    <a:pt x="2389" y="10391"/>
                    <a:pt x="2520" y="10391"/>
                  </a:cubicBezTo>
                  <a:cubicBezTo>
                    <a:pt x="3471" y="10391"/>
                    <a:pt x="3661" y="9938"/>
                    <a:pt x="3730" y="9696"/>
                  </a:cubicBezTo>
                  <a:cubicBezTo>
                    <a:pt x="3769" y="9422"/>
                    <a:pt x="3298" y="8833"/>
                    <a:pt x="3141" y="8283"/>
                  </a:cubicBezTo>
                  <a:cubicBezTo>
                    <a:pt x="2984" y="7694"/>
                    <a:pt x="3416" y="6948"/>
                    <a:pt x="3573" y="5182"/>
                  </a:cubicBezTo>
                  <a:cubicBezTo>
                    <a:pt x="3887" y="3729"/>
                    <a:pt x="4907" y="2395"/>
                    <a:pt x="5575" y="1688"/>
                  </a:cubicBezTo>
                  <a:lnTo>
                    <a:pt x="28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7;p55">
              <a:extLst>
                <a:ext uri="{FF2B5EF4-FFF2-40B4-BE49-F238E27FC236}">
                  <a16:creationId xmlns:a16="http://schemas.microsoft.com/office/drawing/2014/main" id="{00FE841E-9D30-2501-4D4B-7654DD8BA545}"/>
                </a:ext>
              </a:extLst>
            </p:cNvPr>
            <p:cNvSpPr/>
            <p:nvPr/>
          </p:nvSpPr>
          <p:spPr>
            <a:xfrm>
              <a:off x="-718119" y="7204395"/>
              <a:ext cx="769691" cy="703627"/>
            </a:xfrm>
            <a:custGeom>
              <a:avLst/>
              <a:gdLst/>
              <a:ahLst/>
              <a:cxnLst/>
              <a:rect l="l" t="t" r="r" b="b"/>
              <a:pathLst>
                <a:path w="11189" h="10229" extrusionOk="0">
                  <a:moveTo>
                    <a:pt x="10560" y="0"/>
                  </a:moveTo>
                  <a:lnTo>
                    <a:pt x="6752" y="315"/>
                  </a:lnTo>
                  <a:cubicBezTo>
                    <a:pt x="6752" y="315"/>
                    <a:pt x="5614" y="1453"/>
                    <a:pt x="5457" y="2552"/>
                  </a:cubicBezTo>
                  <a:cubicBezTo>
                    <a:pt x="4004" y="4358"/>
                    <a:pt x="2944" y="6007"/>
                    <a:pt x="2120" y="6831"/>
                  </a:cubicBezTo>
                  <a:cubicBezTo>
                    <a:pt x="1374" y="7263"/>
                    <a:pt x="667" y="7773"/>
                    <a:pt x="0" y="8362"/>
                  </a:cubicBezTo>
                  <a:cubicBezTo>
                    <a:pt x="0" y="8362"/>
                    <a:pt x="259" y="10229"/>
                    <a:pt x="1782" y="10229"/>
                  </a:cubicBezTo>
                  <a:cubicBezTo>
                    <a:pt x="2040" y="10229"/>
                    <a:pt x="2334" y="10175"/>
                    <a:pt x="2670" y="10050"/>
                  </a:cubicBezTo>
                  <a:cubicBezTo>
                    <a:pt x="2748" y="9932"/>
                    <a:pt x="3219" y="9501"/>
                    <a:pt x="3219" y="9501"/>
                  </a:cubicBezTo>
                  <a:cubicBezTo>
                    <a:pt x="3651" y="9343"/>
                    <a:pt x="4043" y="9108"/>
                    <a:pt x="4397" y="8794"/>
                  </a:cubicBezTo>
                  <a:cubicBezTo>
                    <a:pt x="6831" y="7616"/>
                    <a:pt x="9068" y="6085"/>
                    <a:pt x="11110" y="4319"/>
                  </a:cubicBezTo>
                  <a:cubicBezTo>
                    <a:pt x="11188" y="3534"/>
                    <a:pt x="10560" y="0"/>
                    <a:pt x="10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8;p55">
              <a:extLst>
                <a:ext uri="{FF2B5EF4-FFF2-40B4-BE49-F238E27FC236}">
                  <a16:creationId xmlns:a16="http://schemas.microsoft.com/office/drawing/2014/main" id="{7D8885EC-3CA0-A564-3843-11F20DB36AC1}"/>
                </a:ext>
              </a:extLst>
            </p:cNvPr>
            <p:cNvSpPr/>
            <p:nvPr/>
          </p:nvSpPr>
          <p:spPr>
            <a:xfrm>
              <a:off x="-253643" y="7136499"/>
              <a:ext cx="604939" cy="364986"/>
            </a:xfrm>
            <a:custGeom>
              <a:avLst/>
              <a:gdLst/>
              <a:ahLst/>
              <a:cxnLst/>
              <a:rect l="l" t="t" r="r" b="b"/>
              <a:pathLst>
                <a:path w="8794" h="5306" extrusionOk="0">
                  <a:moveTo>
                    <a:pt x="2152" y="1"/>
                  </a:moveTo>
                  <a:cubicBezTo>
                    <a:pt x="2111" y="1"/>
                    <a:pt x="2074" y="2"/>
                    <a:pt x="2041" y="6"/>
                  </a:cubicBezTo>
                  <a:cubicBezTo>
                    <a:pt x="864" y="85"/>
                    <a:pt x="0" y="1302"/>
                    <a:pt x="0" y="1302"/>
                  </a:cubicBezTo>
                  <a:cubicBezTo>
                    <a:pt x="111" y="1288"/>
                    <a:pt x="222" y="1282"/>
                    <a:pt x="330" y="1282"/>
                  </a:cubicBezTo>
                  <a:cubicBezTo>
                    <a:pt x="874" y="1282"/>
                    <a:pt x="1381" y="1445"/>
                    <a:pt x="1806" y="1773"/>
                  </a:cubicBezTo>
                  <a:cubicBezTo>
                    <a:pt x="2905" y="2754"/>
                    <a:pt x="3769" y="3971"/>
                    <a:pt x="4358" y="5306"/>
                  </a:cubicBezTo>
                  <a:cubicBezTo>
                    <a:pt x="7459" y="5227"/>
                    <a:pt x="8794" y="1694"/>
                    <a:pt x="8794" y="1694"/>
                  </a:cubicBezTo>
                  <a:cubicBezTo>
                    <a:pt x="8794" y="1694"/>
                    <a:pt x="3418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9;p55">
              <a:extLst>
                <a:ext uri="{FF2B5EF4-FFF2-40B4-BE49-F238E27FC236}">
                  <a16:creationId xmlns:a16="http://schemas.microsoft.com/office/drawing/2014/main" id="{45E3FEE7-1D2D-AF35-3D8E-81D638FC2687}"/>
                </a:ext>
              </a:extLst>
            </p:cNvPr>
            <p:cNvSpPr/>
            <p:nvPr/>
          </p:nvSpPr>
          <p:spPr>
            <a:xfrm>
              <a:off x="-113242" y="7101760"/>
              <a:ext cx="475339" cy="206775"/>
            </a:xfrm>
            <a:custGeom>
              <a:avLst/>
              <a:gdLst/>
              <a:ahLst/>
              <a:cxnLst/>
              <a:rect l="l" t="t" r="r" b="b"/>
              <a:pathLst>
                <a:path w="6910" h="3006" extrusionOk="0">
                  <a:moveTo>
                    <a:pt x="746" y="1"/>
                  </a:moveTo>
                  <a:lnTo>
                    <a:pt x="0" y="511"/>
                  </a:lnTo>
                  <a:cubicBezTo>
                    <a:pt x="236" y="1492"/>
                    <a:pt x="982" y="2317"/>
                    <a:pt x="1963" y="2670"/>
                  </a:cubicBezTo>
                  <a:cubicBezTo>
                    <a:pt x="2564" y="2895"/>
                    <a:pt x="3193" y="3006"/>
                    <a:pt x="3822" y="3006"/>
                  </a:cubicBezTo>
                  <a:cubicBezTo>
                    <a:pt x="4838" y="3006"/>
                    <a:pt x="5855" y="2718"/>
                    <a:pt x="6753" y="2160"/>
                  </a:cubicBezTo>
                  <a:lnTo>
                    <a:pt x="6910" y="1414"/>
                  </a:lnTo>
                  <a:lnTo>
                    <a:pt x="3180" y="707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100;p55">
              <a:extLst>
                <a:ext uri="{FF2B5EF4-FFF2-40B4-BE49-F238E27FC236}">
                  <a16:creationId xmlns:a16="http://schemas.microsoft.com/office/drawing/2014/main" id="{44F6D0D1-63A9-BA48-4775-6FC9D38621CB}"/>
                </a:ext>
              </a:extLst>
            </p:cNvPr>
            <p:cNvSpPr/>
            <p:nvPr/>
          </p:nvSpPr>
          <p:spPr>
            <a:xfrm>
              <a:off x="-129476" y="6415852"/>
              <a:ext cx="694091" cy="835562"/>
            </a:xfrm>
            <a:custGeom>
              <a:avLst/>
              <a:gdLst/>
              <a:ahLst/>
              <a:cxnLst/>
              <a:rect l="l" t="t" r="r" b="b"/>
              <a:pathLst>
                <a:path w="10090" h="12147" extrusionOk="0">
                  <a:moveTo>
                    <a:pt x="8048" y="1"/>
                  </a:moveTo>
                  <a:cubicBezTo>
                    <a:pt x="8009" y="197"/>
                    <a:pt x="7577" y="2749"/>
                    <a:pt x="6753" y="2749"/>
                  </a:cubicBezTo>
                  <a:cubicBezTo>
                    <a:pt x="5711" y="2749"/>
                    <a:pt x="4479" y="548"/>
                    <a:pt x="3804" y="548"/>
                  </a:cubicBezTo>
                  <a:cubicBezTo>
                    <a:pt x="3792" y="548"/>
                    <a:pt x="3781" y="549"/>
                    <a:pt x="3770" y="550"/>
                  </a:cubicBezTo>
                  <a:cubicBezTo>
                    <a:pt x="2042" y="1218"/>
                    <a:pt x="2670" y="1296"/>
                    <a:pt x="708" y="1885"/>
                  </a:cubicBezTo>
                  <a:cubicBezTo>
                    <a:pt x="236" y="2121"/>
                    <a:pt x="119" y="2709"/>
                    <a:pt x="1" y="3416"/>
                  </a:cubicBezTo>
                  <a:cubicBezTo>
                    <a:pt x="158" y="7734"/>
                    <a:pt x="1179" y="8205"/>
                    <a:pt x="982" y="9972"/>
                  </a:cubicBezTo>
                  <a:cubicBezTo>
                    <a:pt x="1179" y="10521"/>
                    <a:pt x="1218" y="11189"/>
                    <a:pt x="2788" y="11895"/>
                  </a:cubicBezTo>
                  <a:cubicBezTo>
                    <a:pt x="3192" y="12077"/>
                    <a:pt x="3639" y="12147"/>
                    <a:pt x="4090" y="12147"/>
                  </a:cubicBezTo>
                  <a:cubicBezTo>
                    <a:pt x="5397" y="12147"/>
                    <a:pt x="6737" y="11560"/>
                    <a:pt x="7146" y="11385"/>
                  </a:cubicBezTo>
                  <a:cubicBezTo>
                    <a:pt x="7303" y="10482"/>
                    <a:pt x="7617" y="9618"/>
                    <a:pt x="8048" y="8873"/>
                  </a:cubicBezTo>
                  <a:cubicBezTo>
                    <a:pt x="8048" y="8873"/>
                    <a:pt x="9148" y="8873"/>
                    <a:pt x="9619" y="8244"/>
                  </a:cubicBezTo>
                  <a:cubicBezTo>
                    <a:pt x="10090" y="7616"/>
                    <a:pt x="9854" y="3573"/>
                    <a:pt x="9854" y="3573"/>
                  </a:cubicBezTo>
                  <a:cubicBezTo>
                    <a:pt x="9815" y="2160"/>
                    <a:pt x="9148" y="864"/>
                    <a:pt x="8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01;p55">
              <a:extLst>
                <a:ext uri="{FF2B5EF4-FFF2-40B4-BE49-F238E27FC236}">
                  <a16:creationId xmlns:a16="http://schemas.microsoft.com/office/drawing/2014/main" id="{AA1AB8EC-467E-0B83-F854-EC44FE1D1F7D}"/>
                </a:ext>
              </a:extLst>
            </p:cNvPr>
            <p:cNvSpPr/>
            <p:nvPr/>
          </p:nvSpPr>
          <p:spPr>
            <a:xfrm>
              <a:off x="272950" y="6116133"/>
              <a:ext cx="305221" cy="413688"/>
            </a:xfrm>
            <a:custGeom>
              <a:avLst/>
              <a:gdLst/>
              <a:ahLst/>
              <a:cxnLst/>
              <a:rect l="l" t="t" r="r" b="b"/>
              <a:pathLst>
                <a:path w="4437" h="6014" extrusionOk="0">
                  <a:moveTo>
                    <a:pt x="3729" y="0"/>
                  </a:moveTo>
                  <a:lnTo>
                    <a:pt x="432" y="314"/>
                  </a:lnTo>
                  <a:lnTo>
                    <a:pt x="0" y="3337"/>
                  </a:lnTo>
                  <a:cubicBezTo>
                    <a:pt x="0" y="3337"/>
                    <a:pt x="196" y="4711"/>
                    <a:pt x="393" y="4868"/>
                  </a:cubicBezTo>
                  <a:cubicBezTo>
                    <a:pt x="1122" y="5840"/>
                    <a:pt x="2465" y="6014"/>
                    <a:pt x="3010" y="6014"/>
                  </a:cubicBezTo>
                  <a:cubicBezTo>
                    <a:pt x="3082" y="6014"/>
                    <a:pt x="3139" y="6011"/>
                    <a:pt x="3180" y="6006"/>
                  </a:cubicBezTo>
                  <a:cubicBezTo>
                    <a:pt x="3455" y="5928"/>
                    <a:pt x="3690" y="5771"/>
                    <a:pt x="3887" y="5575"/>
                  </a:cubicBezTo>
                  <a:cubicBezTo>
                    <a:pt x="3926" y="5496"/>
                    <a:pt x="3965" y="4829"/>
                    <a:pt x="4044" y="4279"/>
                  </a:cubicBezTo>
                  <a:cubicBezTo>
                    <a:pt x="4161" y="3612"/>
                    <a:pt x="4279" y="3101"/>
                    <a:pt x="4279" y="2905"/>
                  </a:cubicBezTo>
                  <a:cubicBezTo>
                    <a:pt x="4279" y="2513"/>
                    <a:pt x="4240" y="2199"/>
                    <a:pt x="4240" y="2199"/>
                  </a:cubicBezTo>
                  <a:cubicBezTo>
                    <a:pt x="4279" y="2120"/>
                    <a:pt x="4318" y="2002"/>
                    <a:pt x="4358" y="1924"/>
                  </a:cubicBezTo>
                  <a:cubicBezTo>
                    <a:pt x="4436" y="1531"/>
                    <a:pt x="4436" y="1139"/>
                    <a:pt x="4397" y="746"/>
                  </a:cubicBezTo>
                  <a:lnTo>
                    <a:pt x="3729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02;p55">
              <a:extLst>
                <a:ext uri="{FF2B5EF4-FFF2-40B4-BE49-F238E27FC236}">
                  <a16:creationId xmlns:a16="http://schemas.microsoft.com/office/drawing/2014/main" id="{29FD9986-3475-1B65-A061-ACA84AFAA60B}"/>
                </a:ext>
              </a:extLst>
            </p:cNvPr>
            <p:cNvSpPr/>
            <p:nvPr/>
          </p:nvSpPr>
          <p:spPr>
            <a:xfrm>
              <a:off x="359351" y="6234934"/>
              <a:ext cx="218821" cy="172932"/>
            </a:xfrm>
            <a:custGeom>
              <a:avLst/>
              <a:gdLst/>
              <a:ahLst/>
              <a:cxnLst/>
              <a:rect l="l" t="t" r="r" b="b"/>
              <a:pathLst>
                <a:path w="3181" h="2514" extrusionOk="0">
                  <a:moveTo>
                    <a:pt x="3180" y="0"/>
                  </a:moveTo>
                  <a:lnTo>
                    <a:pt x="3180" y="0"/>
                  </a:lnTo>
                  <a:cubicBezTo>
                    <a:pt x="2866" y="236"/>
                    <a:pt x="2591" y="472"/>
                    <a:pt x="2238" y="629"/>
                  </a:cubicBezTo>
                  <a:cubicBezTo>
                    <a:pt x="1688" y="864"/>
                    <a:pt x="1100" y="1100"/>
                    <a:pt x="471" y="1257"/>
                  </a:cubicBezTo>
                  <a:cubicBezTo>
                    <a:pt x="471" y="1257"/>
                    <a:pt x="0" y="1335"/>
                    <a:pt x="40" y="2003"/>
                  </a:cubicBezTo>
                  <a:cubicBezTo>
                    <a:pt x="108" y="2483"/>
                    <a:pt x="327" y="2514"/>
                    <a:pt x="591" y="2514"/>
                  </a:cubicBezTo>
                  <a:cubicBezTo>
                    <a:pt x="629" y="2514"/>
                    <a:pt x="668" y="2513"/>
                    <a:pt x="707" y="2513"/>
                  </a:cubicBezTo>
                  <a:cubicBezTo>
                    <a:pt x="982" y="2513"/>
                    <a:pt x="1806" y="2238"/>
                    <a:pt x="1924" y="2042"/>
                  </a:cubicBezTo>
                  <a:cubicBezTo>
                    <a:pt x="2042" y="1846"/>
                    <a:pt x="2159" y="1649"/>
                    <a:pt x="2238" y="1453"/>
                  </a:cubicBezTo>
                  <a:cubicBezTo>
                    <a:pt x="2294" y="1340"/>
                    <a:pt x="2391" y="1248"/>
                    <a:pt x="2470" y="1248"/>
                  </a:cubicBezTo>
                  <a:cubicBezTo>
                    <a:pt x="2501" y="1248"/>
                    <a:pt x="2530" y="1263"/>
                    <a:pt x="2552" y="1296"/>
                  </a:cubicBezTo>
                  <a:lnTo>
                    <a:pt x="2631" y="1689"/>
                  </a:lnTo>
                  <a:lnTo>
                    <a:pt x="3023" y="1414"/>
                  </a:lnTo>
                  <a:cubicBezTo>
                    <a:pt x="3023" y="1335"/>
                    <a:pt x="3023" y="1257"/>
                    <a:pt x="3023" y="1178"/>
                  </a:cubicBezTo>
                  <a:cubicBezTo>
                    <a:pt x="3023" y="1021"/>
                    <a:pt x="2945" y="511"/>
                    <a:pt x="2945" y="511"/>
                  </a:cubicBezTo>
                  <a:cubicBezTo>
                    <a:pt x="3062" y="354"/>
                    <a:pt x="3141" y="197"/>
                    <a:pt x="3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03;p55">
              <a:extLst>
                <a:ext uri="{FF2B5EF4-FFF2-40B4-BE49-F238E27FC236}">
                  <a16:creationId xmlns:a16="http://schemas.microsoft.com/office/drawing/2014/main" id="{3098AF58-0B28-558F-ED0C-3EAB32552C36}"/>
                </a:ext>
              </a:extLst>
            </p:cNvPr>
            <p:cNvSpPr/>
            <p:nvPr/>
          </p:nvSpPr>
          <p:spPr>
            <a:xfrm>
              <a:off x="407917" y="6329451"/>
              <a:ext cx="72986" cy="31092"/>
            </a:xfrm>
            <a:custGeom>
              <a:avLst/>
              <a:gdLst/>
              <a:ahLst/>
              <a:cxnLst/>
              <a:rect l="l" t="t" r="r" b="b"/>
              <a:pathLst>
                <a:path w="1061" h="452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668" y="40"/>
                    <a:pt x="315" y="197"/>
                    <a:pt x="1" y="432"/>
                  </a:cubicBezTo>
                  <a:cubicBezTo>
                    <a:pt x="1" y="432"/>
                    <a:pt x="105" y="451"/>
                    <a:pt x="250" y="451"/>
                  </a:cubicBezTo>
                  <a:cubicBezTo>
                    <a:pt x="521" y="451"/>
                    <a:pt x="933" y="384"/>
                    <a:pt x="1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4;p55">
              <a:extLst>
                <a:ext uri="{FF2B5EF4-FFF2-40B4-BE49-F238E27FC236}">
                  <a16:creationId xmlns:a16="http://schemas.microsoft.com/office/drawing/2014/main" id="{5B677EC1-ADD9-86E1-F419-A5F7A15F7351}"/>
                </a:ext>
              </a:extLst>
            </p:cNvPr>
            <p:cNvSpPr/>
            <p:nvPr/>
          </p:nvSpPr>
          <p:spPr>
            <a:xfrm>
              <a:off x="534836" y="6267334"/>
              <a:ext cx="29786" cy="32468"/>
            </a:xfrm>
            <a:custGeom>
              <a:avLst/>
              <a:gdLst/>
              <a:ahLst/>
              <a:cxnLst/>
              <a:rect l="l" t="t" r="r" b="b"/>
              <a:pathLst>
                <a:path w="433" h="472" extrusionOk="0">
                  <a:moveTo>
                    <a:pt x="433" y="1"/>
                  </a:moveTo>
                  <a:cubicBezTo>
                    <a:pt x="237" y="79"/>
                    <a:pt x="80" y="236"/>
                    <a:pt x="1" y="472"/>
                  </a:cubicBezTo>
                  <a:cubicBezTo>
                    <a:pt x="197" y="393"/>
                    <a:pt x="354" y="236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05;p55">
              <a:extLst>
                <a:ext uri="{FF2B5EF4-FFF2-40B4-BE49-F238E27FC236}">
                  <a16:creationId xmlns:a16="http://schemas.microsoft.com/office/drawing/2014/main" id="{37B72184-7281-33CC-91BB-9406839DCD88}"/>
                </a:ext>
              </a:extLst>
            </p:cNvPr>
            <p:cNvSpPr/>
            <p:nvPr/>
          </p:nvSpPr>
          <p:spPr>
            <a:xfrm>
              <a:off x="-599317" y="6324017"/>
              <a:ext cx="694297" cy="502218"/>
            </a:xfrm>
            <a:custGeom>
              <a:avLst/>
              <a:gdLst/>
              <a:ahLst/>
              <a:cxnLst/>
              <a:rect l="l" t="t" r="r" b="b"/>
              <a:pathLst>
                <a:path w="10093" h="7301" extrusionOk="0">
                  <a:moveTo>
                    <a:pt x="157" y="1"/>
                  </a:moveTo>
                  <a:cubicBezTo>
                    <a:pt x="0" y="158"/>
                    <a:pt x="668" y="2160"/>
                    <a:pt x="707" y="2396"/>
                  </a:cubicBezTo>
                  <a:cubicBezTo>
                    <a:pt x="2552" y="3730"/>
                    <a:pt x="4554" y="4751"/>
                    <a:pt x="6713" y="5458"/>
                  </a:cubicBezTo>
                  <a:cubicBezTo>
                    <a:pt x="6713" y="5458"/>
                    <a:pt x="8362" y="6164"/>
                    <a:pt x="8990" y="7263"/>
                  </a:cubicBezTo>
                  <a:cubicBezTo>
                    <a:pt x="8990" y="7288"/>
                    <a:pt x="8994" y="7300"/>
                    <a:pt x="9002" y="7300"/>
                  </a:cubicBezTo>
                  <a:cubicBezTo>
                    <a:pt x="9121" y="7300"/>
                    <a:pt x="10093" y="4168"/>
                    <a:pt x="8244" y="2984"/>
                  </a:cubicBezTo>
                  <a:cubicBezTo>
                    <a:pt x="7577" y="2592"/>
                    <a:pt x="6792" y="2317"/>
                    <a:pt x="5967" y="2239"/>
                  </a:cubicBezTo>
                  <a:cubicBezTo>
                    <a:pt x="5967" y="2239"/>
                    <a:pt x="2002" y="276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06;p55">
              <a:extLst>
                <a:ext uri="{FF2B5EF4-FFF2-40B4-BE49-F238E27FC236}">
                  <a16:creationId xmlns:a16="http://schemas.microsoft.com/office/drawing/2014/main" id="{D9E00CD3-C3D7-E6FC-707F-051D191D8546}"/>
                </a:ext>
              </a:extLst>
            </p:cNvPr>
            <p:cNvSpPr/>
            <p:nvPr/>
          </p:nvSpPr>
          <p:spPr>
            <a:xfrm>
              <a:off x="-693835" y="6320234"/>
              <a:ext cx="232304" cy="394840"/>
            </a:xfrm>
            <a:custGeom>
              <a:avLst/>
              <a:gdLst/>
              <a:ahLst/>
              <a:cxnLst/>
              <a:rect l="l" t="t" r="r" b="b"/>
              <a:pathLst>
                <a:path w="3377" h="5740" extrusionOk="0">
                  <a:moveTo>
                    <a:pt x="1329" y="1"/>
                  </a:moveTo>
                  <a:cubicBezTo>
                    <a:pt x="1267" y="1"/>
                    <a:pt x="1203" y="6"/>
                    <a:pt x="1139" y="17"/>
                  </a:cubicBezTo>
                  <a:cubicBezTo>
                    <a:pt x="471" y="17"/>
                    <a:pt x="0" y="684"/>
                    <a:pt x="236" y="1312"/>
                  </a:cubicBezTo>
                  <a:cubicBezTo>
                    <a:pt x="314" y="1626"/>
                    <a:pt x="864" y="3196"/>
                    <a:pt x="864" y="3196"/>
                  </a:cubicBezTo>
                  <a:cubicBezTo>
                    <a:pt x="825" y="3550"/>
                    <a:pt x="786" y="3903"/>
                    <a:pt x="825" y="4296"/>
                  </a:cubicBezTo>
                  <a:cubicBezTo>
                    <a:pt x="825" y="4806"/>
                    <a:pt x="1060" y="5277"/>
                    <a:pt x="1453" y="5630"/>
                  </a:cubicBezTo>
                  <a:cubicBezTo>
                    <a:pt x="1571" y="5704"/>
                    <a:pt x="1813" y="5739"/>
                    <a:pt x="2076" y="5739"/>
                  </a:cubicBezTo>
                  <a:cubicBezTo>
                    <a:pt x="2511" y="5739"/>
                    <a:pt x="3004" y="5644"/>
                    <a:pt x="3102" y="5473"/>
                  </a:cubicBezTo>
                  <a:cubicBezTo>
                    <a:pt x="3259" y="5081"/>
                    <a:pt x="3376" y="4688"/>
                    <a:pt x="3337" y="4256"/>
                  </a:cubicBezTo>
                  <a:cubicBezTo>
                    <a:pt x="3298" y="3825"/>
                    <a:pt x="2434" y="2765"/>
                    <a:pt x="2434" y="2765"/>
                  </a:cubicBezTo>
                  <a:lnTo>
                    <a:pt x="2434" y="1155"/>
                  </a:lnTo>
                  <a:cubicBezTo>
                    <a:pt x="2434" y="513"/>
                    <a:pt x="1948" y="1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07;p55">
              <a:extLst>
                <a:ext uri="{FF2B5EF4-FFF2-40B4-BE49-F238E27FC236}">
                  <a16:creationId xmlns:a16="http://schemas.microsoft.com/office/drawing/2014/main" id="{5AD443B5-1E4F-3431-260B-05634FDC9FDA}"/>
                </a:ext>
              </a:extLst>
            </p:cNvPr>
            <p:cNvSpPr/>
            <p:nvPr/>
          </p:nvSpPr>
          <p:spPr>
            <a:xfrm>
              <a:off x="-36471" y="6483817"/>
              <a:ext cx="139300" cy="97403"/>
            </a:xfrm>
            <a:custGeom>
              <a:avLst/>
              <a:gdLst/>
              <a:ahLst/>
              <a:cxnLst/>
              <a:rect l="l" t="t" r="r" b="b"/>
              <a:pathLst>
                <a:path w="2025" h="1416" extrusionOk="0">
                  <a:moveTo>
                    <a:pt x="1262" y="0"/>
                  </a:moveTo>
                  <a:cubicBezTo>
                    <a:pt x="1090" y="0"/>
                    <a:pt x="874" y="68"/>
                    <a:pt x="651" y="308"/>
                  </a:cubicBezTo>
                  <a:cubicBezTo>
                    <a:pt x="577" y="295"/>
                    <a:pt x="512" y="289"/>
                    <a:pt x="455" y="289"/>
                  </a:cubicBezTo>
                  <a:cubicBezTo>
                    <a:pt x="0" y="289"/>
                    <a:pt x="62" y="661"/>
                    <a:pt x="62" y="661"/>
                  </a:cubicBezTo>
                  <a:cubicBezTo>
                    <a:pt x="62" y="661"/>
                    <a:pt x="398" y="1416"/>
                    <a:pt x="998" y="1416"/>
                  </a:cubicBezTo>
                  <a:cubicBezTo>
                    <a:pt x="1109" y="1416"/>
                    <a:pt x="1229" y="1390"/>
                    <a:pt x="1358" y="1329"/>
                  </a:cubicBezTo>
                  <a:cubicBezTo>
                    <a:pt x="1907" y="1133"/>
                    <a:pt x="2025" y="465"/>
                    <a:pt x="1632" y="112"/>
                  </a:cubicBezTo>
                  <a:cubicBezTo>
                    <a:pt x="1632" y="112"/>
                    <a:pt x="1483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08;p55">
              <a:extLst>
                <a:ext uri="{FF2B5EF4-FFF2-40B4-BE49-F238E27FC236}">
                  <a16:creationId xmlns:a16="http://schemas.microsoft.com/office/drawing/2014/main" id="{64F9F5C3-908D-DBB6-FA87-2D8777911440}"/>
                </a:ext>
              </a:extLst>
            </p:cNvPr>
            <p:cNvSpPr/>
            <p:nvPr/>
          </p:nvSpPr>
          <p:spPr>
            <a:xfrm>
              <a:off x="16360" y="6513741"/>
              <a:ext cx="43269" cy="36526"/>
            </a:xfrm>
            <a:custGeom>
              <a:avLst/>
              <a:gdLst/>
              <a:ahLst/>
              <a:cxnLst/>
              <a:rect l="l" t="t" r="r" b="b"/>
              <a:pathLst>
                <a:path w="629" h="531" extrusionOk="0">
                  <a:moveTo>
                    <a:pt x="315" y="1"/>
                  </a:moveTo>
                  <a:cubicBezTo>
                    <a:pt x="168" y="1"/>
                    <a:pt x="20" y="89"/>
                    <a:pt x="1" y="266"/>
                  </a:cubicBezTo>
                  <a:cubicBezTo>
                    <a:pt x="20" y="442"/>
                    <a:pt x="168" y="531"/>
                    <a:pt x="315" y="531"/>
                  </a:cubicBezTo>
                  <a:cubicBezTo>
                    <a:pt x="462" y="531"/>
                    <a:pt x="609" y="442"/>
                    <a:pt x="629" y="266"/>
                  </a:cubicBezTo>
                  <a:cubicBezTo>
                    <a:pt x="609" y="89"/>
                    <a:pt x="462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09;p55">
              <a:extLst>
                <a:ext uri="{FF2B5EF4-FFF2-40B4-BE49-F238E27FC236}">
                  <a16:creationId xmlns:a16="http://schemas.microsoft.com/office/drawing/2014/main" id="{1273FAFF-C4DC-502B-C976-842DD89B3E27}"/>
                </a:ext>
              </a:extLst>
            </p:cNvPr>
            <p:cNvSpPr/>
            <p:nvPr/>
          </p:nvSpPr>
          <p:spPr>
            <a:xfrm>
              <a:off x="8312" y="5948422"/>
              <a:ext cx="604939" cy="691590"/>
            </a:xfrm>
            <a:custGeom>
              <a:avLst/>
              <a:gdLst/>
              <a:ahLst/>
              <a:cxnLst/>
              <a:rect l="l" t="t" r="r" b="b"/>
              <a:pathLst>
                <a:path w="8794" h="10054" extrusionOk="0">
                  <a:moveTo>
                    <a:pt x="4671" y="1"/>
                  </a:moveTo>
                  <a:cubicBezTo>
                    <a:pt x="4087" y="1"/>
                    <a:pt x="3545" y="270"/>
                    <a:pt x="3141" y="711"/>
                  </a:cubicBezTo>
                  <a:cubicBezTo>
                    <a:pt x="2748" y="829"/>
                    <a:pt x="2355" y="1025"/>
                    <a:pt x="2041" y="1339"/>
                  </a:cubicBezTo>
                  <a:cubicBezTo>
                    <a:pt x="39" y="3380"/>
                    <a:pt x="1453" y="6678"/>
                    <a:pt x="0" y="8209"/>
                  </a:cubicBezTo>
                  <a:cubicBezTo>
                    <a:pt x="323" y="8112"/>
                    <a:pt x="700" y="7855"/>
                    <a:pt x="888" y="7855"/>
                  </a:cubicBezTo>
                  <a:cubicBezTo>
                    <a:pt x="929" y="7855"/>
                    <a:pt x="961" y="7867"/>
                    <a:pt x="981" y="7895"/>
                  </a:cubicBezTo>
                  <a:cubicBezTo>
                    <a:pt x="1256" y="8130"/>
                    <a:pt x="864" y="8955"/>
                    <a:pt x="864" y="8955"/>
                  </a:cubicBezTo>
                  <a:cubicBezTo>
                    <a:pt x="864" y="8955"/>
                    <a:pt x="1264" y="8654"/>
                    <a:pt x="1479" y="8654"/>
                  </a:cubicBezTo>
                  <a:cubicBezTo>
                    <a:pt x="1565" y="8654"/>
                    <a:pt x="1621" y="8702"/>
                    <a:pt x="1610" y="8837"/>
                  </a:cubicBezTo>
                  <a:cubicBezTo>
                    <a:pt x="1570" y="9308"/>
                    <a:pt x="2709" y="10054"/>
                    <a:pt x="2709" y="10054"/>
                  </a:cubicBezTo>
                  <a:cubicBezTo>
                    <a:pt x="2709" y="10054"/>
                    <a:pt x="2434" y="9426"/>
                    <a:pt x="2787" y="9387"/>
                  </a:cubicBezTo>
                  <a:cubicBezTo>
                    <a:pt x="2944" y="9622"/>
                    <a:pt x="3219" y="9779"/>
                    <a:pt x="3533" y="9818"/>
                  </a:cubicBezTo>
                  <a:cubicBezTo>
                    <a:pt x="3455" y="9190"/>
                    <a:pt x="3455" y="8523"/>
                    <a:pt x="3455" y="7895"/>
                  </a:cubicBezTo>
                  <a:cubicBezTo>
                    <a:pt x="3533" y="7502"/>
                    <a:pt x="3769" y="7110"/>
                    <a:pt x="4043" y="6796"/>
                  </a:cubicBezTo>
                  <a:lnTo>
                    <a:pt x="4161" y="7149"/>
                  </a:lnTo>
                  <a:cubicBezTo>
                    <a:pt x="4868" y="6207"/>
                    <a:pt x="5300" y="6482"/>
                    <a:pt x="5771" y="5618"/>
                  </a:cubicBezTo>
                  <a:cubicBezTo>
                    <a:pt x="6242" y="4794"/>
                    <a:pt x="6124" y="4165"/>
                    <a:pt x="6203" y="3734"/>
                  </a:cubicBezTo>
                  <a:cubicBezTo>
                    <a:pt x="6281" y="3341"/>
                    <a:pt x="7262" y="3341"/>
                    <a:pt x="7262" y="3341"/>
                  </a:cubicBezTo>
                  <a:cubicBezTo>
                    <a:pt x="7262" y="3341"/>
                    <a:pt x="7487" y="2893"/>
                    <a:pt x="7704" y="2893"/>
                  </a:cubicBezTo>
                  <a:cubicBezTo>
                    <a:pt x="7727" y="2893"/>
                    <a:pt x="7750" y="2898"/>
                    <a:pt x="7773" y="2909"/>
                  </a:cubicBezTo>
                  <a:cubicBezTo>
                    <a:pt x="8401" y="3223"/>
                    <a:pt x="8283" y="4205"/>
                    <a:pt x="8283" y="4205"/>
                  </a:cubicBezTo>
                  <a:cubicBezTo>
                    <a:pt x="8283" y="4205"/>
                    <a:pt x="8793" y="3930"/>
                    <a:pt x="8754" y="2909"/>
                  </a:cubicBezTo>
                  <a:cubicBezTo>
                    <a:pt x="8715" y="2399"/>
                    <a:pt x="6948" y="240"/>
                    <a:pt x="4789" y="4"/>
                  </a:cubicBezTo>
                  <a:cubicBezTo>
                    <a:pt x="4750" y="2"/>
                    <a:pt x="4710" y="1"/>
                    <a:pt x="4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10;p55">
              <a:extLst>
                <a:ext uri="{FF2B5EF4-FFF2-40B4-BE49-F238E27FC236}">
                  <a16:creationId xmlns:a16="http://schemas.microsoft.com/office/drawing/2014/main" id="{51717347-36E8-69BF-72EB-17089AAB0602}"/>
                </a:ext>
              </a:extLst>
            </p:cNvPr>
            <p:cNvSpPr/>
            <p:nvPr/>
          </p:nvSpPr>
          <p:spPr>
            <a:xfrm>
              <a:off x="232432" y="5999464"/>
              <a:ext cx="245787" cy="138332"/>
            </a:xfrm>
            <a:custGeom>
              <a:avLst/>
              <a:gdLst/>
              <a:ahLst/>
              <a:cxnLst/>
              <a:rect l="l" t="t" r="r" b="b"/>
              <a:pathLst>
                <a:path w="3573" h="2011" extrusionOk="0">
                  <a:moveTo>
                    <a:pt x="228" y="0"/>
                  </a:moveTo>
                  <a:cubicBezTo>
                    <a:pt x="214" y="0"/>
                    <a:pt x="203" y="3"/>
                    <a:pt x="197" y="8"/>
                  </a:cubicBezTo>
                  <a:cubicBezTo>
                    <a:pt x="0" y="204"/>
                    <a:pt x="3573" y="2010"/>
                    <a:pt x="3573" y="2010"/>
                  </a:cubicBezTo>
                  <a:cubicBezTo>
                    <a:pt x="3573" y="2010"/>
                    <a:pt x="61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11;p55">
              <a:extLst>
                <a:ext uri="{FF2B5EF4-FFF2-40B4-BE49-F238E27FC236}">
                  <a16:creationId xmlns:a16="http://schemas.microsoft.com/office/drawing/2014/main" id="{09E97CB5-0817-EEC5-9AA8-677B389D635C}"/>
                </a:ext>
              </a:extLst>
            </p:cNvPr>
            <p:cNvSpPr/>
            <p:nvPr/>
          </p:nvSpPr>
          <p:spPr>
            <a:xfrm>
              <a:off x="405234" y="7906537"/>
              <a:ext cx="151338" cy="151745"/>
            </a:xfrm>
            <a:custGeom>
              <a:avLst/>
              <a:gdLst/>
              <a:ahLst/>
              <a:cxnLst/>
              <a:rect l="l" t="t" r="r" b="b"/>
              <a:pathLst>
                <a:path w="2200" h="2206" extrusionOk="0">
                  <a:moveTo>
                    <a:pt x="1" y="0"/>
                  </a:moveTo>
                  <a:cubicBezTo>
                    <a:pt x="1" y="0"/>
                    <a:pt x="1508" y="2206"/>
                    <a:pt x="1854" y="2206"/>
                  </a:cubicBezTo>
                  <a:cubicBezTo>
                    <a:pt x="1866" y="2206"/>
                    <a:pt x="1876" y="2204"/>
                    <a:pt x="1885" y="2198"/>
                  </a:cubicBezTo>
                  <a:cubicBezTo>
                    <a:pt x="2199" y="200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2;p55">
              <a:extLst>
                <a:ext uri="{FF2B5EF4-FFF2-40B4-BE49-F238E27FC236}">
                  <a16:creationId xmlns:a16="http://schemas.microsoft.com/office/drawing/2014/main" id="{930E8ECE-7FE8-C46D-716A-19BE5A3F3DE3}"/>
                </a:ext>
              </a:extLst>
            </p:cNvPr>
            <p:cNvSpPr/>
            <p:nvPr/>
          </p:nvSpPr>
          <p:spPr>
            <a:xfrm>
              <a:off x="326951" y="6969476"/>
              <a:ext cx="97269" cy="66036"/>
            </a:xfrm>
            <a:custGeom>
              <a:avLst/>
              <a:gdLst/>
              <a:ahLst/>
              <a:cxnLst/>
              <a:rect l="l" t="t" r="r" b="b"/>
              <a:pathLst>
                <a:path w="1414" h="960" extrusionOk="0">
                  <a:moveTo>
                    <a:pt x="0" y="0"/>
                  </a:moveTo>
                  <a:lnTo>
                    <a:pt x="0" y="0"/>
                  </a:lnTo>
                  <a:cubicBezTo>
                    <a:pt x="169" y="779"/>
                    <a:pt x="563" y="960"/>
                    <a:pt x="892" y="960"/>
                  </a:cubicBezTo>
                  <a:cubicBezTo>
                    <a:pt x="1177" y="960"/>
                    <a:pt x="1413" y="825"/>
                    <a:pt x="1413" y="825"/>
                  </a:cubicBezTo>
                  <a:lnTo>
                    <a:pt x="1413" y="825"/>
                  </a:lnTo>
                  <a:cubicBezTo>
                    <a:pt x="1384" y="827"/>
                    <a:pt x="1354" y="828"/>
                    <a:pt x="1324" y="828"/>
                  </a:cubicBezTo>
                  <a:cubicBezTo>
                    <a:pt x="770" y="828"/>
                    <a:pt x="261" y="48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13;p55">
              <a:extLst>
                <a:ext uri="{FF2B5EF4-FFF2-40B4-BE49-F238E27FC236}">
                  <a16:creationId xmlns:a16="http://schemas.microsoft.com/office/drawing/2014/main" id="{40260E40-61F6-6982-9734-D3070CF43597}"/>
                </a:ext>
              </a:extLst>
            </p:cNvPr>
            <p:cNvSpPr/>
            <p:nvPr/>
          </p:nvSpPr>
          <p:spPr>
            <a:xfrm>
              <a:off x="-1388" y="6918159"/>
              <a:ext cx="274403" cy="166122"/>
            </a:xfrm>
            <a:custGeom>
              <a:avLst/>
              <a:gdLst/>
              <a:ahLst/>
              <a:cxnLst/>
              <a:rect l="l" t="t" r="r" b="b"/>
              <a:pathLst>
                <a:path w="3989" h="2415" extrusionOk="0">
                  <a:moveTo>
                    <a:pt x="23" y="0"/>
                  </a:moveTo>
                  <a:cubicBezTo>
                    <a:pt x="1" y="1421"/>
                    <a:pt x="1015" y="2414"/>
                    <a:pt x="2053" y="2414"/>
                  </a:cubicBezTo>
                  <a:cubicBezTo>
                    <a:pt x="2822" y="2414"/>
                    <a:pt x="3604" y="1870"/>
                    <a:pt x="3988" y="550"/>
                  </a:cubicBezTo>
                  <a:lnTo>
                    <a:pt x="3988" y="550"/>
                  </a:lnTo>
                  <a:cubicBezTo>
                    <a:pt x="3462" y="1569"/>
                    <a:pt x="2737" y="2015"/>
                    <a:pt x="2046" y="2015"/>
                  </a:cubicBezTo>
                  <a:cubicBezTo>
                    <a:pt x="1139" y="2015"/>
                    <a:pt x="291" y="1248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4;p55">
              <a:extLst>
                <a:ext uri="{FF2B5EF4-FFF2-40B4-BE49-F238E27FC236}">
                  <a16:creationId xmlns:a16="http://schemas.microsoft.com/office/drawing/2014/main" id="{187EDA4D-BFD4-6174-2368-506864BE924C}"/>
                </a:ext>
              </a:extLst>
            </p:cNvPr>
            <p:cNvSpPr/>
            <p:nvPr/>
          </p:nvSpPr>
          <p:spPr>
            <a:xfrm>
              <a:off x="191914" y="6677805"/>
              <a:ext cx="221504" cy="213379"/>
            </a:xfrm>
            <a:custGeom>
              <a:avLst/>
              <a:gdLst/>
              <a:ahLst/>
              <a:cxnLst/>
              <a:rect l="l" t="t" r="r" b="b"/>
              <a:pathLst>
                <a:path w="3220" h="3102" extrusionOk="0">
                  <a:moveTo>
                    <a:pt x="1531" y="1"/>
                  </a:moveTo>
                  <a:lnTo>
                    <a:pt x="1100" y="1021"/>
                  </a:lnTo>
                  <a:lnTo>
                    <a:pt x="0" y="1257"/>
                  </a:lnTo>
                  <a:lnTo>
                    <a:pt x="864" y="2003"/>
                  </a:lnTo>
                  <a:lnTo>
                    <a:pt x="746" y="3102"/>
                  </a:lnTo>
                  <a:lnTo>
                    <a:pt x="1688" y="2513"/>
                  </a:lnTo>
                  <a:lnTo>
                    <a:pt x="2748" y="2945"/>
                  </a:lnTo>
                  <a:lnTo>
                    <a:pt x="2474" y="1885"/>
                  </a:lnTo>
                  <a:lnTo>
                    <a:pt x="3219" y="1060"/>
                  </a:lnTo>
                  <a:lnTo>
                    <a:pt x="2120" y="982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6E2B722-2715-C08F-AB7C-10F3534A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55" y="2448860"/>
            <a:ext cx="2800635" cy="259778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FC6F0A3-B53A-A61D-6F34-F403A00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86" y="2459684"/>
            <a:ext cx="2684591" cy="2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5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0"/>
          <p:cNvSpPr/>
          <p:nvPr/>
        </p:nvSpPr>
        <p:spPr>
          <a:xfrm>
            <a:off x="616850" y="400675"/>
            <a:ext cx="1865688" cy="681175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5" name="Google Shape;945;p50"/>
          <p:cNvSpPr txBox="1">
            <a:spLocks noGrp="1"/>
          </p:cNvSpPr>
          <p:nvPr>
            <p:ph type="subTitle" idx="1"/>
          </p:nvPr>
        </p:nvSpPr>
        <p:spPr>
          <a:xfrm>
            <a:off x="1159767" y="3249604"/>
            <a:ext cx="6029926" cy="1395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 placing the two bar charts side-by-side, we can directly compare the distribution of character introductions between Marvel and DC. This comparison can reveal periods where DC was more active in creating new characters, potentially indicating a higher rate of diversification during those times.</a:t>
            </a:r>
            <a:endParaRPr dirty="0"/>
          </a:p>
        </p:txBody>
      </p:sp>
      <p:sp>
        <p:nvSpPr>
          <p:cNvPr id="946" name="Google Shape;946;p50"/>
          <p:cNvSpPr txBox="1">
            <a:spLocks noGrp="1"/>
          </p:cNvSpPr>
          <p:nvPr>
            <p:ph type="title" idx="2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endParaRPr/>
          </a:p>
        </p:txBody>
      </p:sp>
      <p:sp>
        <p:nvSpPr>
          <p:cNvPr id="947" name="Google Shape;947;p50"/>
          <p:cNvSpPr/>
          <p:nvPr/>
        </p:nvSpPr>
        <p:spPr>
          <a:xfrm rot="10800000">
            <a:off x="1782342" y="1670039"/>
            <a:ext cx="959982" cy="795632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48" name="Google Shape;948;p50"/>
          <p:cNvGrpSpPr/>
          <p:nvPr/>
        </p:nvGrpSpPr>
        <p:grpSpPr>
          <a:xfrm>
            <a:off x="2009147" y="1792517"/>
            <a:ext cx="506403" cy="550626"/>
            <a:chOff x="1400200" y="238125"/>
            <a:chExt cx="4800025" cy="5219200"/>
          </a:xfrm>
        </p:grpSpPr>
        <p:sp>
          <p:nvSpPr>
            <p:cNvPr id="949" name="Google Shape;949;p50"/>
            <p:cNvSpPr/>
            <p:nvPr/>
          </p:nvSpPr>
          <p:spPr>
            <a:xfrm>
              <a:off x="5082975" y="817125"/>
              <a:ext cx="953350" cy="645075"/>
            </a:xfrm>
            <a:custGeom>
              <a:avLst/>
              <a:gdLst/>
              <a:ahLst/>
              <a:cxnLst/>
              <a:rect l="l" t="t" r="r" b="b"/>
              <a:pathLst>
                <a:path w="38134" h="25803" extrusionOk="0">
                  <a:moveTo>
                    <a:pt x="1" y="0"/>
                  </a:moveTo>
                  <a:cubicBezTo>
                    <a:pt x="2480" y="6263"/>
                    <a:pt x="3850" y="13113"/>
                    <a:pt x="3850" y="20257"/>
                  </a:cubicBezTo>
                  <a:lnTo>
                    <a:pt x="3850" y="25802"/>
                  </a:lnTo>
                  <a:lnTo>
                    <a:pt x="26423" y="25802"/>
                  </a:lnTo>
                  <a:cubicBezTo>
                    <a:pt x="32881" y="25802"/>
                    <a:pt x="38133" y="20551"/>
                    <a:pt x="38133" y="14092"/>
                  </a:cubicBezTo>
                  <a:lnTo>
                    <a:pt x="38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047100" y="1767175"/>
              <a:ext cx="683400" cy="645075"/>
            </a:xfrm>
            <a:custGeom>
              <a:avLst/>
              <a:gdLst/>
              <a:ahLst/>
              <a:cxnLst/>
              <a:rect l="l" t="t" r="r" b="b"/>
              <a:pathLst>
                <a:path w="27336" h="25803" extrusionOk="0">
                  <a:moveTo>
                    <a:pt x="5285" y="0"/>
                  </a:moveTo>
                  <a:lnTo>
                    <a:pt x="5285" y="2284"/>
                  </a:lnTo>
                  <a:cubicBezTo>
                    <a:pt x="5285" y="10700"/>
                    <a:pt x="3393" y="18659"/>
                    <a:pt x="0" y="25803"/>
                  </a:cubicBezTo>
                  <a:lnTo>
                    <a:pt x="15625" y="25803"/>
                  </a:lnTo>
                  <a:cubicBezTo>
                    <a:pt x="22084" y="25803"/>
                    <a:pt x="27336" y="20551"/>
                    <a:pt x="27336" y="14092"/>
                  </a:cubicBezTo>
                  <a:lnTo>
                    <a:pt x="27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1564100" y="817125"/>
              <a:ext cx="949275" cy="645075"/>
            </a:xfrm>
            <a:custGeom>
              <a:avLst/>
              <a:gdLst/>
              <a:ahLst/>
              <a:cxnLst/>
              <a:rect l="l" t="t" r="r" b="b"/>
              <a:pathLst>
                <a:path w="37971" h="25803" extrusionOk="0">
                  <a:moveTo>
                    <a:pt x="1" y="0"/>
                  </a:moveTo>
                  <a:lnTo>
                    <a:pt x="1" y="14092"/>
                  </a:lnTo>
                  <a:cubicBezTo>
                    <a:pt x="1" y="20551"/>
                    <a:pt x="5253" y="25802"/>
                    <a:pt x="11711" y="25802"/>
                  </a:cubicBezTo>
                  <a:lnTo>
                    <a:pt x="34121" y="25802"/>
                  </a:lnTo>
                  <a:lnTo>
                    <a:pt x="34121" y="20257"/>
                  </a:lnTo>
                  <a:cubicBezTo>
                    <a:pt x="34121" y="13113"/>
                    <a:pt x="35491" y="6263"/>
                    <a:pt x="37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1869925" y="1767175"/>
              <a:ext cx="679325" cy="645075"/>
            </a:xfrm>
            <a:custGeom>
              <a:avLst/>
              <a:gdLst/>
              <a:ahLst/>
              <a:cxnLst/>
              <a:rect l="l" t="t" r="r" b="b"/>
              <a:pathLst>
                <a:path w="27173" h="25803" extrusionOk="0">
                  <a:moveTo>
                    <a:pt x="0" y="0"/>
                  </a:moveTo>
                  <a:lnTo>
                    <a:pt x="0" y="14092"/>
                  </a:lnTo>
                  <a:cubicBezTo>
                    <a:pt x="0" y="20551"/>
                    <a:pt x="5252" y="25803"/>
                    <a:pt x="11711" y="25803"/>
                  </a:cubicBezTo>
                  <a:lnTo>
                    <a:pt x="27173" y="25803"/>
                  </a:lnTo>
                  <a:cubicBezTo>
                    <a:pt x="23780" y="18659"/>
                    <a:pt x="21888" y="10700"/>
                    <a:pt x="21888" y="2284"/>
                  </a:cubicBezTo>
                  <a:lnTo>
                    <a:pt x="218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1400200" y="3725175"/>
              <a:ext cx="4800025" cy="1732150"/>
            </a:xfrm>
            <a:custGeom>
              <a:avLst/>
              <a:gdLst/>
              <a:ahLst/>
              <a:cxnLst/>
              <a:rect l="l" t="t" r="r" b="b"/>
              <a:pathLst>
                <a:path w="192001" h="69286" extrusionOk="0">
                  <a:moveTo>
                    <a:pt x="28999" y="1"/>
                  </a:moveTo>
                  <a:lnTo>
                    <a:pt x="19279" y="2904"/>
                  </a:lnTo>
                  <a:cubicBezTo>
                    <a:pt x="7764" y="6427"/>
                    <a:pt x="0" y="16898"/>
                    <a:pt x="0" y="28934"/>
                  </a:cubicBezTo>
                  <a:lnTo>
                    <a:pt x="0" y="69285"/>
                  </a:lnTo>
                  <a:lnTo>
                    <a:pt x="29684" y="69285"/>
                  </a:lnTo>
                  <a:lnTo>
                    <a:pt x="29684" y="38003"/>
                  </a:lnTo>
                  <a:lnTo>
                    <a:pt x="41884" y="38003"/>
                  </a:lnTo>
                  <a:lnTo>
                    <a:pt x="41884" y="69285"/>
                  </a:lnTo>
                  <a:lnTo>
                    <a:pt x="150117" y="69285"/>
                  </a:lnTo>
                  <a:lnTo>
                    <a:pt x="150117" y="38003"/>
                  </a:lnTo>
                  <a:lnTo>
                    <a:pt x="162317" y="38003"/>
                  </a:lnTo>
                  <a:lnTo>
                    <a:pt x="162317" y="69285"/>
                  </a:lnTo>
                  <a:lnTo>
                    <a:pt x="192001" y="69285"/>
                  </a:lnTo>
                  <a:lnTo>
                    <a:pt x="192001" y="31153"/>
                  </a:lnTo>
                  <a:cubicBezTo>
                    <a:pt x="192001" y="19638"/>
                    <a:pt x="184694" y="9395"/>
                    <a:pt x="173799" y="5644"/>
                  </a:cubicBezTo>
                  <a:lnTo>
                    <a:pt x="161012" y="1305"/>
                  </a:lnTo>
                  <a:lnTo>
                    <a:pt x="112735" y="32588"/>
                  </a:lnTo>
                  <a:cubicBezTo>
                    <a:pt x="111071" y="40319"/>
                    <a:pt x="104221" y="46125"/>
                    <a:pt x="96001" y="46125"/>
                  </a:cubicBezTo>
                  <a:cubicBezTo>
                    <a:pt x="87780" y="46125"/>
                    <a:pt x="80930" y="40319"/>
                    <a:pt x="79267" y="32588"/>
                  </a:cubicBezTo>
                  <a:lnTo>
                    <a:pt x="289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3677875" y="4328650"/>
              <a:ext cx="244675" cy="244675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4894" y="0"/>
                  </a:moveTo>
                  <a:cubicBezTo>
                    <a:pt x="2186" y="0"/>
                    <a:pt x="1" y="2186"/>
                    <a:pt x="1" y="4893"/>
                  </a:cubicBezTo>
                  <a:cubicBezTo>
                    <a:pt x="1" y="7601"/>
                    <a:pt x="2186" y="9786"/>
                    <a:pt x="4894" y="9786"/>
                  </a:cubicBezTo>
                  <a:cubicBezTo>
                    <a:pt x="7601" y="9786"/>
                    <a:pt x="9787" y="7601"/>
                    <a:pt x="9787" y="4893"/>
                  </a:cubicBezTo>
                  <a:cubicBezTo>
                    <a:pt x="9787" y="2186"/>
                    <a:pt x="7601" y="0"/>
                    <a:pt x="4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2509275" y="3118450"/>
              <a:ext cx="2546825" cy="1097675"/>
            </a:xfrm>
            <a:custGeom>
              <a:avLst/>
              <a:gdLst/>
              <a:ahLst/>
              <a:cxnLst/>
              <a:rect l="l" t="t" r="r" b="b"/>
              <a:pathLst>
                <a:path w="101873" h="43907" extrusionOk="0">
                  <a:moveTo>
                    <a:pt x="71927" y="0"/>
                  </a:moveTo>
                  <a:cubicBezTo>
                    <a:pt x="65599" y="2479"/>
                    <a:pt x="58749" y="3850"/>
                    <a:pt x="51572" y="3850"/>
                  </a:cubicBezTo>
                  <a:cubicBezTo>
                    <a:pt x="44396" y="3850"/>
                    <a:pt x="37578" y="2512"/>
                    <a:pt x="31283" y="33"/>
                  </a:cubicBezTo>
                  <a:lnTo>
                    <a:pt x="31283" y="10373"/>
                  </a:lnTo>
                  <a:lnTo>
                    <a:pt x="0" y="19703"/>
                  </a:lnTo>
                  <a:lnTo>
                    <a:pt x="37350" y="43907"/>
                  </a:lnTo>
                  <a:cubicBezTo>
                    <a:pt x="40416" y="39275"/>
                    <a:pt x="45668" y="36208"/>
                    <a:pt x="51638" y="36208"/>
                  </a:cubicBezTo>
                  <a:cubicBezTo>
                    <a:pt x="57607" y="36208"/>
                    <a:pt x="62859" y="39275"/>
                    <a:pt x="65925" y="43907"/>
                  </a:cubicBezTo>
                  <a:lnTo>
                    <a:pt x="101872" y="20616"/>
                  </a:lnTo>
                  <a:lnTo>
                    <a:pt x="71927" y="10504"/>
                  </a:lnTo>
                  <a:lnTo>
                    <a:pt x="71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2713150" y="1548625"/>
              <a:ext cx="2170050" cy="1360275"/>
            </a:xfrm>
            <a:custGeom>
              <a:avLst/>
              <a:gdLst/>
              <a:ahLst/>
              <a:cxnLst/>
              <a:rect l="l" t="t" r="r" b="b"/>
              <a:pathLst>
                <a:path w="86802" h="54411" extrusionOk="0">
                  <a:moveTo>
                    <a:pt x="0" y="0"/>
                  </a:moveTo>
                  <a:lnTo>
                    <a:pt x="0" y="11026"/>
                  </a:lnTo>
                  <a:cubicBezTo>
                    <a:pt x="0" y="34936"/>
                    <a:pt x="19474" y="54410"/>
                    <a:pt x="43417" y="54410"/>
                  </a:cubicBezTo>
                  <a:cubicBezTo>
                    <a:pt x="67328" y="54410"/>
                    <a:pt x="86802" y="34936"/>
                    <a:pt x="86802" y="11026"/>
                  </a:cubicBezTo>
                  <a:lnTo>
                    <a:pt x="86802" y="0"/>
                  </a:lnTo>
                  <a:lnTo>
                    <a:pt x="60478" y="0"/>
                  </a:lnTo>
                  <a:cubicBezTo>
                    <a:pt x="54475" y="0"/>
                    <a:pt x="49582" y="4860"/>
                    <a:pt x="49582" y="10863"/>
                  </a:cubicBezTo>
                  <a:lnTo>
                    <a:pt x="37383" y="10863"/>
                  </a:lnTo>
                  <a:cubicBezTo>
                    <a:pt x="37383" y="4860"/>
                    <a:pt x="32490" y="0"/>
                    <a:pt x="26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2716400" y="238125"/>
              <a:ext cx="2164350" cy="1192275"/>
            </a:xfrm>
            <a:custGeom>
              <a:avLst/>
              <a:gdLst/>
              <a:ahLst/>
              <a:cxnLst/>
              <a:rect l="l" t="t" r="r" b="b"/>
              <a:pathLst>
                <a:path w="86574" h="47691" extrusionOk="0">
                  <a:moveTo>
                    <a:pt x="43287" y="0"/>
                  </a:moveTo>
                  <a:cubicBezTo>
                    <a:pt x="20421" y="0"/>
                    <a:pt x="1632" y="17745"/>
                    <a:pt x="1" y="40220"/>
                  </a:cubicBezTo>
                  <a:lnTo>
                    <a:pt x="26358" y="40220"/>
                  </a:lnTo>
                  <a:cubicBezTo>
                    <a:pt x="33077" y="40220"/>
                    <a:pt x="39145" y="43091"/>
                    <a:pt x="43353" y="47690"/>
                  </a:cubicBezTo>
                  <a:cubicBezTo>
                    <a:pt x="47561" y="43091"/>
                    <a:pt x="53628" y="40220"/>
                    <a:pt x="60348" y="40220"/>
                  </a:cubicBezTo>
                  <a:lnTo>
                    <a:pt x="86574" y="40220"/>
                  </a:lnTo>
                  <a:cubicBezTo>
                    <a:pt x="84910" y="17745"/>
                    <a:pt x="66121" y="0"/>
                    <a:pt x="43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28575" dir="72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1"/>
          <p:cNvSpPr/>
          <p:nvPr/>
        </p:nvSpPr>
        <p:spPr>
          <a:xfrm>
            <a:off x="616850" y="400675"/>
            <a:ext cx="2174720" cy="801200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67" name="Google Shape;967;p51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citations</a:t>
            </a:r>
            <a:endParaRPr dirty="0"/>
          </a:p>
        </p:txBody>
      </p:sp>
      <p:grpSp>
        <p:nvGrpSpPr>
          <p:cNvPr id="978" name="Google Shape;978;p51"/>
          <p:cNvGrpSpPr/>
          <p:nvPr/>
        </p:nvGrpSpPr>
        <p:grpSpPr>
          <a:xfrm rot="-3103499">
            <a:off x="2838076" y="725778"/>
            <a:ext cx="1254289" cy="1070699"/>
            <a:chOff x="3619771" y="3882998"/>
            <a:chExt cx="1254363" cy="1070762"/>
          </a:xfrm>
        </p:grpSpPr>
        <p:sp>
          <p:nvSpPr>
            <p:cNvPr id="979" name="Google Shape;979;p51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D995AC-836E-4F76-E8FE-5AC577AE6054}"/>
              </a:ext>
            </a:extLst>
          </p:cNvPr>
          <p:cNvSpPr txBox="1"/>
          <p:nvPr/>
        </p:nvSpPr>
        <p:spPr>
          <a:xfrm>
            <a:off x="1021976" y="2015060"/>
            <a:ext cx="645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https://fivethirtyeight.com/features/women-in-comic-books/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66;p57">
            <a:extLst>
              <a:ext uri="{FF2B5EF4-FFF2-40B4-BE49-F238E27FC236}">
                <a16:creationId xmlns:a16="http://schemas.microsoft.com/office/drawing/2014/main" id="{DF9E9F23-E77C-9342-89CF-B8A8974093E8}"/>
              </a:ext>
            </a:extLst>
          </p:cNvPr>
          <p:cNvGrpSpPr/>
          <p:nvPr/>
        </p:nvGrpSpPr>
        <p:grpSpPr>
          <a:xfrm>
            <a:off x="6476893" y="3420843"/>
            <a:ext cx="810729" cy="1718269"/>
            <a:chOff x="6315679" y="1093048"/>
            <a:chExt cx="1385546" cy="3614214"/>
          </a:xfrm>
        </p:grpSpPr>
        <p:sp>
          <p:nvSpPr>
            <p:cNvPr id="4" name="Google Shape;1167;p57">
              <a:extLst>
                <a:ext uri="{FF2B5EF4-FFF2-40B4-BE49-F238E27FC236}">
                  <a16:creationId xmlns:a16="http://schemas.microsoft.com/office/drawing/2014/main" id="{18104D3F-8542-A9E9-2EB4-9A7EF4CF3380}"/>
                </a:ext>
              </a:extLst>
            </p:cNvPr>
            <p:cNvSpPr/>
            <p:nvPr/>
          </p:nvSpPr>
          <p:spPr>
            <a:xfrm flipH="1">
              <a:off x="6318758" y="1680627"/>
              <a:ext cx="1382467" cy="2688721"/>
            </a:xfrm>
            <a:custGeom>
              <a:avLst/>
              <a:gdLst/>
              <a:ahLst/>
              <a:cxnLst/>
              <a:rect l="l" t="t" r="r" b="b"/>
              <a:pathLst>
                <a:path w="18176" h="35350" extrusionOk="0">
                  <a:moveTo>
                    <a:pt x="14157" y="0"/>
                  </a:moveTo>
                  <a:cubicBezTo>
                    <a:pt x="12925" y="0"/>
                    <a:pt x="7341" y="2646"/>
                    <a:pt x="7812" y="3552"/>
                  </a:cubicBezTo>
                  <a:cubicBezTo>
                    <a:pt x="6949" y="12973"/>
                    <a:pt x="0" y="24868"/>
                    <a:pt x="236" y="35349"/>
                  </a:cubicBezTo>
                  <a:cubicBezTo>
                    <a:pt x="4201" y="28519"/>
                    <a:pt x="13740" y="26517"/>
                    <a:pt x="18176" y="25025"/>
                  </a:cubicBezTo>
                  <a:cubicBezTo>
                    <a:pt x="15114" y="21374"/>
                    <a:pt x="15978" y="4337"/>
                    <a:pt x="14368" y="58"/>
                  </a:cubicBezTo>
                  <a:cubicBezTo>
                    <a:pt x="14332" y="19"/>
                    <a:pt x="14259" y="0"/>
                    <a:pt x="14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8;p57">
              <a:extLst>
                <a:ext uri="{FF2B5EF4-FFF2-40B4-BE49-F238E27FC236}">
                  <a16:creationId xmlns:a16="http://schemas.microsoft.com/office/drawing/2014/main" id="{E1FFD1A3-BD92-F76E-26D9-69ED27704546}"/>
                </a:ext>
              </a:extLst>
            </p:cNvPr>
            <p:cNvSpPr/>
            <p:nvPr/>
          </p:nvSpPr>
          <p:spPr>
            <a:xfrm flipH="1">
              <a:off x="6682985" y="1497841"/>
              <a:ext cx="286670" cy="337478"/>
            </a:xfrm>
            <a:custGeom>
              <a:avLst/>
              <a:gdLst/>
              <a:ahLst/>
              <a:cxnLst/>
              <a:rect l="l" t="t" r="r" b="b"/>
              <a:pathLst>
                <a:path w="3769" h="4437" extrusionOk="0">
                  <a:moveTo>
                    <a:pt x="1688" y="0"/>
                  </a:moveTo>
                  <a:lnTo>
                    <a:pt x="275" y="511"/>
                  </a:lnTo>
                  <a:lnTo>
                    <a:pt x="0" y="2042"/>
                  </a:lnTo>
                  <a:lnTo>
                    <a:pt x="236" y="2866"/>
                  </a:lnTo>
                  <a:lnTo>
                    <a:pt x="1610" y="4279"/>
                  </a:lnTo>
                  <a:lnTo>
                    <a:pt x="2866" y="4436"/>
                  </a:lnTo>
                  <a:lnTo>
                    <a:pt x="3612" y="3965"/>
                  </a:lnTo>
                  <a:lnTo>
                    <a:pt x="3769" y="3062"/>
                  </a:lnTo>
                  <a:lnTo>
                    <a:pt x="3415" y="2081"/>
                  </a:lnTo>
                  <a:lnTo>
                    <a:pt x="3612" y="903"/>
                  </a:lnTo>
                  <a:lnTo>
                    <a:pt x="3298" y="393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9;p57">
              <a:extLst>
                <a:ext uri="{FF2B5EF4-FFF2-40B4-BE49-F238E27FC236}">
                  <a16:creationId xmlns:a16="http://schemas.microsoft.com/office/drawing/2014/main" id="{32733ACA-0FC0-97E9-2EAB-C5CBA0C930C6}"/>
                </a:ext>
              </a:extLst>
            </p:cNvPr>
            <p:cNvSpPr/>
            <p:nvPr/>
          </p:nvSpPr>
          <p:spPr>
            <a:xfrm flipH="1">
              <a:off x="6393346" y="3637779"/>
              <a:ext cx="522608" cy="634949"/>
            </a:xfrm>
            <a:custGeom>
              <a:avLst/>
              <a:gdLst/>
              <a:ahLst/>
              <a:cxnLst/>
              <a:rect l="l" t="t" r="r" b="b"/>
              <a:pathLst>
                <a:path w="6871" h="8348" extrusionOk="0">
                  <a:moveTo>
                    <a:pt x="79" y="0"/>
                  </a:moveTo>
                  <a:cubicBezTo>
                    <a:pt x="1" y="1257"/>
                    <a:pt x="1218" y="5025"/>
                    <a:pt x="1139" y="5653"/>
                  </a:cubicBezTo>
                  <a:cubicBezTo>
                    <a:pt x="1100" y="6007"/>
                    <a:pt x="668" y="6949"/>
                    <a:pt x="1139" y="7420"/>
                  </a:cubicBezTo>
                  <a:cubicBezTo>
                    <a:pt x="1649" y="7852"/>
                    <a:pt x="2866" y="7891"/>
                    <a:pt x="2866" y="7891"/>
                  </a:cubicBezTo>
                  <a:cubicBezTo>
                    <a:pt x="3377" y="8087"/>
                    <a:pt x="3887" y="8205"/>
                    <a:pt x="4437" y="8284"/>
                  </a:cubicBezTo>
                  <a:cubicBezTo>
                    <a:pt x="4873" y="8320"/>
                    <a:pt x="5293" y="8348"/>
                    <a:pt x="5664" y="8348"/>
                  </a:cubicBezTo>
                  <a:cubicBezTo>
                    <a:pt x="6095" y="8348"/>
                    <a:pt x="6461" y="8310"/>
                    <a:pt x="6713" y="8205"/>
                  </a:cubicBezTo>
                  <a:cubicBezTo>
                    <a:pt x="6713" y="8205"/>
                    <a:pt x="6871" y="8166"/>
                    <a:pt x="6713" y="7734"/>
                  </a:cubicBezTo>
                  <a:cubicBezTo>
                    <a:pt x="6282" y="6635"/>
                    <a:pt x="4123" y="6870"/>
                    <a:pt x="3573" y="5771"/>
                  </a:cubicBezTo>
                  <a:cubicBezTo>
                    <a:pt x="2709" y="4358"/>
                    <a:pt x="2906" y="1571"/>
                    <a:pt x="3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0;p57">
              <a:extLst>
                <a:ext uri="{FF2B5EF4-FFF2-40B4-BE49-F238E27FC236}">
                  <a16:creationId xmlns:a16="http://schemas.microsoft.com/office/drawing/2014/main" id="{8EF6BA6E-68FD-C90C-8F4F-A678047F8A8F}"/>
                </a:ext>
              </a:extLst>
            </p:cNvPr>
            <p:cNvSpPr/>
            <p:nvPr/>
          </p:nvSpPr>
          <p:spPr>
            <a:xfrm flipH="1">
              <a:off x="6479902" y="2698565"/>
              <a:ext cx="430043" cy="992355"/>
            </a:xfrm>
            <a:custGeom>
              <a:avLst/>
              <a:gdLst/>
              <a:ahLst/>
              <a:cxnLst/>
              <a:rect l="l" t="t" r="r" b="b"/>
              <a:pathLst>
                <a:path w="5654" h="13047" extrusionOk="0">
                  <a:moveTo>
                    <a:pt x="5594" y="0"/>
                  </a:moveTo>
                  <a:cubicBezTo>
                    <a:pt x="5021" y="0"/>
                    <a:pt x="589" y="2181"/>
                    <a:pt x="589" y="2181"/>
                  </a:cubicBezTo>
                  <a:lnTo>
                    <a:pt x="825" y="9679"/>
                  </a:lnTo>
                  <a:cubicBezTo>
                    <a:pt x="825" y="9679"/>
                    <a:pt x="0" y="11367"/>
                    <a:pt x="0" y="12348"/>
                  </a:cubicBezTo>
                  <a:cubicBezTo>
                    <a:pt x="458" y="12872"/>
                    <a:pt x="938" y="13046"/>
                    <a:pt x="1374" y="13046"/>
                  </a:cubicBezTo>
                  <a:cubicBezTo>
                    <a:pt x="2247" y="13046"/>
                    <a:pt x="2944" y="12348"/>
                    <a:pt x="2944" y="12348"/>
                  </a:cubicBezTo>
                  <a:cubicBezTo>
                    <a:pt x="2944" y="11956"/>
                    <a:pt x="3023" y="11603"/>
                    <a:pt x="3101" y="11249"/>
                  </a:cubicBezTo>
                  <a:cubicBezTo>
                    <a:pt x="3415" y="10739"/>
                    <a:pt x="3533" y="10111"/>
                    <a:pt x="3494" y="9522"/>
                  </a:cubicBezTo>
                  <a:cubicBezTo>
                    <a:pt x="3494" y="9522"/>
                    <a:pt x="5653" y="4576"/>
                    <a:pt x="5653" y="22"/>
                  </a:cubicBezTo>
                  <a:cubicBezTo>
                    <a:pt x="5647" y="7"/>
                    <a:pt x="5627" y="0"/>
                    <a:pt x="5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1;p57">
              <a:extLst>
                <a:ext uri="{FF2B5EF4-FFF2-40B4-BE49-F238E27FC236}">
                  <a16:creationId xmlns:a16="http://schemas.microsoft.com/office/drawing/2014/main" id="{18BEBB2D-DA1A-2E89-FB56-B1FBDBEAAC88}"/>
                </a:ext>
              </a:extLst>
            </p:cNvPr>
            <p:cNvSpPr/>
            <p:nvPr/>
          </p:nvSpPr>
          <p:spPr>
            <a:xfrm flipH="1">
              <a:off x="7130840" y="3747461"/>
              <a:ext cx="268796" cy="959801"/>
            </a:xfrm>
            <a:custGeom>
              <a:avLst/>
              <a:gdLst/>
              <a:ahLst/>
              <a:cxnLst/>
              <a:rect l="l" t="t" r="r" b="b"/>
              <a:pathLst>
                <a:path w="3534" h="12619" extrusionOk="0">
                  <a:moveTo>
                    <a:pt x="889" y="0"/>
                  </a:moveTo>
                  <a:cubicBezTo>
                    <a:pt x="672" y="0"/>
                    <a:pt x="461" y="103"/>
                    <a:pt x="353" y="443"/>
                  </a:cubicBezTo>
                  <a:cubicBezTo>
                    <a:pt x="0" y="1777"/>
                    <a:pt x="903" y="4133"/>
                    <a:pt x="550" y="7666"/>
                  </a:cubicBezTo>
                  <a:cubicBezTo>
                    <a:pt x="471" y="8373"/>
                    <a:pt x="118" y="8961"/>
                    <a:pt x="118" y="9354"/>
                  </a:cubicBezTo>
                  <a:cubicBezTo>
                    <a:pt x="157" y="9707"/>
                    <a:pt x="236" y="10021"/>
                    <a:pt x="353" y="10296"/>
                  </a:cubicBezTo>
                  <a:cubicBezTo>
                    <a:pt x="589" y="10963"/>
                    <a:pt x="903" y="11552"/>
                    <a:pt x="1335" y="12141"/>
                  </a:cubicBezTo>
                  <a:cubicBezTo>
                    <a:pt x="1670" y="12497"/>
                    <a:pt x="2162" y="12619"/>
                    <a:pt x="2577" y="12619"/>
                  </a:cubicBezTo>
                  <a:cubicBezTo>
                    <a:pt x="2940" y="12619"/>
                    <a:pt x="3245" y="12526"/>
                    <a:pt x="3337" y="12416"/>
                  </a:cubicBezTo>
                  <a:cubicBezTo>
                    <a:pt x="3533" y="12141"/>
                    <a:pt x="2238" y="9472"/>
                    <a:pt x="2199" y="8804"/>
                  </a:cubicBezTo>
                  <a:cubicBezTo>
                    <a:pt x="2002" y="5703"/>
                    <a:pt x="3023" y="3426"/>
                    <a:pt x="3180" y="1660"/>
                  </a:cubicBezTo>
                  <a:cubicBezTo>
                    <a:pt x="2905" y="1385"/>
                    <a:pt x="1570" y="246"/>
                    <a:pt x="1570" y="246"/>
                  </a:cubicBezTo>
                  <a:cubicBezTo>
                    <a:pt x="1570" y="246"/>
                    <a:pt x="1223" y="0"/>
                    <a:pt x="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2;p57">
              <a:extLst>
                <a:ext uri="{FF2B5EF4-FFF2-40B4-BE49-F238E27FC236}">
                  <a16:creationId xmlns:a16="http://schemas.microsoft.com/office/drawing/2014/main" id="{41116F0C-A872-508F-F3F4-5C37146A33F5}"/>
                </a:ext>
              </a:extLst>
            </p:cNvPr>
            <p:cNvSpPr/>
            <p:nvPr/>
          </p:nvSpPr>
          <p:spPr>
            <a:xfrm flipH="1">
              <a:off x="6766589" y="2649429"/>
              <a:ext cx="624148" cy="1241756"/>
            </a:xfrm>
            <a:custGeom>
              <a:avLst/>
              <a:gdLst/>
              <a:ahLst/>
              <a:cxnLst/>
              <a:rect l="l" t="t" r="r" b="b"/>
              <a:pathLst>
                <a:path w="8206" h="16326" extrusionOk="0">
                  <a:moveTo>
                    <a:pt x="6164" y="1"/>
                  </a:moveTo>
                  <a:cubicBezTo>
                    <a:pt x="6164" y="1"/>
                    <a:pt x="3730" y="1492"/>
                    <a:pt x="3338" y="2435"/>
                  </a:cubicBezTo>
                  <a:cubicBezTo>
                    <a:pt x="2356" y="6203"/>
                    <a:pt x="1885" y="11267"/>
                    <a:pt x="1610" y="12288"/>
                  </a:cubicBezTo>
                  <a:cubicBezTo>
                    <a:pt x="1296" y="13269"/>
                    <a:pt x="1" y="14604"/>
                    <a:pt x="236" y="15075"/>
                  </a:cubicBezTo>
                  <a:cubicBezTo>
                    <a:pt x="545" y="15861"/>
                    <a:pt x="1316" y="16326"/>
                    <a:pt x="2118" y="16326"/>
                  </a:cubicBezTo>
                  <a:cubicBezTo>
                    <a:pt x="2437" y="16326"/>
                    <a:pt x="2761" y="16252"/>
                    <a:pt x="3063" y="16096"/>
                  </a:cubicBezTo>
                  <a:cubicBezTo>
                    <a:pt x="3102" y="15703"/>
                    <a:pt x="3181" y="15350"/>
                    <a:pt x="3298" y="14997"/>
                  </a:cubicBezTo>
                  <a:cubicBezTo>
                    <a:pt x="3730" y="14643"/>
                    <a:pt x="4005" y="14133"/>
                    <a:pt x="4123" y="13623"/>
                  </a:cubicBezTo>
                  <a:cubicBezTo>
                    <a:pt x="4123" y="13623"/>
                    <a:pt x="7224" y="9108"/>
                    <a:pt x="8127" y="5065"/>
                  </a:cubicBezTo>
                  <a:cubicBezTo>
                    <a:pt x="8205" y="3573"/>
                    <a:pt x="6164" y="1"/>
                    <a:pt x="6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3;p57">
              <a:extLst>
                <a:ext uri="{FF2B5EF4-FFF2-40B4-BE49-F238E27FC236}">
                  <a16:creationId xmlns:a16="http://schemas.microsoft.com/office/drawing/2014/main" id="{71DFBED6-2A25-84CC-96C2-AF05404DC219}"/>
                </a:ext>
              </a:extLst>
            </p:cNvPr>
            <p:cNvSpPr/>
            <p:nvPr/>
          </p:nvSpPr>
          <p:spPr>
            <a:xfrm flipH="1">
              <a:off x="6467969" y="2580593"/>
              <a:ext cx="668948" cy="454078"/>
            </a:xfrm>
            <a:custGeom>
              <a:avLst/>
              <a:gdLst/>
              <a:ahLst/>
              <a:cxnLst/>
              <a:rect l="l" t="t" r="r" b="b"/>
              <a:pathLst>
                <a:path w="8795" h="5970" extrusionOk="0">
                  <a:moveTo>
                    <a:pt x="7506" y="0"/>
                  </a:moveTo>
                  <a:cubicBezTo>
                    <a:pt x="5520" y="0"/>
                    <a:pt x="1689" y="631"/>
                    <a:pt x="1689" y="631"/>
                  </a:cubicBezTo>
                  <a:cubicBezTo>
                    <a:pt x="1689" y="631"/>
                    <a:pt x="79" y="2594"/>
                    <a:pt x="1" y="3340"/>
                  </a:cubicBezTo>
                  <a:cubicBezTo>
                    <a:pt x="440" y="2869"/>
                    <a:pt x="804" y="2323"/>
                    <a:pt x="1373" y="2323"/>
                  </a:cubicBezTo>
                  <a:cubicBezTo>
                    <a:pt x="1516" y="2323"/>
                    <a:pt x="1672" y="2358"/>
                    <a:pt x="1846" y="2437"/>
                  </a:cubicBezTo>
                  <a:cubicBezTo>
                    <a:pt x="3338" y="3104"/>
                    <a:pt x="4397" y="4399"/>
                    <a:pt x="4790" y="5970"/>
                  </a:cubicBezTo>
                  <a:cubicBezTo>
                    <a:pt x="8009" y="3889"/>
                    <a:pt x="8637" y="1612"/>
                    <a:pt x="8637" y="1612"/>
                  </a:cubicBezTo>
                  <a:cubicBezTo>
                    <a:pt x="8637" y="1612"/>
                    <a:pt x="8794" y="513"/>
                    <a:pt x="8637" y="199"/>
                  </a:cubicBezTo>
                  <a:cubicBezTo>
                    <a:pt x="8520" y="55"/>
                    <a:pt x="8094" y="0"/>
                    <a:pt x="7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4;p57">
              <a:extLst>
                <a:ext uri="{FF2B5EF4-FFF2-40B4-BE49-F238E27FC236}">
                  <a16:creationId xmlns:a16="http://schemas.microsoft.com/office/drawing/2014/main" id="{6E6E8E96-C340-C5EB-8AB8-BB43AD519D2B}"/>
                </a:ext>
              </a:extLst>
            </p:cNvPr>
            <p:cNvSpPr/>
            <p:nvPr/>
          </p:nvSpPr>
          <p:spPr>
            <a:xfrm flipH="1">
              <a:off x="6479906" y="2532978"/>
              <a:ext cx="528617" cy="195246"/>
            </a:xfrm>
            <a:custGeom>
              <a:avLst/>
              <a:gdLst/>
              <a:ahLst/>
              <a:cxnLst/>
              <a:rect l="l" t="t" r="r" b="b"/>
              <a:pathLst>
                <a:path w="6950" h="2567" extrusionOk="0">
                  <a:moveTo>
                    <a:pt x="6714" y="1"/>
                  </a:moveTo>
                  <a:lnTo>
                    <a:pt x="2513" y="1257"/>
                  </a:lnTo>
                  <a:lnTo>
                    <a:pt x="433" y="629"/>
                  </a:lnTo>
                  <a:lnTo>
                    <a:pt x="1" y="1257"/>
                  </a:lnTo>
                  <a:cubicBezTo>
                    <a:pt x="550" y="2003"/>
                    <a:pt x="1453" y="2513"/>
                    <a:pt x="2395" y="2552"/>
                  </a:cubicBezTo>
                  <a:cubicBezTo>
                    <a:pt x="2515" y="2562"/>
                    <a:pt x="2634" y="2566"/>
                    <a:pt x="2751" y="2566"/>
                  </a:cubicBezTo>
                  <a:cubicBezTo>
                    <a:pt x="5098" y="2566"/>
                    <a:pt x="6949" y="786"/>
                    <a:pt x="6949" y="786"/>
                  </a:cubicBezTo>
                  <a:lnTo>
                    <a:pt x="67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5;p57">
              <a:extLst>
                <a:ext uri="{FF2B5EF4-FFF2-40B4-BE49-F238E27FC236}">
                  <a16:creationId xmlns:a16="http://schemas.microsoft.com/office/drawing/2014/main" id="{4236CB96-6F18-7084-5CC5-90A2BD26FB0E}"/>
                </a:ext>
              </a:extLst>
            </p:cNvPr>
            <p:cNvSpPr/>
            <p:nvPr/>
          </p:nvSpPr>
          <p:spPr>
            <a:xfrm flipH="1">
              <a:off x="6491837" y="1645258"/>
              <a:ext cx="197148" cy="299600"/>
            </a:xfrm>
            <a:custGeom>
              <a:avLst/>
              <a:gdLst/>
              <a:ahLst/>
              <a:cxnLst/>
              <a:rect l="l" t="t" r="r" b="b"/>
              <a:pathLst>
                <a:path w="2592" h="3939" extrusionOk="0">
                  <a:moveTo>
                    <a:pt x="907" y="1"/>
                  </a:moveTo>
                  <a:cubicBezTo>
                    <a:pt x="417" y="1"/>
                    <a:pt x="0" y="170"/>
                    <a:pt x="0" y="170"/>
                  </a:cubicBezTo>
                  <a:lnTo>
                    <a:pt x="2002" y="3938"/>
                  </a:lnTo>
                  <a:cubicBezTo>
                    <a:pt x="2002" y="3938"/>
                    <a:pt x="2591" y="1308"/>
                    <a:pt x="2120" y="601"/>
                  </a:cubicBezTo>
                  <a:cubicBezTo>
                    <a:pt x="1810" y="127"/>
                    <a:pt x="1331" y="1"/>
                    <a:pt x="907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6;p57">
              <a:extLst>
                <a:ext uri="{FF2B5EF4-FFF2-40B4-BE49-F238E27FC236}">
                  <a16:creationId xmlns:a16="http://schemas.microsoft.com/office/drawing/2014/main" id="{471CDA5F-1E98-C5DA-2F60-094B0CDC7AA8}"/>
                </a:ext>
              </a:extLst>
            </p:cNvPr>
            <p:cNvSpPr/>
            <p:nvPr/>
          </p:nvSpPr>
          <p:spPr>
            <a:xfrm flipH="1">
              <a:off x="6315679" y="2222417"/>
              <a:ext cx="286746" cy="473245"/>
            </a:xfrm>
            <a:custGeom>
              <a:avLst/>
              <a:gdLst/>
              <a:ahLst/>
              <a:cxnLst/>
              <a:rect l="l" t="t" r="r" b="b"/>
              <a:pathLst>
                <a:path w="3770" h="6222" extrusionOk="0">
                  <a:moveTo>
                    <a:pt x="1061" y="1"/>
                  </a:moveTo>
                  <a:lnTo>
                    <a:pt x="1" y="1807"/>
                  </a:lnTo>
                  <a:lnTo>
                    <a:pt x="1610" y="3887"/>
                  </a:lnTo>
                  <a:cubicBezTo>
                    <a:pt x="1610" y="3887"/>
                    <a:pt x="1532" y="4672"/>
                    <a:pt x="1963" y="4869"/>
                  </a:cubicBezTo>
                  <a:cubicBezTo>
                    <a:pt x="1806" y="4869"/>
                    <a:pt x="1846" y="5183"/>
                    <a:pt x="1885" y="5379"/>
                  </a:cubicBezTo>
                  <a:cubicBezTo>
                    <a:pt x="1918" y="5614"/>
                    <a:pt x="2325" y="6222"/>
                    <a:pt x="2883" y="6222"/>
                  </a:cubicBezTo>
                  <a:cubicBezTo>
                    <a:pt x="2978" y="6222"/>
                    <a:pt x="3078" y="6204"/>
                    <a:pt x="3180" y="6164"/>
                  </a:cubicBezTo>
                  <a:cubicBezTo>
                    <a:pt x="3573" y="5889"/>
                    <a:pt x="3769" y="5418"/>
                    <a:pt x="3730" y="4908"/>
                  </a:cubicBezTo>
                  <a:cubicBezTo>
                    <a:pt x="3377" y="4437"/>
                    <a:pt x="2984" y="4005"/>
                    <a:pt x="2591" y="3613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7;p57">
              <a:extLst>
                <a:ext uri="{FF2B5EF4-FFF2-40B4-BE49-F238E27FC236}">
                  <a16:creationId xmlns:a16="http://schemas.microsoft.com/office/drawing/2014/main" id="{4A35FF08-2819-6178-F855-943DBE1132FF}"/>
                </a:ext>
              </a:extLst>
            </p:cNvPr>
            <p:cNvSpPr/>
            <p:nvPr/>
          </p:nvSpPr>
          <p:spPr>
            <a:xfrm flipH="1">
              <a:off x="6408262" y="1652028"/>
              <a:ext cx="740596" cy="1012435"/>
            </a:xfrm>
            <a:custGeom>
              <a:avLst/>
              <a:gdLst/>
              <a:ahLst/>
              <a:cxnLst/>
              <a:rect l="l" t="t" r="r" b="b"/>
              <a:pathLst>
                <a:path w="9737" h="13311" extrusionOk="0">
                  <a:moveTo>
                    <a:pt x="6296" y="0"/>
                  </a:moveTo>
                  <a:cubicBezTo>
                    <a:pt x="6262" y="0"/>
                    <a:pt x="6242" y="2"/>
                    <a:pt x="6242" y="2"/>
                  </a:cubicBezTo>
                  <a:lnTo>
                    <a:pt x="5771" y="120"/>
                  </a:lnTo>
                  <a:cubicBezTo>
                    <a:pt x="5771" y="120"/>
                    <a:pt x="6242" y="1612"/>
                    <a:pt x="5340" y="1965"/>
                  </a:cubicBezTo>
                  <a:cubicBezTo>
                    <a:pt x="5240" y="1997"/>
                    <a:pt x="5146" y="2012"/>
                    <a:pt x="5057" y="2012"/>
                  </a:cubicBezTo>
                  <a:cubicBezTo>
                    <a:pt x="4107" y="2012"/>
                    <a:pt x="3755" y="308"/>
                    <a:pt x="2542" y="308"/>
                  </a:cubicBezTo>
                  <a:cubicBezTo>
                    <a:pt x="2494" y="308"/>
                    <a:pt x="2446" y="311"/>
                    <a:pt x="2395" y="316"/>
                  </a:cubicBezTo>
                  <a:cubicBezTo>
                    <a:pt x="2160" y="1808"/>
                    <a:pt x="158" y="3260"/>
                    <a:pt x="158" y="3260"/>
                  </a:cubicBezTo>
                  <a:cubicBezTo>
                    <a:pt x="158" y="3260"/>
                    <a:pt x="1" y="6558"/>
                    <a:pt x="236" y="7225"/>
                  </a:cubicBezTo>
                  <a:cubicBezTo>
                    <a:pt x="707" y="9109"/>
                    <a:pt x="2278" y="9816"/>
                    <a:pt x="2278" y="12211"/>
                  </a:cubicBezTo>
                  <a:cubicBezTo>
                    <a:pt x="2278" y="12211"/>
                    <a:pt x="3529" y="13311"/>
                    <a:pt x="4579" y="13311"/>
                  </a:cubicBezTo>
                  <a:cubicBezTo>
                    <a:pt x="4597" y="13311"/>
                    <a:pt x="4615" y="13311"/>
                    <a:pt x="4633" y="13310"/>
                  </a:cubicBezTo>
                  <a:cubicBezTo>
                    <a:pt x="6085" y="13271"/>
                    <a:pt x="7499" y="12643"/>
                    <a:pt x="8559" y="11583"/>
                  </a:cubicBezTo>
                  <a:cubicBezTo>
                    <a:pt x="8284" y="10287"/>
                    <a:pt x="8519" y="7657"/>
                    <a:pt x="8519" y="7657"/>
                  </a:cubicBezTo>
                  <a:cubicBezTo>
                    <a:pt x="8519" y="7657"/>
                    <a:pt x="9736" y="7107"/>
                    <a:pt x="9736" y="5969"/>
                  </a:cubicBezTo>
                  <a:cubicBezTo>
                    <a:pt x="9736" y="4870"/>
                    <a:pt x="8087" y="3064"/>
                    <a:pt x="8166" y="2554"/>
                  </a:cubicBezTo>
                  <a:cubicBezTo>
                    <a:pt x="8025" y="126"/>
                    <a:pt x="6592" y="0"/>
                    <a:pt x="6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8;p57">
              <a:extLst>
                <a:ext uri="{FF2B5EF4-FFF2-40B4-BE49-F238E27FC236}">
                  <a16:creationId xmlns:a16="http://schemas.microsoft.com/office/drawing/2014/main" id="{3AD4D1EF-A7D2-B779-C611-7AB3A3DC915D}"/>
                </a:ext>
              </a:extLst>
            </p:cNvPr>
            <p:cNvSpPr/>
            <p:nvPr/>
          </p:nvSpPr>
          <p:spPr>
            <a:xfrm flipH="1">
              <a:off x="6648353" y="1143351"/>
              <a:ext cx="376269" cy="447841"/>
            </a:xfrm>
            <a:custGeom>
              <a:avLst/>
              <a:gdLst/>
              <a:ahLst/>
              <a:cxnLst/>
              <a:rect l="l" t="t" r="r" b="b"/>
              <a:pathLst>
                <a:path w="4947" h="5888" extrusionOk="0">
                  <a:moveTo>
                    <a:pt x="2395" y="0"/>
                  </a:moveTo>
                  <a:lnTo>
                    <a:pt x="1571" y="472"/>
                  </a:lnTo>
                  <a:lnTo>
                    <a:pt x="0" y="1100"/>
                  </a:lnTo>
                  <a:lnTo>
                    <a:pt x="0" y="2670"/>
                  </a:lnTo>
                  <a:lnTo>
                    <a:pt x="1139" y="5693"/>
                  </a:lnTo>
                  <a:cubicBezTo>
                    <a:pt x="1729" y="5827"/>
                    <a:pt x="2319" y="5888"/>
                    <a:pt x="2909" y="5888"/>
                  </a:cubicBezTo>
                  <a:cubicBezTo>
                    <a:pt x="3183" y="5888"/>
                    <a:pt x="3456" y="5875"/>
                    <a:pt x="3730" y="5850"/>
                  </a:cubicBezTo>
                  <a:cubicBezTo>
                    <a:pt x="4162" y="5771"/>
                    <a:pt x="4554" y="5536"/>
                    <a:pt x="4829" y="5222"/>
                  </a:cubicBezTo>
                  <a:lnTo>
                    <a:pt x="4947" y="4162"/>
                  </a:lnTo>
                  <a:lnTo>
                    <a:pt x="4515" y="2827"/>
                  </a:lnTo>
                  <a:lnTo>
                    <a:pt x="4044" y="1924"/>
                  </a:lnTo>
                  <a:lnTo>
                    <a:pt x="4005" y="1139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9;p57">
              <a:extLst>
                <a:ext uri="{FF2B5EF4-FFF2-40B4-BE49-F238E27FC236}">
                  <a16:creationId xmlns:a16="http://schemas.microsoft.com/office/drawing/2014/main" id="{4BD87702-A877-E9CE-2E2E-77D4728584B7}"/>
                </a:ext>
              </a:extLst>
            </p:cNvPr>
            <p:cNvSpPr/>
            <p:nvPr/>
          </p:nvSpPr>
          <p:spPr>
            <a:xfrm flipH="1">
              <a:off x="6671045" y="1147508"/>
              <a:ext cx="352386" cy="447537"/>
            </a:xfrm>
            <a:custGeom>
              <a:avLst/>
              <a:gdLst/>
              <a:ahLst/>
              <a:cxnLst/>
              <a:rect l="l" t="t" r="r" b="b"/>
              <a:pathLst>
                <a:path w="4633" h="5884" extrusionOk="0">
                  <a:moveTo>
                    <a:pt x="2356" y="1"/>
                  </a:moveTo>
                  <a:lnTo>
                    <a:pt x="1531" y="472"/>
                  </a:lnTo>
                  <a:lnTo>
                    <a:pt x="0" y="1061"/>
                  </a:lnTo>
                  <a:lnTo>
                    <a:pt x="0" y="2670"/>
                  </a:lnTo>
                  <a:lnTo>
                    <a:pt x="903" y="5614"/>
                  </a:lnTo>
                  <a:cubicBezTo>
                    <a:pt x="903" y="5614"/>
                    <a:pt x="2000" y="5884"/>
                    <a:pt x="2981" y="5884"/>
                  </a:cubicBezTo>
                  <a:cubicBezTo>
                    <a:pt x="3401" y="5884"/>
                    <a:pt x="3800" y="5834"/>
                    <a:pt x="4083" y="5693"/>
                  </a:cubicBezTo>
                  <a:cubicBezTo>
                    <a:pt x="4083" y="5693"/>
                    <a:pt x="4154" y="5337"/>
                    <a:pt x="4059" y="5337"/>
                  </a:cubicBezTo>
                  <a:cubicBezTo>
                    <a:pt x="4055" y="5337"/>
                    <a:pt x="4049" y="5338"/>
                    <a:pt x="4044" y="5340"/>
                  </a:cubicBezTo>
                  <a:cubicBezTo>
                    <a:pt x="3793" y="5493"/>
                    <a:pt x="3404" y="5542"/>
                    <a:pt x="3006" y="5542"/>
                  </a:cubicBezTo>
                  <a:cubicBezTo>
                    <a:pt x="2283" y="5542"/>
                    <a:pt x="1531" y="5379"/>
                    <a:pt x="1531" y="5379"/>
                  </a:cubicBezTo>
                  <a:cubicBezTo>
                    <a:pt x="1414" y="5026"/>
                    <a:pt x="1296" y="4711"/>
                    <a:pt x="1178" y="4358"/>
                  </a:cubicBezTo>
                  <a:cubicBezTo>
                    <a:pt x="1806" y="3887"/>
                    <a:pt x="2552" y="3573"/>
                    <a:pt x="3298" y="3377"/>
                  </a:cubicBezTo>
                  <a:cubicBezTo>
                    <a:pt x="3141" y="3102"/>
                    <a:pt x="3259" y="2788"/>
                    <a:pt x="3534" y="2670"/>
                  </a:cubicBezTo>
                  <a:lnTo>
                    <a:pt x="4005" y="3102"/>
                  </a:lnTo>
                  <a:cubicBezTo>
                    <a:pt x="4120" y="3056"/>
                    <a:pt x="4235" y="3037"/>
                    <a:pt x="4357" y="3037"/>
                  </a:cubicBezTo>
                  <a:cubicBezTo>
                    <a:pt x="4444" y="3037"/>
                    <a:pt x="4535" y="3046"/>
                    <a:pt x="4633" y="3063"/>
                  </a:cubicBezTo>
                  <a:cubicBezTo>
                    <a:pt x="4476" y="2631"/>
                    <a:pt x="4240" y="2278"/>
                    <a:pt x="4005" y="1885"/>
                  </a:cubicBezTo>
                  <a:cubicBezTo>
                    <a:pt x="3965" y="1689"/>
                    <a:pt x="3926" y="1453"/>
                    <a:pt x="3965" y="1218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0;p57">
              <a:extLst>
                <a:ext uri="{FF2B5EF4-FFF2-40B4-BE49-F238E27FC236}">
                  <a16:creationId xmlns:a16="http://schemas.microsoft.com/office/drawing/2014/main" id="{91969CA6-7229-0A07-D7E9-8B643F726771}"/>
                </a:ext>
              </a:extLst>
            </p:cNvPr>
            <p:cNvSpPr/>
            <p:nvPr/>
          </p:nvSpPr>
          <p:spPr>
            <a:xfrm flipH="1">
              <a:off x="6644184" y="1514812"/>
              <a:ext cx="26925" cy="35900"/>
            </a:xfrm>
            <a:custGeom>
              <a:avLst/>
              <a:gdLst/>
              <a:ahLst/>
              <a:cxnLst/>
              <a:rect l="l" t="t" r="r" b="b"/>
              <a:pathLst>
                <a:path w="354" h="472" extrusionOk="0">
                  <a:moveTo>
                    <a:pt x="236" y="0"/>
                  </a:moveTo>
                  <a:cubicBezTo>
                    <a:pt x="197" y="118"/>
                    <a:pt x="118" y="197"/>
                    <a:pt x="40" y="236"/>
                  </a:cubicBezTo>
                  <a:cubicBezTo>
                    <a:pt x="1" y="275"/>
                    <a:pt x="158" y="471"/>
                    <a:pt x="158" y="471"/>
                  </a:cubicBezTo>
                  <a:lnTo>
                    <a:pt x="354" y="27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1;p57">
              <a:extLst>
                <a:ext uri="{FF2B5EF4-FFF2-40B4-BE49-F238E27FC236}">
                  <a16:creationId xmlns:a16="http://schemas.microsoft.com/office/drawing/2014/main" id="{A85C981F-7D30-359F-311F-A3F5F392051F}"/>
                </a:ext>
              </a:extLst>
            </p:cNvPr>
            <p:cNvSpPr/>
            <p:nvPr/>
          </p:nvSpPr>
          <p:spPr>
            <a:xfrm flipH="1">
              <a:off x="6606525" y="1093048"/>
              <a:ext cx="573340" cy="636774"/>
            </a:xfrm>
            <a:custGeom>
              <a:avLst/>
              <a:gdLst/>
              <a:ahLst/>
              <a:cxnLst/>
              <a:rect l="l" t="t" r="r" b="b"/>
              <a:pathLst>
                <a:path w="7538" h="8372" extrusionOk="0">
                  <a:moveTo>
                    <a:pt x="3690" y="0"/>
                  </a:moveTo>
                  <a:cubicBezTo>
                    <a:pt x="3366" y="0"/>
                    <a:pt x="3042" y="108"/>
                    <a:pt x="2787" y="324"/>
                  </a:cubicBezTo>
                  <a:cubicBezTo>
                    <a:pt x="1649" y="363"/>
                    <a:pt x="667" y="1109"/>
                    <a:pt x="353" y="2208"/>
                  </a:cubicBezTo>
                  <a:cubicBezTo>
                    <a:pt x="79" y="3072"/>
                    <a:pt x="0" y="3975"/>
                    <a:pt x="157" y="4878"/>
                  </a:cubicBezTo>
                  <a:cubicBezTo>
                    <a:pt x="684" y="8300"/>
                    <a:pt x="2399" y="8372"/>
                    <a:pt x="2542" y="8372"/>
                  </a:cubicBezTo>
                  <a:cubicBezTo>
                    <a:pt x="2549" y="8372"/>
                    <a:pt x="2552" y="8372"/>
                    <a:pt x="2552" y="8372"/>
                  </a:cubicBezTo>
                  <a:lnTo>
                    <a:pt x="2238" y="8097"/>
                  </a:lnTo>
                  <a:lnTo>
                    <a:pt x="3376" y="8097"/>
                  </a:lnTo>
                  <a:lnTo>
                    <a:pt x="3219" y="7704"/>
                  </a:lnTo>
                  <a:cubicBezTo>
                    <a:pt x="3219" y="7704"/>
                    <a:pt x="4004" y="7430"/>
                    <a:pt x="4004" y="6801"/>
                  </a:cubicBezTo>
                  <a:cubicBezTo>
                    <a:pt x="3494" y="6527"/>
                    <a:pt x="3141" y="5977"/>
                    <a:pt x="3023" y="5388"/>
                  </a:cubicBezTo>
                  <a:cubicBezTo>
                    <a:pt x="2866" y="4917"/>
                    <a:pt x="2905" y="3504"/>
                    <a:pt x="2356" y="2326"/>
                  </a:cubicBezTo>
                  <a:cubicBezTo>
                    <a:pt x="2434" y="1580"/>
                    <a:pt x="3690" y="1423"/>
                    <a:pt x="3690" y="1423"/>
                  </a:cubicBezTo>
                  <a:cubicBezTo>
                    <a:pt x="3690" y="1423"/>
                    <a:pt x="4007" y="1000"/>
                    <a:pt x="4381" y="1000"/>
                  </a:cubicBezTo>
                  <a:cubicBezTo>
                    <a:pt x="4463" y="1000"/>
                    <a:pt x="4548" y="1021"/>
                    <a:pt x="4632" y="1070"/>
                  </a:cubicBezTo>
                  <a:cubicBezTo>
                    <a:pt x="5064" y="1345"/>
                    <a:pt x="5457" y="1698"/>
                    <a:pt x="5771" y="2091"/>
                  </a:cubicBezTo>
                  <a:cubicBezTo>
                    <a:pt x="5849" y="2287"/>
                    <a:pt x="5889" y="2483"/>
                    <a:pt x="5849" y="2680"/>
                  </a:cubicBezTo>
                  <a:cubicBezTo>
                    <a:pt x="6046" y="2876"/>
                    <a:pt x="6203" y="3151"/>
                    <a:pt x="6320" y="3386"/>
                  </a:cubicBezTo>
                  <a:cubicBezTo>
                    <a:pt x="6595" y="4211"/>
                    <a:pt x="6791" y="5035"/>
                    <a:pt x="6870" y="5899"/>
                  </a:cubicBezTo>
                  <a:cubicBezTo>
                    <a:pt x="6831" y="6095"/>
                    <a:pt x="6360" y="6291"/>
                    <a:pt x="6360" y="6291"/>
                  </a:cubicBezTo>
                  <a:lnTo>
                    <a:pt x="6242" y="7037"/>
                  </a:lnTo>
                  <a:cubicBezTo>
                    <a:pt x="6291" y="7044"/>
                    <a:pt x="6338" y="7047"/>
                    <a:pt x="6384" y="7047"/>
                  </a:cubicBezTo>
                  <a:cubicBezTo>
                    <a:pt x="6600" y="7047"/>
                    <a:pt x="6794" y="6977"/>
                    <a:pt x="6988" y="6880"/>
                  </a:cubicBezTo>
                  <a:cubicBezTo>
                    <a:pt x="7145" y="6762"/>
                    <a:pt x="7223" y="6566"/>
                    <a:pt x="7223" y="6409"/>
                  </a:cubicBezTo>
                  <a:cubicBezTo>
                    <a:pt x="6909" y="6330"/>
                    <a:pt x="7145" y="5310"/>
                    <a:pt x="7145" y="5310"/>
                  </a:cubicBezTo>
                  <a:lnTo>
                    <a:pt x="7145" y="5310"/>
                  </a:lnTo>
                  <a:cubicBezTo>
                    <a:pt x="7145" y="5310"/>
                    <a:pt x="7192" y="5345"/>
                    <a:pt x="7272" y="5345"/>
                  </a:cubicBezTo>
                  <a:cubicBezTo>
                    <a:pt x="7339" y="5345"/>
                    <a:pt x="7430" y="5320"/>
                    <a:pt x="7537" y="5231"/>
                  </a:cubicBezTo>
                  <a:cubicBezTo>
                    <a:pt x="6948" y="4721"/>
                    <a:pt x="7027" y="3818"/>
                    <a:pt x="6517" y="3111"/>
                  </a:cubicBezTo>
                  <a:cubicBezTo>
                    <a:pt x="6517" y="3102"/>
                    <a:pt x="6520" y="3099"/>
                    <a:pt x="6527" y="3099"/>
                  </a:cubicBezTo>
                  <a:cubicBezTo>
                    <a:pt x="6567" y="3099"/>
                    <a:pt x="6715" y="3234"/>
                    <a:pt x="6860" y="3234"/>
                  </a:cubicBezTo>
                  <a:cubicBezTo>
                    <a:pt x="6904" y="3234"/>
                    <a:pt x="6947" y="3222"/>
                    <a:pt x="6988" y="3190"/>
                  </a:cubicBezTo>
                  <a:cubicBezTo>
                    <a:pt x="6517" y="2954"/>
                    <a:pt x="5967" y="1384"/>
                    <a:pt x="4593" y="324"/>
                  </a:cubicBezTo>
                  <a:cubicBezTo>
                    <a:pt x="4338" y="108"/>
                    <a:pt x="4014" y="0"/>
                    <a:pt x="3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2;p57">
              <a:extLst>
                <a:ext uri="{FF2B5EF4-FFF2-40B4-BE49-F238E27FC236}">
                  <a16:creationId xmlns:a16="http://schemas.microsoft.com/office/drawing/2014/main" id="{3F61398B-5418-E634-10D8-4ED1C8B18B75}"/>
                </a:ext>
              </a:extLst>
            </p:cNvPr>
            <p:cNvSpPr/>
            <p:nvPr/>
          </p:nvSpPr>
          <p:spPr>
            <a:xfrm flipH="1">
              <a:off x="6826279" y="1347552"/>
              <a:ext cx="62826" cy="38943"/>
            </a:xfrm>
            <a:custGeom>
              <a:avLst/>
              <a:gdLst/>
              <a:ahLst/>
              <a:cxnLst/>
              <a:rect l="l" t="t" r="r" b="b"/>
              <a:pathLst>
                <a:path w="826" h="512" extrusionOk="0">
                  <a:moveTo>
                    <a:pt x="825" y="1"/>
                  </a:moveTo>
                  <a:cubicBezTo>
                    <a:pt x="472" y="1"/>
                    <a:pt x="158" y="197"/>
                    <a:pt x="1" y="511"/>
                  </a:cubicBezTo>
                  <a:cubicBezTo>
                    <a:pt x="354" y="511"/>
                    <a:pt x="668" y="315"/>
                    <a:pt x="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3;p57">
              <a:extLst>
                <a:ext uri="{FF2B5EF4-FFF2-40B4-BE49-F238E27FC236}">
                  <a16:creationId xmlns:a16="http://schemas.microsoft.com/office/drawing/2014/main" id="{D9363867-3096-AF09-B759-B0B535C9372C}"/>
                </a:ext>
              </a:extLst>
            </p:cNvPr>
            <p:cNvSpPr/>
            <p:nvPr/>
          </p:nvSpPr>
          <p:spPr>
            <a:xfrm flipH="1">
              <a:off x="6730744" y="1303968"/>
              <a:ext cx="41909" cy="23350"/>
            </a:xfrm>
            <a:custGeom>
              <a:avLst/>
              <a:gdLst/>
              <a:ahLst/>
              <a:cxnLst/>
              <a:rect l="l" t="t" r="r" b="b"/>
              <a:pathLst>
                <a:path w="551" h="307" extrusionOk="0">
                  <a:moveTo>
                    <a:pt x="405" y="0"/>
                  </a:moveTo>
                  <a:cubicBezTo>
                    <a:pt x="224" y="0"/>
                    <a:pt x="63" y="113"/>
                    <a:pt x="1" y="299"/>
                  </a:cubicBezTo>
                  <a:cubicBezTo>
                    <a:pt x="31" y="304"/>
                    <a:pt x="61" y="307"/>
                    <a:pt x="90" y="307"/>
                  </a:cubicBezTo>
                  <a:cubicBezTo>
                    <a:pt x="286" y="307"/>
                    <a:pt x="448" y="195"/>
                    <a:pt x="551" y="24"/>
                  </a:cubicBezTo>
                  <a:cubicBezTo>
                    <a:pt x="501" y="8"/>
                    <a:pt x="452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4;p57">
              <a:extLst>
                <a:ext uri="{FF2B5EF4-FFF2-40B4-BE49-F238E27FC236}">
                  <a16:creationId xmlns:a16="http://schemas.microsoft.com/office/drawing/2014/main" id="{FCFC1280-D3DF-F589-6B3E-3A81AAF1AF6E}"/>
                </a:ext>
              </a:extLst>
            </p:cNvPr>
            <p:cNvSpPr/>
            <p:nvPr/>
          </p:nvSpPr>
          <p:spPr>
            <a:xfrm flipH="1">
              <a:off x="6984580" y="1894209"/>
              <a:ext cx="492717" cy="770336"/>
            </a:xfrm>
            <a:custGeom>
              <a:avLst/>
              <a:gdLst/>
              <a:ahLst/>
              <a:cxnLst/>
              <a:rect l="l" t="t" r="r" b="b"/>
              <a:pathLst>
                <a:path w="6478" h="10128" extrusionOk="0">
                  <a:moveTo>
                    <a:pt x="4909" y="0"/>
                  </a:moveTo>
                  <a:cubicBezTo>
                    <a:pt x="4228" y="0"/>
                    <a:pt x="3717" y="641"/>
                    <a:pt x="3377" y="1136"/>
                  </a:cubicBezTo>
                  <a:cubicBezTo>
                    <a:pt x="3023" y="1686"/>
                    <a:pt x="2788" y="2314"/>
                    <a:pt x="2591" y="2942"/>
                  </a:cubicBezTo>
                  <a:cubicBezTo>
                    <a:pt x="2591" y="2942"/>
                    <a:pt x="1963" y="4355"/>
                    <a:pt x="1296" y="5690"/>
                  </a:cubicBezTo>
                  <a:cubicBezTo>
                    <a:pt x="825" y="6554"/>
                    <a:pt x="236" y="7456"/>
                    <a:pt x="197" y="7692"/>
                  </a:cubicBezTo>
                  <a:cubicBezTo>
                    <a:pt x="118" y="8006"/>
                    <a:pt x="79" y="8359"/>
                    <a:pt x="1" y="8673"/>
                  </a:cubicBezTo>
                  <a:cubicBezTo>
                    <a:pt x="1" y="8673"/>
                    <a:pt x="158" y="9812"/>
                    <a:pt x="903" y="10087"/>
                  </a:cubicBezTo>
                  <a:cubicBezTo>
                    <a:pt x="993" y="10115"/>
                    <a:pt x="1081" y="10127"/>
                    <a:pt x="1166" y="10127"/>
                  </a:cubicBezTo>
                  <a:cubicBezTo>
                    <a:pt x="1791" y="10127"/>
                    <a:pt x="2277" y="9459"/>
                    <a:pt x="2277" y="9459"/>
                  </a:cubicBezTo>
                  <a:cubicBezTo>
                    <a:pt x="2356" y="9066"/>
                    <a:pt x="2356" y="8673"/>
                    <a:pt x="2277" y="8281"/>
                  </a:cubicBezTo>
                  <a:cubicBezTo>
                    <a:pt x="3023" y="7614"/>
                    <a:pt x="5653" y="3295"/>
                    <a:pt x="5889" y="2746"/>
                  </a:cubicBezTo>
                  <a:cubicBezTo>
                    <a:pt x="6164" y="2118"/>
                    <a:pt x="6478" y="665"/>
                    <a:pt x="5496" y="155"/>
                  </a:cubicBezTo>
                  <a:cubicBezTo>
                    <a:pt x="5288" y="47"/>
                    <a:pt x="5093" y="0"/>
                    <a:pt x="4909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5;p57">
              <a:extLst>
                <a:ext uri="{FF2B5EF4-FFF2-40B4-BE49-F238E27FC236}">
                  <a16:creationId xmlns:a16="http://schemas.microsoft.com/office/drawing/2014/main" id="{3F6FE63C-6D9E-EDA0-85CC-B008BEC2C692}"/>
                </a:ext>
              </a:extLst>
            </p:cNvPr>
            <p:cNvSpPr/>
            <p:nvPr/>
          </p:nvSpPr>
          <p:spPr>
            <a:xfrm flipH="1">
              <a:off x="7304034" y="2553895"/>
              <a:ext cx="241947" cy="653508"/>
            </a:xfrm>
            <a:custGeom>
              <a:avLst/>
              <a:gdLst/>
              <a:ahLst/>
              <a:cxnLst/>
              <a:rect l="l" t="t" r="r" b="b"/>
              <a:pathLst>
                <a:path w="3181" h="8592" extrusionOk="0">
                  <a:moveTo>
                    <a:pt x="904" y="0"/>
                  </a:moveTo>
                  <a:cubicBezTo>
                    <a:pt x="589" y="1296"/>
                    <a:pt x="904" y="4436"/>
                    <a:pt x="786" y="5614"/>
                  </a:cubicBezTo>
                  <a:cubicBezTo>
                    <a:pt x="629" y="5928"/>
                    <a:pt x="1" y="6870"/>
                    <a:pt x="40" y="7263"/>
                  </a:cubicBezTo>
                  <a:cubicBezTo>
                    <a:pt x="118" y="7616"/>
                    <a:pt x="275" y="7891"/>
                    <a:pt x="550" y="8126"/>
                  </a:cubicBezTo>
                  <a:cubicBezTo>
                    <a:pt x="943" y="8379"/>
                    <a:pt x="1417" y="8592"/>
                    <a:pt x="1798" y="8592"/>
                  </a:cubicBezTo>
                  <a:cubicBezTo>
                    <a:pt x="1950" y="8592"/>
                    <a:pt x="2087" y="8558"/>
                    <a:pt x="2199" y="8480"/>
                  </a:cubicBezTo>
                  <a:cubicBezTo>
                    <a:pt x="2552" y="8205"/>
                    <a:pt x="2277" y="7695"/>
                    <a:pt x="2277" y="7695"/>
                  </a:cubicBezTo>
                  <a:cubicBezTo>
                    <a:pt x="2474" y="7616"/>
                    <a:pt x="2631" y="7459"/>
                    <a:pt x="2670" y="7263"/>
                  </a:cubicBezTo>
                  <a:cubicBezTo>
                    <a:pt x="2749" y="6910"/>
                    <a:pt x="2670" y="6478"/>
                    <a:pt x="2474" y="6164"/>
                  </a:cubicBezTo>
                  <a:cubicBezTo>
                    <a:pt x="2356" y="5928"/>
                    <a:pt x="2199" y="5732"/>
                    <a:pt x="2042" y="5575"/>
                  </a:cubicBezTo>
                  <a:cubicBezTo>
                    <a:pt x="2317" y="3965"/>
                    <a:pt x="2709" y="2356"/>
                    <a:pt x="3180" y="786"/>
                  </a:cubicBezTo>
                  <a:lnTo>
                    <a:pt x="3180" y="786"/>
                  </a:lnTo>
                  <a:cubicBezTo>
                    <a:pt x="3180" y="786"/>
                    <a:pt x="2820" y="898"/>
                    <a:pt x="2378" y="898"/>
                  </a:cubicBezTo>
                  <a:cubicBezTo>
                    <a:pt x="1841" y="898"/>
                    <a:pt x="1183" y="732"/>
                    <a:pt x="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6;p57">
              <a:extLst>
                <a:ext uri="{FF2B5EF4-FFF2-40B4-BE49-F238E27FC236}">
                  <a16:creationId xmlns:a16="http://schemas.microsoft.com/office/drawing/2014/main" id="{01115290-4CEE-6EAE-FF09-1252204CC1DE}"/>
                </a:ext>
              </a:extLst>
            </p:cNvPr>
            <p:cNvSpPr/>
            <p:nvPr/>
          </p:nvSpPr>
          <p:spPr>
            <a:xfrm flipH="1">
              <a:off x="6500808" y="2207509"/>
              <a:ext cx="77733" cy="43278"/>
            </a:xfrm>
            <a:custGeom>
              <a:avLst/>
              <a:gdLst/>
              <a:ahLst/>
              <a:cxnLst/>
              <a:rect l="l" t="t" r="r" b="b"/>
              <a:pathLst>
                <a:path w="1022" h="569" extrusionOk="0">
                  <a:moveTo>
                    <a:pt x="1" y="1"/>
                  </a:moveTo>
                  <a:cubicBezTo>
                    <a:pt x="290" y="443"/>
                    <a:pt x="520" y="568"/>
                    <a:pt x="688" y="568"/>
                  </a:cubicBezTo>
                  <a:cubicBezTo>
                    <a:pt x="908" y="568"/>
                    <a:pt x="1021" y="354"/>
                    <a:pt x="1021" y="354"/>
                  </a:cubicBezTo>
                  <a:lnTo>
                    <a:pt x="1021" y="354"/>
                  </a:lnTo>
                  <a:cubicBezTo>
                    <a:pt x="972" y="359"/>
                    <a:pt x="924" y="361"/>
                    <a:pt x="876" y="361"/>
                  </a:cubicBezTo>
                  <a:cubicBezTo>
                    <a:pt x="542" y="361"/>
                    <a:pt x="241" y="2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7;p57">
              <a:extLst>
                <a:ext uri="{FF2B5EF4-FFF2-40B4-BE49-F238E27FC236}">
                  <a16:creationId xmlns:a16="http://schemas.microsoft.com/office/drawing/2014/main" id="{D29FE70C-FACD-860B-3052-09D71C3A6C3C}"/>
                </a:ext>
              </a:extLst>
            </p:cNvPr>
            <p:cNvSpPr/>
            <p:nvPr/>
          </p:nvSpPr>
          <p:spPr>
            <a:xfrm flipH="1">
              <a:off x="6656134" y="2216484"/>
              <a:ext cx="253812" cy="155619"/>
            </a:xfrm>
            <a:custGeom>
              <a:avLst/>
              <a:gdLst/>
              <a:ahLst/>
              <a:cxnLst/>
              <a:rect l="l" t="t" r="r" b="b"/>
              <a:pathLst>
                <a:path w="3337" h="2046" extrusionOk="0">
                  <a:moveTo>
                    <a:pt x="0" y="0"/>
                  </a:moveTo>
                  <a:cubicBezTo>
                    <a:pt x="0" y="1199"/>
                    <a:pt x="873" y="2046"/>
                    <a:pt x="1748" y="2046"/>
                  </a:cubicBezTo>
                  <a:cubicBezTo>
                    <a:pt x="2392" y="2046"/>
                    <a:pt x="3037" y="1587"/>
                    <a:pt x="3337" y="472"/>
                  </a:cubicBezTo>
                  <a:lnTo>
                    <a:pt x="3337" y="472"/>
                  </a:lnTo>
                  <a:cubicBezTo>
                    <a:pt x="2896" y="1319"/>
                    <a:pt x="2287" y="1691"/>
                    <a:pt x="1705" y="1691"/>
                  </a:cubicBezTo>
                  <a:cubicBezTo>
                    <a:pt x="940" y="1691"/>
                    <a:pt x="223" y="104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8;p57">
              <a:extLst>
                <a:ext uri="{FF2B5EF4-FFF2-40B4-BE49-F238E27FC236}">
                  <a16:creationId xmlns:a16="http://schemas.microsoft.com/office/drawing/2014/main" id="{AE3C75DF-C7A1-5CE6-CF3E-0E8D31BE85EE}"/>
                </a:ext>
              </a:extLst>
            </p:cNvPr>
            <p:cNvSpPr/>
            <p:nvPr/>
          </p:nvSpPr>
          <p:spPr>
            <a:xfrm flipH="1">
              <a:off x="6599391" y="1870098"/>
              <a:ext cx="253812" cy="216999"/>
            </a:xfrm>
            <a:custGeom>
              <a:avLst/>
              <a:gdLst/>
              <a:ahLst/>
              <a:cxnLst/>
              <a:rect l="l" t="t" r="r" b="b"/>
              <a:pathLst>
                <a:path w="3337" h="2853" extrusionOk="0">
                  <a:moveTo>
                    <a:pt x="1884" y="1"/>
                  </a:moveTo>
                  <a:cubicBezTo>
                    <a:pt x="667" y="1"/>
                    <a:pt x="0" y="1492"/>
                    <a:pt x="864" y="2395"/>
                  </a:cubicBezTo>
                  <a:cubicBezTo>
                    <a:pt x="1151" y="2710"/>
                    <a:pt x="1523" y="2853"/>
                    <a:pt x="1890" y="2853"/>
                  </a:cubicBezTo>
                  <a:cubicBezTo>
                    <a:pt x="2578" y="2853"/>
                    <a:pt x="3246" y="2351"/>
                    <a:pt x="3298" y="1532"/>
                  </a:cubicBezTo>
                  <a:cubicBezTo>
                    <a:pt x="3337" y="707"/>
                    <a:pt x="2709" y="40"/>
                    <a:pt x="1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9;p57">
              <a:extLst>
                <a:ext uri="{FF2B5EF4-FFF2-40B4-BE49-F238E27FC236}">
                  <a16:creationId xmlns:a16="http://schemas.microsoft.com/office/drawing/2014/main" id="{5610843C-D90F-E34D-9BF5-8762ACEE892F}"/>
                </a:ext>
              </a:extLst>
            </p:cNvPr>
            <p:cNvSpPr/>
            <p:nvPr/>
          </p:nvSpPr>
          <p:spPr>
            <a:xfrm flipH="1">
              <a:off x="6656127" y="1517322"/>
              <a:ext cx="71725" cy="63206"/>
            </a:xfrm>
            <a:custGeom>
              <a:avLst/>
              <a:gdLst/>
              <a:ahLst/>
              <a:cxnLst/>
              <a:rect l="l" t="t" r="r" b="b"/>
              <a:pathLst>
                <a:path w="943" h="831" extrusionOk="0">
                  <a:moveTo>
                    <a:pt x="579" y="1"/>
                  </a:moveTo>
                  <a:cubicBezTo>
                    <a:pt x="525" y="1"/>
                    <a:pt x="463" y="14"/>
                    <a:pt x="393" y="46"/>
                  </a:cubicBezTo>
                  <a:cubicBezTo>
                    <a:pt x="1" y="281"/>
                    <a:pt x="40" y="752"/>
                    <a:pt x="197" y="831"/>
                  </a:cubicBezTo>
                  <a:cubicBezTo>
                    <a:pt x="864" y="556"/>
                    <a:pt x="943" y="360"/>
                    <a:pt x="943" y="360"/>
                  </a:cubicBezTo>
                  <a:cubicBezTo>
                    <a:pt x="943" y="360"/>
                    <a:pt x="860" y="1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0;p57">
              <a:extLst>
                <a:ext uri="{FF2B5EF4-FFF2-40B4-BE49-F238E27FC236}">
                  <a16:creationId xmlns:a16="http://schemas.microsoft.com/office/drawing/2014/main" id="{69B1F1A7-6097-5ECA-DF64-0778E2CAD947}"/>
                </a:ext>
              </a:extLst>
            </p:cNvPr>
            <p:cNvSpPr/>
            <p:nvPr/>
          </p:nvSpPr>
          <p:spPr>
            <a:xfrm flipH="1">
              <a:off x="6920032" y="1740412"/>
              <a:ext cx="203156" cy="150675"/>
            </a:xfrm>
            <a:custGeom>
              <a:avLst/>
              <a:gdLst/>
              <a:ahLst/>
              <a:cxnLst/>
              <a:rect l="l" t="t" r="r" b="b"/>
              <a:pathLst>
                <a:path w="2671" h="1981" extrusionOk="0">
                  <a:moveTo>
                    <a:pt x="1667" y="0"/>
                  </a:moveTo>
                  <a:cubicBezTo>
                    <a:pt x="1414" y="0"/>
                    <a:pt x="1206" y="177"/>
                    <a:pt x="1139" y="410"/>
                  </a:cubicBezTo>
                  <a:cubicBezTo>
                    <a:pt x="276" y="685"/>
                    <a:pt x="1" y="1981"/>
                    <a:pt x="1" y="1981"/>
                  </a:cubicBezTo>
                  <a:cubicBezTo>
                    <a:pt x="1" y="1981"/>
                    <a:pt x="393" y="1627"/>
                    <a:pt x="590" y="1470"/>
                  </a:cubicBezTo>
                  <a:cubicBezTo>
                    <a:pt x="735" y="1361"/>
                    <a:pt x="906" y="1334"/>
                    <a:pt x="1092" y="1334"/>
                  </a:cubicBezTo>
                  <a:cubicBezTo>
                    <a:pt x="1273" y="1334"/>
                    <a:pt x="1468" y="1360"/>
                    <a:pt x="1666" y="1360"/>
                  </a:cubicBezTo>
                  <a:cubicBezTo>
                    <a:pt x="1925" y="1360"/>
                    <a:pt x="2189" y="1317"/>
                    <a:pt x="2435" y="1117"/>
                  </a:cubicBezTo>
                  <a:cubicBezTo>
                    <a:pt x="2670" y="646"/>
                    <a:pt x="2356" y="57"/>
                    <a:pt x="1807" y="18"/>
                  </a:cubicBezTo>
                  <a:cubicBezTo>
                    <a:pt x="1759" y="6"/>
                    <a:pt x="1713" y="0"/>
                    <a:pt x="1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1;p57">
              <a:extLst>
                <a:ext uri="{FF2B5EF4-FFF2-40B4-BE49-F238E27FC236}">
                  <a16:creationId xmlns:a16="http://schemas.microsoft.com/office/drawing/2014/main" id="{A3587DBA-42A7-7F19-A6A9-DDC5F6ABF8BB}"/>
                </a:ext>
              </a:extLst>
            </p:cNvPr>
            <p:cNvSpPr/>
            <p:nvPr/>
          </p:nvSpPr>
          <p:spPr>
            <a:xfrm flipH="1">
              <a:off x="6602977" y="1628220"/>
              <a:ext cx="114698" cy="89675"/>
            </a:xfrm>
            <a:custGeom>
              <a:avLst/>
              <a:gdLst/>
              <a:ahLst/>
              <a:cxnLst/>
              <a:rect l="l" t="t" r="r" b="b"/>
              <a:pathLst>
                <a:path w="1508" h="1179" extrusionOk="0">
                  <a:moveTo>
                    <a:pt x="158" y="1"/>
                  </a:moveTo>
                  <a:cubicBezTo>
                    <a:pt x="158" y="40"/>
                    <a:pt x="1" y="511"/>
                    <a:pt x="158" y="747"/>
                  </a:cubicBezTo>
                  <a:cubicBezTo>
                    <a:pt x="288" y="909"/>
                    <a:pt x="551" y="1179"/>
                    <a:pt x="772" y="1179"/>
                  </a:cubicBezTo>
                  <a:cubicBezTo>
                    <a:pt x="818" y="1179"/>
                    <a:pt x="863" y="1167"/>
                    <a:pt x="904" y="1139"/>
                  </a:cubicBezTo>
                  <a:cubicBezTo>
                    <a:pt x="1508" y="1064"/>
                    <a:pt x="1422" y="154"/>
                    <a:pt x="856" y="154"/>
                  </a:cubicBezTo>
                  <a:cubicBezTo>
                    <a:pt x="833" y="154"/>
                    <a:pt x="810" y="155"/>
                    <a:pt x="786" y="158"/>
                  </a:cubicBezTo>
                  <a:cubicBezTo>
                    <a:pt x="734" y="171"/>
                    <a:pt x="686" y="176"/>
                    <a:pt x="641" y="176"/>
                  </a:cubicBezTo>
                  <a:cubicBezTo>
                    <a:pt x="410" y="176"/>
                    <a:pt x="256" y="3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2;p57">
              <a:extLst>
                <a:ext uri="{FF2B5EF4-FFF2-40B4-BE49-F238E27FC236}">
                  <a16:creationId xmlns:a16="http://schemas.microsoft.com/office/drawing/2014/main" id="{F928E850-6651-E541-86A4-3F4E4B94AC55}"/>
                </a:ext>
              </a:extLst>
            </p:cNvPr>
            <p:cNvSpPr/>
            <p:nvPr/>
          </p:nvSpPr>
          <p:spPr>
            <a:xfrm flipH="1">
              <a:off x="6644185" y="1660167"/>
              <a:ext cx="46549" cy="39931"/>
            </a:xfrm>
            <a:custGeom>
              <a:avLst/>
              <a:gdLst/>
              <a:ahLst/>
              <a:cxnLst/>
              <a:rect l="l" t="t" r="r" b="b"/>
              <a:pathLst>
                <a:path w="612" h="525" extrusionOk="0">
                  <a:moveTo>
                    <a:pt x="331" y="0"/>
                  </a:moveTo>
                  <a:cubicBezTo>
                    <a:pt x="111" y="0"/>
                    <a:pt x="1" y="269"/>
                    <a:pt x="141" y="445"/>
                  </a:cubicBezTo>
                  <a:cubicBezTo>
                    <a:pt x="195" y="499"/>
                    <a:pt x="267" y="525"/>
                    <a:pt x="339" y="525"/>
                  </a:cubicBezTo>
                  <a:cubicBezTo>
                    <a:pt x="477" y="525"/>
                    <a:pt x="612" y="429"/>
                    <a:pt x="612" y="248"/>
                  </a:cubicBezTo>
                  <a:cubicBezTo>
                    <a:pt x="612" y="131"/>
                    <a:pt x="533" y="13"/>
                    <a:pt x="416" y="13"/>
                  </a:cubicBezTo>
                  <a:cubicBezTo>
                    <a:pt x="386" y="4"/>
                    <a:pt x="358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3;p57">
              <a:extLst>
                <a:ext uri="{FF2B5EF4-FFF2-40B4-BE49-F238E27FC236}">
                  <a16:creationId xmlns:a16="http://schemas.microsoft.com/office/drawing/2014/main" id="{3ED373AE-58BB-954E-AC5F-F0C26FFDFB2D}"/>
                </a:ext>
              </a:extLst>
            </p:cNvPr>
            <p:cNvSpPr/>
            <p:nvPr/>
          </p:nvSpPr>
          <p:spPr>
            <a:xfrm flipH="1">
              <a:off x="6960681" y="1782322"/>
              <a:ext cx="45256" cy="33542"/>
            </a:xfrm>
            <a:custGeom>
              <a:avLst/>
              <a:gdLst/>
              <a:ahLst/>
              <a:cxnLst/>
              <a:rect l="l" t="t" r="r" b="b"/>
              <a:pathLst>
                <a:path w="595" h="441" extrusionOk="0">
                  <a:moveTo>
                    <a:pt x="374" y="1"/>
                  </a:moveTo>
                  <a:cubicBezTo>
                    <a:pt x="316" y="1"/>
                    <a:pt x="255" y="20"/>
                    <a:pt x="202" y="56"/>
                  </a:cubicBezTo>
                  <a:cubicBezTo>
                    <a:pt x="0" y="89"/>
                    <a:pt x="174" y="441"/>
                    <a:pt x="326" y="441"/>
                  </a:cubicBezTo>
                  <a:cubicBezTo>
                    <a:pt x="352" y="441"/>
                    <a:pt x="376" y="431"/>
                    <a:pt x="399" y="409"/>
                  </a:cubicBezTo>
                  <a:cubicBezTo>
                    <a:pt x="516" y="330"/>
                    <a:pt x="595" y="213"/>
                    <a:pt x="556" y="95"/>
                  </a:cubicBezTo>
                  <a:cubicBezTo>
                    <a:pt x="512" y="30"/>
                    <a:pt x="445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4;p57">
              <a:extLst>
                <a:ext uri="{FF2B5EF4-FFF2-40B4-BE49-F238E27FC236}">
                  <a16:creationId xmlns:a16="http://schemas.microsoft.com/office/drawing/2014/main" id="{7E46CE10-A4BA-223D-2F11-8905BE3C4940}"/>
                </a:ext>
              </a:extLst>
            </p:cNvPr>
            <p:cNvSpPr/>
            <p:nvPr/>
          </p:nvSpPr>
          <p:spPr>
            <a:xfrm rot="-3440214" flipH="1">
              <a:off x="6700473" y="1214385"/>
              <a:ext cx="63053" cy="23355"/>
            </a:xfrm>
            <a:custGeom>
              <a:avLst/>
              <a:gdLst/>
              <a:ahLst/>
              <a:cxnLst/>
              <a:rect l="l" t="t" r="r" b="b"/>
              <a:pathLst>
                <a:path w="551" h="307" extrusionOk="0">
                  <a:moveTo>
                    <a:pt x="405" y="0"/>
                  </a:moveTo>
                  <a:cubicBezTo>
                    <a:pt x="224" y="0"/>
                    <a:pt x="63" y="113"/>
                    <a:pt x="1" y="299"/>
                  </a:cubicBezTo>
                  <a:cubicBezTo>
                    <a:pt x="31" y="304"/>
                    <a:pt x="61" y="307"/>
                    <a:pt x="90" y="307"/>
                  </a:cubicBezTo>
                  <a:cubicBezTo>
                    <a:pt x="286" y="307"/>
                    <a:pt x="448" y="195"/>
                    <a:pt x="551" y="24"/>
                  </a:cubicBezTo>
                  <a:cubicBezTo>
                    <a:pt x="501" y="8"/>
                    <a:pt x="452" y="0"/>
                    <a:pt x="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233;p59">
            <a:extLst>
              <a:ext uri="{FF2B5EF4-FFF2-40B4-BE49-F238E27FC236}">
                <a16:creationId xmlns:a16="http://schemas.microsoft.com/office/drawing/2014/main" id="{457917B5-E97F-DE20-81B3-BD2C93835C40}"/>
              </a:ext>
            </a:extLst>
          </p:cNvPr>
          <p:cNvSpPr/>
          <p:nvPr/>
        </p:nvSpPr>
        <p:spPr>
          <a:xfrm>
            <a:off x="2321858" y="1933275"/>
            <a:ext cx="2688779" cy="1266913"/>
          </a:xfrm>
          <a:custGeom>
            <a:avLst/>
            <a:gdLst/>
            <a:ahLst/>
            <a:cxnLst/>
            <a:rect l="l" t="t" r="r" b="b"/>
            <a:pathLst>
              <a:path w="251449" h="53254" extrusionOk="0">
                <a:moveTo>
                  <a:pt x="7892" y="4319"/>
                </a:moveTo>
                <a:lnTo>
                  <a:pt x="0" y="53181"/>
                </a:lnTo>
                <a:lnTo>
                  <a:pt x="245257" y="53254"/>
                </a:lnTo>
                <a:lnTo>
                  <a:pt x="25144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Google Shape;1234;p59">
            <a:extLst>
              <a:ext uri="{FF2B5EF4-FFF2-40B4-BE49-F238E27FC236}">
                <a16:creationId xmlns:a16="http://schemas.microsoft.com/office/drawing/2014/main" id="{C5EA9327-AB2F-4ED3-CEBD-781C3D56E988}"/>
              </a:ext>
            </a:extLst>
          </p:cNvPr>
          <p:cNvSpPr/>
          <p:nvPr/>
        </p:nvSpPr>
        <p:spPr>
          <a:xfrm>
            <a:off x="5031058" y="1855596"/>
            <a:ext cx="1736460" cy="1308650"/>
          </a:xfrm>
          <a:custGeom>
            <a:avLst/>
            <a:gdLst/>
            <a:ahLst/>
            <a:cxnLst/>
            <a:rect l="l" t="t" r="r" b="b"/>
            <a:pathLst>
              <a:path w="121449" h="52346" extrusionOk="0">
                <a:moveTo>
                  <a:pt x="5931" y="8756"/>
                </a:moveTo>
                <a:lnTo>
                  <a:pt x="0" y="52346"/>
                </a:lnTo>
                <a:lnTo>
                  <a:pt x="121449" y="51404"/>
                </a:lnTo>
                <a:lnTo>
                  <a:pt x="118342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Google Shape;1235;p59">
            <a:extLst>
              <a:ext uri="{FF2B5EF4-FFF2-40B4-BE49-F238E27FC236}">
                <a16:creationId xmlns:a16="http://schemas.microsoft.com/office/drawing/2014/main" id="{DB96E18D-6837-71FC-5BFC-A6B9081FB2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600" y="2155962"/>
            <a:ext cx="71928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Thank   </a:t>
            </a:r>
            <a:r>
              <a:rPr lang="en" dirty="0">
                <a:solidFill>
                  <a:schemeClr val="bg1"/>
                </a:solidFill>
              </a:rPr>
              <a:t>           </a:t>
            </a:r>
            <a:r>
              <a:rPr lang="en" sz="4800" dirty="0">
                <a:solidFill>
                  <a:schemeClr val="bg1"/>
                </a:solidFill>
              </a:rPr>
              <a:t>you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35" name="Google Shape;1721;p73">
            <a:extLst>
              <a:ext uri="{FF2B5EF4-FFF2-40B4-BE49-F238E27FC236}">
                <a16:creationId xmlns:a16="http://schemas.microsoft.com/office/drawing/2014/main" id="{386FFE90-E588-2432-2B7E-16A20CB1EEBA}"/>
              </a:ext>
            </a:extLst>
          </p:cNvPr>
          <p:cNvGrpSpPr/>
          <p:nvPr/>
        </p:nvGrpSpPr>
        <p:grpSpPr>
          <a:xfrm>
            <a:off x="7007982" y="129490"/>
            <a:ext cx="1256158" cy="2256045"/>
            <a:chOff x="3807261" y="2210830"/>
            <a:chExt cx="1256158" cy="2256045"/>
          </a:xfrm>
        </p:grpSpPr>
        <p:sp>
          <p:nvSpPr>
            <p:cNvPr id="36" name="Google Shape;1722;p73">
              <a:extLst>
                <a:ext uri="{FF2B5EF4-FFF2-40B4-BE49-F238E27FC236}">
                  <a16:creationId xmlns:a16="http://schemas.microsoft.com/office/drawing/2014/main" id="{F08C104A-3218-D570-F7CA-9BB28EC76E68}"/>
                </a:ext>
              </a:extLst>
            </p:cNvPr>
            <p:cNvSpPr/>
            <p:nvPr/>
          </p:nvSpPr>
          <p:spPr>
            <a:xfrm>
              <a:off x="4010668" y="2539759"/>
              <a:ext cx="866617" cy="562134"/>
            </a:xfrm>
            <a:custGeom>
              <a:avLst/>
              <a:gdLst/>
              <a:ahLst/>
              <a:cxnLst/>
              <a:rect l="l" t="t" r="r" b="b"/>
              <a:pathLst>
                <a:path w="24557" h="15929" extrusionOk="0">
                  <a:moveTo>
                    <a:pt x="12087" y="0"/>
                  </a:moveTo>
                  <a:cubicBezTo>
                    <a:pt x="12087" y="349"/>
                    <a:pt x="12052" y="699"/>
                    <a:pt x="11947" y="1048"/>
                  </a:cubicBezTo>
                  <a:cubicBezTo>
                    <a:pt x="11781" y="1517"/>
                    <a:pt x="10701" y="1812"/>
                    <a:pt x="10013" y="1812"/>
                  </a:cubicBezTo>
                  <a:cubicBezTo>
                    <a:pt x="9830" y="1812"/>
                    <a:pt x="9674" y="1791"/>
                    <a:pt x="9571" y="1747"/>
                  </a:cubicBezTo>
                  <a:cubicBezTo>
                    <a:pt x="9432" y="1712"/>
                    <a:pt x="9292" y="1607"/>
                    <a:pt x="9222" y="1502"/>
                  </a:cubicBezTo>
                  <a:cubicBezTo>
                    <a:pt x="9048" y="1118"/>
                    <a:pt x="8873" y="769"/>
                    <a:pt x="8803" y="384"/>
                  </a:cubicBezTo>
                  <a:cubicBezTo>
                    <a:pt x="7965" y="454"/>
                    <a:pt x="7161" y="594"/>
                    <a:pt x="6358" y="804"/>
                  </a:cubicBezTo>
                  <a:lnTo>
                    <a:pt x="6288" y="838"/>
                  </a:lnTo>
                  <a:lnTo>
                    <a:pt x="6253" y="838"/>
                  </a:lnTo>
                  <a:cubicBezTo>
                    <a:pt x="5659" y="838"/>
                    <a:pt x="5100" y="978"/>
                    <a:pt x="4576" y="1188"/>
                  </a:cubicBezTo>
                  <a:cubicBezTo>
                    <a:pt x="4122" y="1362"/>
                    <a:pt x="3738" y="1642"/>
                    <a:pt x="3424" y="1991"/>
                  </a:cubicBezTo>
                  <a:cubicBezTo>
                    <a:pt x="2481" y="2899"/>
                    <a:pt x="2026" y="4262"/>
                    <a:pt x="2236" y="5554"/>
                  </a:cubicBezTo>
                  <a:cubicBezTo>
                    <a:pt x="1572" y="6253"/>
                    <a:pt x="1048" y="7091"/>
                    <a:pt x="664" y="7964"/>
                  </a:cubicBezTo>
                  <a:cubicBezTo>
                    <a:pt x="385" y="8558"/>
                    <a:pt x="175" y="9187"/>
                    <a:pt x="0" y="9816"/>
                  </a:cubicBezTo>
                  <a:cubicBezTo>
                    <a:pt x="559" y="10479"/>
                    <a:pt x="944" y="11283"/>
                    <a:pt x="1188" y="12121"/>
                  </a:cubicBezTo>
                  <a:lnTo>
                    <a:pt x="1188" y="12191"/>
                  </a:lnTo>
                  <a:cubicBezTo>
                    <a:pt x="1293" y="12820"/>
                    <a:pt x="1363" y="13483"/>
                    <a:pt x="1398" y="14147"/>
                  </a:cubicBezTo>
                  <a:cubicBezTo>
                    <a:pt x="2131" y="13728"/>
                    <a:pt x="2725" y="13134"/>
                    <a:pt x="3109" y="12401"/>
                  </a:cubicBezTo>
                  <a:cubicBezTo>
                    <a:pt x="3738" y="11143"/>
                    <a:pt x="4262" y="9816"/>
                    <a:pt x="4646" y="8453"/>
                  </a:cubicBezTo>
                  <a:cubicBezTo>
                    <a:pt x="4786" y="9012"/>
                    <a:pt x="5170" y="9466"/>
                    <a:pt x="5694" y="9676"/>
                  </a:cubicBezTo>
                  <a:lnTo>
                    <a:pt x="5834" y="9955"/>
                  </a:lnTo>
                  <a:cubicBezTo>
                    <a:pt x="6253" y="10829"/>
                    <a:pt x="6602" y="11772"/>
                    <a:pt x="6882" y="12715"/>
                  </a:cubicBezTo>
                  <a:cubicBezTo>
                    <a:pt x="7126" y="13763"/>
                    <a:pt x="7511" y="14881"/>
                    <a:pt x="7615" y="15125"/>
                  </a:cubicBezTo>
                  <a:lnTo>
                    <a:pt x="7615" y="15195"/>
                  </a:lnTo>
                  <a:cubicBezTo>
                    <a:pt x="7615" y="15195"/>
                    <a:pt x="8978" y="15929"/>
                    <a:pt x="11493" y="15929"/>
                  </a:cubicBezTo>
                  <a:cubicBezTo>
                    <a:pt x="12226" y="15929"/>
                    <a:pt x="12995" y="15824"/>
                    <a:pt x="13728" y="15684"/>
                  </a:cubicBezTo>
                  <a:cubicBezTo>
                    <a:pt x="13868" y="15649"/>
                    <a:pt x="14008" y="15614"/>
                    <a:pt x="14112" y="15579"/>
                  </a:cubicBezTo>
                  <a:cubicBezTo>
                    <a:pt x="14462" y="15474"/>
                    <a:pt x="14776" y="15335"/>
                    <a:pt x="15056" y="15160"/>
                  </a:cubicBezTo>
                  <a:cubicBezTo>
                    <a:pt x="15056" y="15160"/>
                    <a:pt x="15091" y="15125"/>
                    <a:pt x="15091" y="15090"/>
                  </a:cubicBezTo>
                  <a:cubicBezTo>
                    <a:pt x="15230" y="14531"/>
                    <a:pt x="16138" y="11318"/>
                    <a:pt x="16523" y="9920"/>
                  </a:cubicBezTo>
                  <a:cubicBezTo>
                    <a:pt x="17396" y="11073"/>
                    <a:pt x="18549" y="12051"/>
                    <a:pt x="19876" y="12715"/>
                  </a:cubicBezTo>
                  <a:cubicBezTo>
                    <a:pt x="21686" y="13620"/>
                    <a:pt x="23061" y="13998"/>
                    <a:pt x="23982" y="13998"/>
                  </a:cubicBezTo>
                  <a:cubicBezTo>
                    <a:pt x="24199" y="13998"/>
                    <a:pt x="24391" y="13977"/>
                    <a:pt x="24557" y="13938"/>
                  </a:cubicBezTo>
                  <a:cubicBezTo>
                    <a:pt x="24557" y="13938"/>
                    <a:pt x="24277" y="13274"/>
                    <a:pt x="23998" y="12470"/>
                  </a:cubicBezTo>
                  <a:cubicBezTo>
                    <a:pt x="23893" y="12191"/>
                    <a:pt x="23788" y="11877"/>
                    <a:pt x="23684" y="11597"/>
                  </a:cubicBezTo>
                  <a:cubicBezTo>
                    <a:pt x="23334" y="10410"/>
                    <a:pt x="23753" y="9851"/>
                    <a:pt x="23893" y="9676"/>
                  </a:cubicBezTo>
                  <a:cubicBezTo>
                    <a:pt x="23928" y="9641"/>
                    <a:pt x="23928" y="9641"/>
                    <a:pt x="23963" y="9641"/>
                  </a:cubicBezTo>
                  <a:cubicBezTo>
                    <a:pt x="23963" y="9641"/>
                    <a:pt x="22531" y="6777"/>
                    <a:pt x="20435" y="6253"/>
                  </a:cubicBezTo>
                  <a:lnTo>
                    <a:pt x="20330" y="6218"/>
                  </a:lnTo>
                  <a:cubicBezTo>
                    <a:pt x="20330" y="6218"/>
                    <a:pt x="19422" y="3808"/>
                    <a:pt x="18199" y="2934"/>
                  </a:cubicBezTo>
                  <a:lnTo>
                    <a:pt x="18130" y="2899"/>
                  </a:lnTo>
                  <a:cubicBezTo>
                    <a:pt x="17675" y="2620"/>
                    <a:pt x="17221" y="2410"/>
                    <a:pt x="16732" y="2271"/>
                  </a:cubicBezTo>
                  <a:lnTo>
                    <a:pt x="16593" y="2236"/>
                  </a:lnTo>
                  <a:cubicBezTo>
                    <a:pt x="16104" y="2096"/>
                    <a:pt x="15580" y="2026"/>
                    <a:pt x="15091" y="1991"/>
                  </a:cubicBezTo>
                  <a:cubicBezTo>
                    <a:pt x="15091" y="1991"/>
                    <a:pt x="12750" y="489"/>
                    <a:pt x="12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3;p73">
              <a:extLst>
                <a:ext uri="{FF2B5EF4-FFF2-40B4-BE49-F238E27FC236}">
                  <a16:creationId xmlns:a16="http://schemas.microsoft.com/office/drawing/2014/main" id="{85F5A5F9-0EFC-24D7-894C-F301727307AB}"/>
                </a:ext>
              </a:extLst>
            </p:cNvPr>
            <p:cNvSpPr/>
            <p:nvPr/>
          </p:nvSpPr>
          <p:spPr>
            <a:xfrm>
              <a:off x="4231331" y="2539759"/>
              <a:ext cx="364899" cy="356288"/>
            </a:xfrm>
            <a:custGeom>
              <a:avLst/>
              <a:gdLst/>
              <a:ahLst/>
              <a:cxnLst/>
              <a:rect l="l" t="t" r="r" b="b"/>
              <a:pathLst>
                <a:path w="10340" h="10096" extrusionOk="0">
                  <a:moveTo>
                    <a:pt x="5834" y="0"/>
                  </a:moveTo>
                  <a:cubicBezTo>
                    <a:pt x="5834" y="349"/>
                    <a:pt x="5799" y="699"/>
                    <a:pt x="5694" y="1048"/>
                  </a:cubicBezTo>
                  <a:cubicBezTo>
                    <a:pt x="5526" y="1524"/>
                    <a:pt x="4415" y="1798"/>
                    <a:pt x="3729" y="1798"/>
                  </a:cubicBezTo>
                  <a:cubicBezTo>
                    <a:pt x="3559" y="1798"/>
                    <a:pt x="3416" y="1781"/>
                    <a:pt x="3318" y="1747"/>
                  </a:cubicBezTo>
                  <a:cubicBezTo>
                    <a:pt x="3179" y="1712"/>
                    <a:pt x="3039" y="1607"/>
                    <a:pt x="2969" y="1502"/>
                  </a:cubicBezTo>
                  <a:cubicBezTo>
                    <a:pt x="2760" y="1153"/>
                    <a:pt x="2620" y="769"/>
                    <a:pt x="2515" y="384"/>
                  </a:cubicBezTo>
                  <a:cubicBezTo>
                    <a:pt x="1642" y="489"/>
                    <a:pt x="803" y="629"/>
                    <a:pt x="0" y="838"/>
                  </a:cubicBezTo>
                  <a:cubicBezTo>
                    <a:pt x="35" y="1083"/>
                    <a:pt x="105" y="1467"/>
                    <a:pt x="175" y="1886"/>
                  </a:cubicBezTo>
                  <a:cubicBezTo>
                    <a:pt x="419" y="2899"/>
                    <a:pt x="699" y="3912"/>
                    <a:pt x="1013" y="4890"/>
                  </a:cubicBezTo>
                  <a:cubicBezTo>
                    <a:pt x="1677" y="6742"/>
                    <a:pt x="2550" y="8453"/>
                    <a:pt x="3633" y="10095"/>
                  </a:cubicBezTo>
                  <a:cubicBezTo>
                    <a:pt x="3633" y="10095"/>
                    <a:pt x="6323" y="4821"/>
                    <a:pt x="10340" y="2236"/>
                  </a:cubicBezTo>
                  <a:cubicBezTo>
                    <a:pt x="9851" y="2096"/>
                    <a:pt x="9327" y="2026"/>
                    <a:pt x="8838" y="1991"/>
                  </a:cubicBezTo>
                  <a:cubicBezTo>
                    <a:pt x="8838" y="1991"/>
                    <a:pt x="6497" y="454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4;p73">
              <a:extLst>
                <a:ext uri="{FF2B5EF4-FFF2-40B4-BE49-F238E27FC236}">
                  <a16:creationId xmlns:a16="http://schemas.microsoft.com/office/drawing/2014/main" id="{BDB2E041-3113-153E-0AD7-FD8B33F63786}"/>
                </a:ext>
              </a:extLst>
            </p:cNvPr>
            <p:cNvSpPr/>
            <p:nvPr/>
          </p:nvSpPr>
          <p:spPr>
            <a:xfrm>
              <a:off x="4170916" y="2553310"/>
              <a:ext cx="165228" cy="55617"/>
            </a:xfrm>
            <a:custGeom>
              <a:avLst/>
              <a:gdLst/>
              <a:ahLst/>
              <a:cxnLst/>
              <a:rect l="l" t="t" r="r" b="b"/>
              <a:pathLst>
                <a:path w="4682" h="1576" extrusionOk="0">
                  <a:moveTo>
                    <a:pt x="4227" y="0"/>
                  </a:moveTo>
                  <a:cubicBezTo>
                    <a:pt x="3389" y="70"/>
                    <a:pt x="2585" y="245"/>
                    <a:pt x="1782" y="420"/>
                  </a:cubicBezTo>
                  <a:lnTo>
                    <a:pt x="1712" y="454"/>
                  </a:lnTo>
                  <a:lnTo>
                    <a:pt x="1677" y="454"/>
                  </a:lnTo>
                  <a:cubicBezTo>
                    <a:pt x="1083" y="454"/>
                    <a:pt x="524" y="594"/>
                    <a:pt x="0" y="839"/>
                  </a:cubicBezTo>
                  <a:cubicBezTo>
                    <a:pt x="559" y="1153"/>
                    <a:pt x="1188" y="1363"/>
                    <a:pt x="1852" y="1502"/>
                  </a:cubicBezTo>
                  <a:lnTo>
                    <a:pt x="1957" y="1502"/>
                  </a:lnTo>
                  <a:cubicBezTo>
                    <a:pt x="2223" y="1552"/>
                    <a:pt x="2489" y="1576"/>
                    <a:pt x="2753" y="1576"/>
                  </a:cubicBezTo>
                  <a:cubicBezTo>
                    <a:pt x="3424" y="1576"/>
                    <a:pt x="4079" y="1419"/>
                    <a:pt x="4681" y="1118"/>
                  </a:cubicBezTo>
                  <a:cubicBezTo>
                    <a:pt x="4472" y="769"/>
                    <a:pt x="4332" y="385"/>
                    <a:pt x="4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5;p73">
              <a:extLst>
                <a:ext uri="{FF2B5EF4-FFF2-40B4-BE49-F238E27FC236}">
                  <a16:creationId xmlns:a16="http://schemas.microsoft.com/office/drawing/2014/main" id="{54911358-F10A-6176-74D7-C6849BE5D89B}"/>
                </a:ext>
              </a:extLst>
            </p:cNvPr>
            <p:cNvSpPr/>
            <p:nvPr/>
          </p:nvSpPr>
          <p:spPr>
            <a:xfrm>
              <a:off x="4198018" y="2308016"/>
              <a:ext cx="321774" cy="245583"/>
            </a:xfrm>
            <a:custGeom>
              <a:avLst/>
              <a:gdLst/>
              <a:ahLst/>
              <a:cxnLst/>
              <a:rect l="l" t="t" r="r" b="b"/>
              <a:pathLst>
                <a:path w="9118" h="6959" extrusionOk="0">
                  <a:moveTo>
                    <a:pt x="2237" y="0"/>
                  </a:moveTo>
                  <a:cubicBezTo>
                    <a:pt x="1922" y="454"/>
                    <a:pt x="1678" y="943"/>
                    <a:pt x="1433" y="1432"/>
                  </a:cubicBezTo>
                  <a:cubicBezTo>
                    <a:pt x="1363" y="1572"/>
                    <a:pt x="1293" y="1747"/>
                    <a:pt x="1224" y="1956"/>
                  </a:cubicBezTo>
                  <a:cubicBezTo>
                    <a:pt x="1049" y="2271"/>
                    <a:pt x="944" y="2550"/>
                    <a:pt x="874" y="2795"/>
                  </a:cubicBezTo>
                  <a:cubicBezTo>
                    <a:pt x="560" y="3598"/>
                    <a:pt x="455" y="4052"/>
                    <a:pt x="280" y="4471"/>
                  </a:cubicBezTo>
                  <a:cubicBezTo>
                    <a:pt x="1" y="5170"/>
                    <a:pt x="280" y="5938"/>
                    <a:pt x="874" y="6358"/>
                  </a:cubicBezTo>
                  <a:cubicBezTo>
                    <a:pt x="1486" y="6747"/>
                    <a:pt x="2186" y="6959"/>
                    <a:pt x="2886" y="6959"/>
                  </a:cubicBezTo>
                  <a:cubicBezTo>
                    <a:pt x="3066" y="6959"/>
                    <a:pt x="3246" y="6945"/>
                    <a:pt x="3424" y="6916"/>
                  </a:cubicBezTo>
                  <a:lnTo>
                    <a:pt x="3529" y="6916"/>
                  </a:lnTo>
                  <a:cubicBezTo>
                    <a:pt x="3773" y="6882"/>
                    <a:pt x="3983" y="6847"/>
                    <a:pt x="4228" y="6777"/>
                  </a:cubicBezTo>
                  <a:cubicBezTo>
                    <a:pt x="5136" y="6497"/>
                    <a:pt x="6009" y="6043"/>
                    <a:pt x="6812" y="5449"/>
                  </a:cubicBezTo>
                  <a:lnTo>
                    <a:pt x="6952" y="5345"/>
                  </a:lnTo>
                  <a:cubicBezTo>
                    <a:pt x="7102" y="5384"/>
                    <a:pt x="7257" y="5404"/>
                    <a:pt x="7413" y="5404"/>
                  </a:cubicBezTo>
                  <a:cubicBezTo>
                    <a:pt x="7801" y="5404"/>
                    <a:pt x="8190" y="5280"/>
                    <a:pt x="8489" y="5030"/>
                  </a:cubicBezTo>
                  <a:cubicBezTo>
                    <a:pt x="9048" y="4506"/>
                    <a:pt x="9118" y="3877"/>
                    <a:pt x="8873" y="3738"/>
                  </a:cubicBezTo>
                  <a:lnTo>
                    <a:pt x="8873" y="3738"/>
                  </a:lnTo>
                  <a:lnTo>
                    <a:pt x="8769" y="3773"/>
                  </a:lnTo>
                  <a:cubicBezTo>
                    <a:pt x="8629" y="3808"/>
                    <a:pt x="8524" y="3877"/>
                    <a:pt x="8384" y="3912"/>
                  </a:cubicBezTo>
                  <a:lnTo>
                    <a:pt x="8349" y="3947"/>
                  </a:lnTo>
                  <a:cubicBezTo>
                    <a:pt x="8210" y="4052"/>
                    <a:pt x="8035" y="4122"/>
                    <a:pt x="7895" y="4262"/>
                  </a:cubicBezTo>
                  <a:lnTo>
                    <a:pt x="7790" y="4332"/>
                  </a:lnTo>
                  <a:lnTo>
                    <a:pt x="7686" y="4401"/>
                  </a:lnTo>
                  <a:lnTo>
                    <a:pt x="7581" y="4506"/>
                  </a:lnTo>
                  <a:cubicBezTo>
                    <a:pt x="7476" y="4366"/>
                    <a:pt x="7406" y="4192"/>
                    <a:pt x="7301" y="4017"/>
                  </a:cubicBezTo>
                  <a:cubicBezTo>
                    <a:pt x="7232" y="3877"/>
                    <a:pt x="7162" y="3738"/>
                    <a:pt x="7092" y="3563"/>
                  </a:cubicBezTo>
                  <a:cubicBezTo>
                    <a:pt x="7022" y="3388"/>
                    <a:pt x="6987" y="3179"/>
                    <a:pt x="6952" y="2969"/>
                  </a:cubicBezTo>
                  <a:cubicBezTo>
                    <a:pt x="6917" y="2934"/>
                    <a:pt x="6917" y="2899"/>
                    <a:pt x="6952" y="2899"/>
                  </a:cubicBezTo>
                  <a:cubicBezTo>
                    <a:pt x="6917" y="2585"/>
                    <a:pt x="6987" y="2271"/>
                    <a:pt x="7127" y="2026"/>
                  </a:cubicBezTo>
                  <a:cubicBezTo>
                    <a:pt x="7197" y="1886"/>
                    <a:pt x="7267" y="1782"/>
                    <a:pt x="7336" y="1677"/>
                  </a:cubicBezTo>
                  <a:lnTo>
                    <a:pt x="7336" y="1677"/>
                  </a:lnTo>
                  <a:cubicBezTo>
                    <a:pt x="7108" y="1766"/>
                    <a:pt x="6792" y="1808"/>
                    <a:pt x="6429" y="1808"/>
                  </a:cubicBezTo>
                  <a:cubicBezTo>
                    <a:pt x="5792" y="1808"/>
                    <a:pt x="5009" y="1677"/>
                    <a:pt x="4297" y="1432"/>
                  </a:cubicBezTo>
                  <a:lnTo>
                    <a:pt x="4123" y="1362"/>
                  </a:lnTo>
                  <a:lnTo>
                    <a:pt x="3808" y="1258"/>
                  </a:lnTo>
                  <a:cubicBezTo>
                    <a:pt x="3494" y="1118"/>
                    <a:pt x="3250" y="978"/>
                    <a:pt x="2970" y="804"/>
                  </a:cubicBezTo>
                  <a:cubicBezTo>
                    <a:pt x="2865" y="734"/>
                    <a:pt x="2795" y="664"/>
                    <a:pt x="2691" y="594"/>
                  </a:cubicBezTo>
                  <a:lnTo>
                    <a:pt x="2621" y="524"/>
                  </a:lnTo>
                  <a:cubicBezTo>
                    <a:pt x="2516" y="384"/>
                    <a:pt x="2411" y="280"/>
                    <a:pt x="2306" y="175"/>
                  </a:cubicBezTo>
                  <a:lnTo>
                    <a:pt x="2271" y="70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6;p73">
              <a:extLst>
                <a:ext uri="{FF2B5EF4-FFF2-40B4-BE49-F238E27FC236}">
                  <a16:creationId xmlns:a16="http://schemas.microsoft.com/office/drawing/2014/main" id="{F0478CB5-B6CC-CE44-2ED9-8105448A611E}"/>
                </a:ext>
              </a:extLst>
            </p:cNvPr>
            <p:cNvSpPr/>
            <p:nvPr/>
          </p:nvSpPr>
          <p:spPr>
            <a:xfrm>
              <a:off x="4322518" y="2433751"/>
              <a:ext cx="197271" cy="118363"/>
            </a:xfrm>
            <a:custGeom>
              <a:avLst/>
              <a:gdLst/>
              <a:ahLst/>
              <a:cxnLst/>
              <a:rect l="l" t="t" r="r" b="b"/>
              <a:pathLst>
                <a:path w="5590" h="3354" extrusionOk="0">
                  <a:moveTo>
                    <a:pt x="3564" y="0"/>
                  </a:moveTo>
                  <a:cubicBezTo>
                    <a:pt x="2830" y="1153"/>
                    <a:pt x="1992" y="2515"/>
                    <a:pt x="1" y="3353"/>
                  </a:cubicBezTo>
                  <a:cubicBezTo>
                    <a:pt x="245" y="3319"/>
                    <a:pt x="455" y="3284"/>
                    <a:pt x="700" y="3214"/>
                  </a:cubicBezTo>
                  <a:cubicBezTo>
                    <a:pt x="1608" y="2934"/>
                    <a:pt x="2481" y="2480"/>
                    <a:pt x="3284" y="1886"/>
                  </a:cubicBezTo>
                  <a:lnTo>
                    <a:pt x="3424" y="1782"/>
                  </a:lnTo>
                  <a:cubicBezTo>
                    <a:pt x="3574" y="1821"/>
                    <a:pt x="3729" y="1841"/>
                    <a:pt x="3885" y="1841"/>
                  </a:cubicBezTo>
                  <a:cubicBezTo>
                    <a:pt x="4273" y="1841"/>
                    <a:pt x="4662" y="1717"/>
                    <a:pt x="4961" y="1467"/>
                  </a:cubicBezTo>
                  <a:cubicBezTo>
                    <a:pt x="5520" y="943"/>
                    <a:pt x="5590" y="314"/>
                    <a:pt x="5310" y="175"/>
                  </a:cubicBezTo>
                  <a:lnTo>
                    <a:pt x="5310" y="175"/>
                  </a:lnTo>
                  <a:lnTo>
                    <a:pt x="5206" y="210"/>
                  </a:lnTo>
                  <a:cubicBezTo>
                    <a:pt x="5066" y="245"/>
                    <a:pt x="4961" y="314"/>
                    <a:pt x="4856" y="349"/>
                  </a:cubicBezTo>
                  <a:lnTo>
                    <a:pt x="4786" y="384"/>
                  </a:lnTo>
                  <a:cubicBezTo>
                    <a:pt x="4647" y="489"/>
                    <a:pt x="4507" y="594"/>
                    <a:pt x="4332" y="699"/>
                  </a:cubicBezTo>
                  <a:lnTo>
                    <a:pt x="4228" y="769"/>
                  </a:lnTo>
                  <a:lnTo>
                    <a:pt x="4123" y="838"/>
                  </a:lnTo>
                  <a:lnTo>
                    <a:pt x="4018" y="943"/>
                  </a:lnTo>
                  <a:cubicBezTo>
                    <a:pt x="3913" y="803"/>
                    <a:pt x="3843" y="629"/>
                    <a:pt x="3773" y="489"/>
                  </a:cubicBezTo>
                  <a:cubicBezTo>
                    <a:pt x="3704" y="314"/>
                    <a:pt x="3634" y="175"/>
                    <a:pt x="3564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7;p73">
              <a:extLst>
                <a:ext uri="{FF2B5EF4-FFF2-40B4-BE49-F238E27FC236}">
                  <a16:creationId xmlns:a16="http://schemas.microsoft.com/office/drawing/2014/main" id="{B6D716C6-A0E2-A265-FAF3-276A0D6C55CC}"/>
                </a:ext>
              </a:extLst>
            </p:cNvPr>
            <p:cNvSpPr/>
            <p:nvPr/>
          </p:nvSpPr>
          <p:spPr>
            <a:xfrm>
              <a:off x="4455664" y="2365925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8;p73">
              <a:extLst>
                <a:ext uri="{FF2B5EF4-FFF2-40B4-BE49-F238E27FC236}">
                  <a16:creationId xmlns:a16="http://schemas.microsoft.com/office/drawing/2014/main" id="{FD4D7803-F156-5310-873F-83041520B22B}"/>
                </a:ext>
              </a:extLst>
            </p:cNvPr>
            <p:cNvSpPr/>
            <p:nvPr/>
          </p:nvSpPr>
          <p:spPr>
            <a:xfrm>
              <a:off x="4022984" y="3074741"/>
              <a:ext cx="959076" cy="1388062"/>
            </a:xfrm>
            <a:custGeom>
              <a:avLst/>
              <a:gdLst/>
              <a:ahLst/>
              <a:cxnLst/>
              <a:rect l="l" t="t" r="r" b="b"/>
              <a:pathLst>
                <a:path w="27177" h="39333" extrusionOk="0">
                  <a:moveTo>
                    <a:pt x="14742" y="0"/>
                  </a:moveTo>
                  <a:cubicBezTo>
                    <a:pt x="14322" y="245"/>
                    <a:pt x="13868" y="419"/>
                    <a:pt x="13379" y="524"/>
                  </a:cubicBezTo>
                  <a:cubicBezTo>
                    <a:pt x="12646" y="664"/>
                    <a:pt x="11912" y="769"/>
                    <a:pt x="11144" y="769"/>
                  </a:cubicBezTo>
                  <a:cubicBezTo>
                    <a:pt x="11088" y="769"/>
                    <a:pt x="11032" y="770"/>
                    <a:pt x="10978" y="770"/>
                  </a:cubicBezTo>
                  <a:cubicBezTo>
                    <a:pt x="8569" y="770"/>
                    <a:pt x="7267" y="35"/>
                    <a:pt x="7266" y="35"/>
                  </a:cubicBezTo>
                  <a:lnTo>
                    <a:pt x="7266" y="35"/>
                  </a:lnTo>
                  <a:lnTo>
                    <a:pt x="7511" y="629"/>
                  </a:lnTo>
                  <a:lnTo>
                    <a:pt x="8279" y="2760"/>
                  </a:lnTo>
                  <a:cubicBezTo>
                    <a:pt x="8279" y="2760"/>
                    <a:pt x="4158" y="4925"/>
                    <a:pt x="2236" y="7545"/>
                  </a:cubicBezTo>
                  <a:cubicBezTo>
                    <a:pt x="1608" y="8384"/>
                    <a:pt x="1014" y="9257"/>
                    <a:pt x="525" y="10165"/>
                  </a:cubicBezTo>
                  <a:cubicBezTo>
                    <a:pt x="455" y="10305"/>
                    <a:pt x="385" y="10444"/>
                    <a:pt x="350" y="10584"/>
                  </a:cubicBezTo>
                  <a:cubicBezTo>
                    <a:pt x="36" y="11318"/>
                    <a:pt x="1" y="11807"/>
                    <a:pt x="210" y="12261"/>
                  </a:cubicBezTo>
                  <a:cubicBezTo>
                    <a:pt x="490" y="12855"/>
                    <a:pt x="3669" y="14951"/>
                    <a:pt x="6358" y="16662"/>
                  </a:cubicBezTo>
                  <a:lnTo>
                    <a:pt x="7616" y="17466"/>
                  </a:lnTo>
                  <a:lnTo>
                    <a:pt x="9153" y="18409"/>
                  </a:lnTo>
                  <a:cubicBezTo>
                    <a:pt x="11598" y="19981"/>
                    <a:pt x="15894" y="22775"/>
                    <a:pt x="15999" y="22950"/>
                  </a:cubicBezTo>
                  <a:cubicBezTo>
                    <a:pt x="16488" y="24207"/>
                    <a:pt x="16907" y="25500"/>
                    <a:pt x="17222" y="26792"/>
                  </a:cubicBezTo>
                  <a:cubicBezTo>
                    <a:pt x="17536" y="28084"/>
                    <a:pt x="17606" y="28574"/>
                    <a:pt x="17815" y="28574"/>
                  </a:cubicBezTo>
                  <a:cubicBezTo>
                    <a:pt x="17990" y="28574"/>
                    <a:pt x="18270" y="27630"/>
                    <a:pt x="18549" y="25849"/>
                  </a:cubicBezTo>
                  <a:cubicBezTo>
                    <a:pt x="18619" y="25500"/>
                    <a:pt x="18654" y="25150"/>
                    <a:pt x="18689" y="24871"/>
                  </a:cubicBezTo>
                  <a:cubicBezTo>
                    <a:pt x="18759" y="24207"/>
                    <a:pt x="18759" y="23543"/>
                    <a:pt x="18689" y="22915"/>
                  </a:cubicBezTo>
                  <a:cubicBezTo>
                    <a:pt x="18095" y="22496"/>
                    <a:pt x="17431" y="22181"/>
                    <a:pt x="16733" y="22007"/>
                  </a:cubicBezTo>
                  <a:cubicBezTo>
                    <a:pt x="16733" y="22007"/>
                    <a:pt x="14567" y="18094"/>
                    <a:pt x="13379" y="16243"/>
                  </a:cubicBezTo>
                  <a:cubicBezTo>
                    <a:pt x="12331" y="14566"/>
                    <a:pt x="11074" y="12540"/>
                    <a:pt x="9013" y="11632"/>
                  </a:cubicBezTo>
                  <a:cubicBezTo>
                    <a:pt x="8768" y="11562"/>
                    <a:pt x="8524" y="11457"/>
                    <a:pt x="8279" y="11388"/>
                  </a:cubicBezTo>
                  <a:cubicBezTo>
                    <a:pt x="8279" y="11388"/>
                    <a:pt x="10026" y="10724"/>
                    <a:pt x="11144" y="10235"/>
                  </a:cubicBezTo>
                  <a:cubicBezTo>
                    <a:pt x="11423" y="10095"/>
                    <a:pt x="11668" y="9955"/>
                    <a:pt x="11947" y="9781"/>
                  </a:cubicBezTo>
                  <a:lnTo>
                    <a:pt x="11982" y="9816"/>
                  </a:lnTo>
                  <a:cubicBezTo>
                    <a:pt x="12296" y="10340"/>
                    <a:pt x="14183" y="13483"/>
                    <a:pt x="16069" y="16697"/>
                  </a:cubicBezTo>
                  <a:lnTo>
                    <a:pt x="16313" y="17151"/>
                  </a:lnTo>
                  <a:cubicBezTo>
                    <a:pt x="17571" y="19317"/>
                    <a:pt x="18828" y="21483"/>
                    <a:pt x="19562" y="22775"/>
                  </a:cubicBezTo>
                  <a:lnTo>
                    <a:pt x="19597" y="22845"/>
                  </a:lnTo>
                  <a:lnTo>
                    <a:pt x="19946" y="23543"/>
                  </a:lnTo>
                  <a:cubicBezTo>
                    <a:pt x="20610" y="24906"/>
                    <a:pt x="22112" y="27875"/>
                    <a:pt x="22741" y="29202"/>
                  </a:cubicBezTo>
                  <a:cubicBezTo>
                    <a:pt x="23544" y="30984"/>
                    <a:pt x="24557" y="33464"/>
                    <a:pt x="24557" y="33778"/>
                  </a:cubicBezTo>
                  <a:cubicBezTo>
                    <a:pt x="24557" y="34093"/>
                    <a:pt x="24871" y="39332"/>
                    <a:pt x="24871" y="39332"/>
                  </a:cubicBezTo>
                  <a:cubicBezTo>
                    <a:pt x="24871" y="39332"/>
                    <a:pt x="25500" y="38110"/>
                    <a:pt x="26129" y="36817"/>
                  </a:cubicBezTo>
                  <a:cubicBezTo>
                    <a:pt x="26548" y="35944"/>
                    <a:pt x="26967" y="35071"/>
                    <a:pt x="27177" y="34512"/>
                  </a:cubicBezTo>
                  <a:cubicBezTo>
                    <a:pt x="27177" y="34512"/>
                    <a:pt x="25640" y="32521"/>
                    <a:pt x="25465" y="32346"/>
                  </a:cubicBezTo>
                  <a:cubicBezTo>
                    <a:pt x="25465" y="32346"/>
                    <a:pt x="25046" y="24976"/>
                    <a:pt x="24627" y="22810"/>
                  </a:cubicBezTo>
                  <a:cubicBezTo>
                    <a:pt x="24068" y="20435"/>
                    <a:pt x="22636" y="18409"/>
                    <a:pt x="20645" y="17046"/>
                  </a:cubicBezTo>
                  <a:cubicBezTo>
                    <a:pt x="20191" y="16767"/>
                    <a:pt x="19702" y="16557"/>
                    <a:pt x="19178" y="16383"/>
                  </a:cubicBezTo>
                  <a:cubicBezTo>
                    <a:pt x="19178" y="16348"/>
                    <a:pt x="19178" y="16348"/>
                    <a:pt x="19178" y="16313"/>
                  </a:cubicBezTo>
                  <a:cubicBezTo>
                    <a:pt x="19143" y="15789"/>
                    <a:pt x="18759" y="11213"/>
                    <a:pt x="18479" y="9536"/>
                  </a:cubicBezTo>
                  <a:cubicBezTo>
                    <a:pt x="18235" y="8244"/>
                    <a:pt x="17850" y="6986"/>
                    <a:pt x="17326" y="5729"/>
                  </a:cubicBezTo>
                  <a:lnTo>
                    <a:pt x="17222" y="5554"/>
                  </a:lnTo>
                  <a:cubicBezTo>
                    <a:pt x="17606" y="4646"/>
                    <a:pt x="17606" y="3668"/>
                    <a:pt x="17257" y="2795"/>
                  </a:cubicBezTo>
                  <a:cubicBezTo>
                    <a:pt x="17152" y="2515"/>
                    <a:pt x="17012" y="2271"/>
                    <a:pt x="16837" y="2061"/>
                  </a:cubicBezTo>
                  <a:lnTo>
                    <a:pt x="16453" y="1607"/>
                  </a:lnTo>
                  <a:cubicBezTo>
                    <a:pt x="16034" y="1118"/>
                    <a:pt x="15580" y="629"/>
                    <a:pt x="15056" y="245"/>
                  </a:cubicBezTo>
                  <a:cubicBezTo>
                    <a:pt x="14951" y="140"/>
                    <a:pt x="14846" y="70"/>
                    <a:pt x="14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9;p73">
              <a:extLst>
                <a:ext uri="{FF2B5EF4-FFF2-40B4-BE49-F238E27FC236}">
                  <a16:creationId xmlns:a16="http://schemas.microsoft.com/office/drawing/2014/main" id="{DE286C21-892D-C4D5-4DDE-0189416B1F69}"/>
                </a:ext>
              </a:extLst>
            </p:cNvPr>
            <p:cNvSpPr/>
            <p:nvPr/>
          </p:nvSpPr>
          <p:spPr>
            <a:xfrm>
              <a:off x="4430997" y="2534819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;p73">
              <a:extLst>
                <a:ext uri="{FF2B5EF4-FFF2-40B4-BE49-F238E27FC236}">
                  <a16:creationId xmlns:a16="http://schemas.microsoft.com/office/drawing/2014/main" id="{E41E7ED8-51E5-506E-2846-A2A34E6C4615}"/>
                </a:ext>
              </a:extLst>
            </p:cNvPr>
            <p:cNvSpPr/>
            <p:nvPr/>
          </p:nvSpPr>
          <p:spPr>
            <a:xfrm>
              <a:off x="4318848" y="2500306"/>
              <a:ext cx="119598" cy="102941"/>
            </a:xfrm>
            <a:custGeom>
              <a:avLst/>
              <a:gdLst/>
              <a:ahLst/>
              <a:cxnLst/>
              <a:rect l="l" t="t" r="r" b="b"/>
              <a:pathLst>
                <a:path w="3389" h="2917" extrusionOk="0">
                  <a:moveTo>
                    <a:pt x="3388" y="0"/>
                  </a:moveTo>
                  <a:cubicBezTo>
                    <a:pt x="3319" y="35"/>
                    <a:pt x="3284" y="70"/>
                    <a:pt x="3179" y="140"/>
                  </a:cubicBezTo>
                  <a:cubicBezTo>
                    <a:pt x="2445" y="664"/>
                    <a:pt x="1642" y="1048"/>
                    <a:pt x="804" y="1328"/>
                  </a:cubicBezTo>
                  <a:cubicBezTo>
                    <a:pt x="524" y="1398"/>
                    <a:pt x="280" y="1467"/>
                    <a:pt x="0" y="1467"/>
                  </a:cubicBezTo>
                  <a:cubicBezTo>
                    <a:pt x="105" y="1747"/>
                    <a:pt x="210" y="2026"/>
                    <a:pt x="315" y="2306"/>
                  </a:cubicBezTo>
                  <a:cubicBezTo>
                    <a:pt x="349" y="2446"/>
                    <a:pt x="454" y="2585"/>
                    <a:pt x="559" y="2690"/>
                  </a:cubicBezTo>
                  <a:cubicBezTo>
                    <a:pt x="629" y="2760"/>
                    <a:pt x="699" y="2830"/>
                    <a:pt x="804" y="2865"/>
                  </a:cubicBezTo>
                  <a:cubicBezTo>
                    <a:pt x="901" y="2899"/>
                    <a:pt x="1046" y="2916"/>
                    <a:pt x="1218" y="2916"/>
                  </a:cubicBezTo>
                  <a:cubicBezTo>
                    <a:pt x="1913" y="2916"/>
                    <a:pt x="3046" y="2642"/>
                    <a:pt x="3214" y="2166"/>
                  </a:cubicBezTo>
                  <a:cubicBezTo>
                    <a:pt x="3284" y="1817"/>
                    <a:pt x="3354" y="1467"/>
                    <a:pt x="3354" y="1118"/>
                  </a:cubicBezTo>
                  <a:cubicBezTo>
                    <a:pt x="3388" y="699"/>
                    <a:pt x="3388" y="245"/>
                    <a:pt x="338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1;p73">
              <a:extLst>
                <a:ext uri="{FF2B5EF4-FFF2-40B4-BE49-F238E27FC236}">
                  <a16:creationId xmlns:a16="http://schemas.microsoft.com/office/drawing/2014/main" id="{BAC69F9D-2BE0-D55D-E9CE-4E2500FCEDB3}"/>
                </a:ext>
              </a:extLst>
            </p:cNvPr>
            <p:cNvSpPr/>
            <p:nvPr/>
          </p:nvSpPr>
          <p:spPr>
            <a:xfrm>
              <a:off x="4262138" y="2210830"/>
              <a:ext cx="276144" cy="256241"/>
            </a:xfrm>
            <a:custGeom>
              <a:avLst/>
              <a:gdLst/>
              <a:ahLst/>
              <a:cxnLst/>
              <a:rect l="l" t="t" r="r" b="b"/>
              <a:pathLst>
                <a:path w="7825" h="7261" extrusionOk="0">
                  <a:moveTo>
                    <a:pt x="2339" y="1"/>
                  </a:moveTo>
                  <a:cubicBezTo>
                    <a:pt x="1910" y="1"/>
                    <a:pt x="1492" y="63"/>
                    <a:pt x="1118" y="204"/>
                  </a:cubicBezTo>
                  <a:cubicBezTo>
                    <a:pt x="420" y="553"/>
                    <a:pt x="0" y="1322"/>
                    <a:pt x="140" y="2125"/>
                  </a:cubicBezTo>
                  <a:cubicBezTo>
                    <a:pt x="175" y="2265"/>
                    <a:pt x="210" y="2405"/>
                    <a:pt x="280" y="2545"/>
                  </a:cubicBezTo>
                  <a:cubicBezTo>
                    <a:pt x="315" y="2614"/>
                    <a:pt x="350" y="2719"/>
                    <a:pt x="385" y="2789"/>
                  </a:cubicBezTo>
                  <a:cubicBezTo>
                    <a:pt x="734" y="3348"/>
                    <a:pt x="1293" y="3767"/>
                    <a:pt x="1922" y="3977"/>
                  </a:cubicBezTo>
                  <a:cubicBezTo>
                    <a:pt x="2782" y="4359"/>
                    <a:pt x="3791" y="4562"/>
                    <a:pt x="4577" y="4562"/>
                  </a:cubicBezTo>
                  <a:cubicBezTo>
                    <a:pt x="4938" y="4562"/>
                    <a:pt x="5253" y="4519"/>
                    <a:pt x="5484" y="4431"/>
                  </a:cubicBezTo>
                  <a:lnTo>
                    <a:pt x="5484" y="4431"/>
                  </a:lnTo>
                  <a:cubicBezTo>
                    <a:pt x="5170" y="4815"/>
                    <a:pt x="5030" y="5269"/>
                    <a:pt x="5065" y="5723"/>
                  </a:cubicBezTo>
                  <a:cubicBezTo>
                    <a:pt x="5205" y="6282"/>
                    <a:pt x="5415" y="6806"/>
                    <a:pt x="5729" y="7260"/>
                  </a:cubicBezTo>
                  <a:cubicBezTo>
                    <a:pt x="6113" y="6911"/>
                    <a:pt x="6532" y="6666"/>
                    <a:pt x="7021" y="6492"/>
                  </a:cubicBezTo>
                  <a:cubicBezTo>
                    <a:pt x="7161" y="6352"/>
                    <a:pt x="7266" y="6212"/>
                    <a:pt x="7406" y="6073"/>
                  </a:cubicBezTo>
                  <a:cubicBezTo>
                    <a:pt x="7580" y="5863"/>
                    <a:pt x="7720" y="5584"/>
                    <a:pt x="7790" y="5269"/>
                  </a:cubicBezTo>
                  <a:cubicBezTo>
                    <a:pt x="7825" y="4745"/>
                    <a:pt x="7056" y="4151"/>
                    <a:pt x="7056" y="4151"/>
                  </a:cubicBezTo>
                  <a:cubicBezTo>
                    <a:pt x="7056" y="4151"/>
                    <a:pt x="6986" y="3907"/>
                    <a:pt x="6847" y="3592"/>
                  </a:cubicBezTo>
                  <a:cubicBezTo>
                    <a:pt x="6602" y="2789"/>
                    <a:pt x="6218" y="2056"/>
                    <a:pt x="5764" y="1357"/>
                  </a:cubicBezTo>
                  <a:cubicBezTo>
                    <a:pt x="5205" y="638"/>
                    <a:pt x="3713" y="1"/>
                    <a:pt x="2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2;p73">
              <a:extLst>
                <a:ext uri="{FF2B5EF4-FFF2-40B4-BE49-F238E27FC236}">
                  <a16:creationId xmlns:a16="http://schemas.microsoft.com/office/drawing/2014/main" id="{AA823107-683A-9085-A907-7E903A615F75}"/>
                </a:ext>
              </a:extLst>
            </p:cNvPr>
            <p:cNvSpPr/>
            <p:nvPr/>
          </p:nvSpPr>
          <p:spPr>
            <a:xfrm>
              <a:off x="3807261" y="2624276"/>
              <a:ext cx="251512" cy="427221"/>
            </a:xfrm>
            <a:custGeom>
              <a:avLst/>
              <a:gdLst/>
              <a:ahLst/>
              <a:cxnLst/>
              <a:rect l="l" t="t" r="r" b="b"/>
              <a:pathLst>
                <a:path w="7127" h="12106" extrusionOk="0">
                  <a:moveTo>
                    <a:pt x="1436" y="0"/>
                  </a:moveTo>
                  <a:cubicBezTo>
                    <a:pt x="1109" y="0"/>
                    <a:pt x="729" y="444"/>
                    <a:pt x="350" y="1203"/>
                  </a:cubicBezTo>
                  <a:cubicBezTo>
                    <a:pt x="1" y="1727"/>
                    <a:pt x="106" y="2426"/>
                    <a:pt x="595" y="2775"/>
                  </a:cubicBezTo>
                  <a:lnTo>
                    <a:pt x="595" y="2915"/>
                  </a:lnTo>
                  <a:cubicBezTo>
                    <a:pt x="595" y="4137"/>
                    <a:pt x="839" y="5325"/>
                    <a:pt x="1293" y="6478"/>
                  </a:cubicBezTo>
                  <a:cubicBezTo>
                    <a:pt x="2132" y="8853"/>
                    <a:pt x="3913" y="11857"/>
                    <a:pt x="4961" y="12066"/>
                  </a:cubicBezTo>
                  <a:cubicBezTo>
                    <a:pt x="5141" y="12092"/>
                    <a:pt x="5323" y="12105"/>
                    <a:pt x="5504" y="12105"/>
                  </a:cubicBezTo>
                  <a:cubicBezTo>
                    <a:pt x="6065" y="12105"/>
                    <a:pt x="6626" y="11981"/>
                    <a:pt x="7127" y="11717"/>
                  </a:cubicBezTo>
                  <a:cubicBezTo>
                    <a:pt x="7092" y="11123"/>
                    <a:pt x="7022" y="10495"/>
                    <a:pt x="6882" y="9901"/>
                  </a:cubicBezTo>
                  <a:cubicBezTo>
                    <a:pt x="6847" y="9691"/>
                    <a:pt x="6812" y="9482"/>
                    <a:pt x="6743" y="9272"/>
                  </a:cubicBezTo>
                  <a:cubicBezTo>
                    <a:pt x="6533" y="8573"/>
                    <a:pt x="6184" y="7945"/>
                    <a:pt x="5695" y="7421"/>
                  </a:cubicBezTo>
                  <a:cubicBezTo>
                    <a:pt x="4088" y="6373"/>
                    <a:pt x="2097" y="3578"/>
                    <a:pt x="1992" y="3229"/>
                  </a:cubicBezTo>
                  <a:cubicBezTo>
                    <a:pt x="1922" y="3019"/>
                    <a:pt x="1922" y="2740"/>
                    <a:pt x="1992" y="2530"/>
                  </a:cubicBezTo>
                  <a:cubicBezTo>
                    <a:pt x="2109" y="2578"/>
                    <a:pt x="2228" y="2601"/>
                    <a:pt x="2345" y="2601"/>
                  </a:cubicBezTo>
                  <a:cubicBezTo>
                    <a:pt x="2822" y="2601"/>
                    <a:pt x="3256" y="2225"/>
                    <a:pt x="3284" y="1692"/>
                  </a:cubicBezTo>
                  <a:cubicBezTo>
                    <a:pt x="3284" y="1410"/>
                    <a:pt x="3097" y="1373"/>
                    <a:pt x="2996" y="1373"/>
                  </a:cubicBezTo>
                  <a:cubicBezTo>
                    <a:pt x="2960" y="1373"/>
                    <a:pt x="2935" y="1378"/>
                    <a:pt x="2935" y="1378"/>
                  </a:cubicBezTo>
                  <a:cubicBezTo>
                    <a:pt x="3005" y="1168"/>
                    <a:pt x="2935" y="924"/>
                    <a:pt x="2795" y="749"/>
                  </a:cubicBezTo>
                  <a:cubicBezTo>
                    <a:pt x="2721" y="674"/>
                    <a:pt x="2656" y="649"/>
                    <a:pt x="2602" y="649"/>
                  </a:cubicBezTo>
                  <a:cubicBezTo>
                    <a:pt x="2479" y="649"/>
                    <a:pt x="2411" y="784"/>
                    <a:pt x="2411" y="784"/>
                  </a:cubicBezTo>
                  <a:cubicBezTo>
                    <a:pt x="2411" y="784"/>
                    <a:pt x="1922" y="85"/>
                    <a:pt x="1538" y="15"/>
                  </a:cubicBezTo>
                  <a:cubicBezTo>
                    <a:pt x="1505" y="5"/>
                    <a:pt x="1471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3;p73">
              <a:extLst>
                <a:ext uri="{FF2B5EF4-FFF2-40B4-BE49-F238E27FC236}">
                  <a16:creationId xmlns:a16="http://schemas.microsoft.com/office/drawing/2014/main" id="{918EFA74-BA8F-D7B2-9264-A0D555A0CDF5}"/>
                </a:ext>
              </a:extLst>
            </p:cNvPr>
            <p:cNvSpPr/>
            <p:nvPr/>
          </p:nvSpPr>
          <p:spPr>
            <a:xfrm>
              <a:off x="4834105" y="2597527"/>
              <a:ext cx="229314" cy="434102"/>
            </a:xfrm>
            <a:custGeom>
              <a:avLst/>
              <a:gdLst/>
              <a:ahLst/>
              <a:cxnLst/>
              <a:rect l="l" t="t" r="r" b="b"/>
              <a:pathLst>
                <a:path w="6498" h="12301" extrusionOk="0">
                  <a:moveTo>
                    <a:pt x="4569" y="0"/>
                  </a:moveTo>
                  <a:cubicBezTo>
                    <a:pt x="4242" y="0"/>
                    <a:pt x="3794" y="891"/>
                    <a:pt x="3458" y="1647"/>
                  </a:cubicBezTo>
                  <a:cubicBezTo>
                    <a:pt x="3284" y="2066"/>
                    <a:pt x="3284" y="2520"/>
                    <a:pt x="3458" y="2939"/>
                  </a:cubicBezTo>
                  <a:cubicBezTo>
                    <a:pt x="3493" y="2939"/>
                    <a:pt x="3493" y="2974"/>
                    <a:pt x="3528" y="3009"/>
                  </a:cubicBezTo>
                  <a:cubicBezTo>
                    <a:pt x="3563" y="3079"/>
                    <a:pt x="3598" y="3114"/>
                    <a:pt x="3633" y="3149"/>
                  </a:cubicBezTo>
                  <a:cubicBezTo>
                    <a:pt x="3470" y="3529"/>
                    <a:pt x="3708" y="3571"/>
                    <a:pt x="3822" y="3571"/>
                  </a:cubicBezTo>
                  <a:cubicBezTo>
                    <a:pt x="3855" y="3571"/>
                    <a:pt x="3878" y="3568"/>
                    <a:pt x="3878" y="3568"/>
                  </a:cubicBezTo>
                  <a:cubicBezTo>
                    <a:pt x="4074" y="3786"/>
                    <a:pt x="4230" y="3827"/>
                    <a:pt x="4319" y="3827"/>
                  </a:cubicBezTo>
                  <a:cubicBezTo>
                    <a:pt x="4372" y="3827"/>
                    <a:pt x="4401" y="3812"/>
                    <a:pt x="4401" y="3812"/>
                  </a:cubicBezTo>
                  <a:lnTo>
                    <a:pt x="4401" y="4546"/>
                  </a:lnTo>
                  <a:cubicBezTo>
                    <a:pt x="3004" y="5524"/>
                    <a:pt x="1747" y="6712"/>
                    <a:pt x="629" y="8004"/>
                  </a:cubicBezTo>
                  <a:lnTo>
                    <a:pt x="559" y="8039"/>
                  </a:lnTo>
                  <a:cubicBezTo>
                    <a:pt x="419" y="8214"/>
                    <a:pt x="0" y="8773"/>
                    <a:pt x="350" y="9960"/>
                  </a:cubicBezTo>
                  <a:cubicBezTo>
                    <a:pt x="454" y="10240"/>
                    <a:pt x="524" y="10519"/>
                    <a:pt x="629" y="10764"/>
                  </a:cubicBezTo>
                  <a:cubicBezTo>
                    <a:pt x="908" y="11567"/>
                    <a:pt x="1223" y="12301"/>
                    <a:pt x="1223" y="12301"/>
                  </a:cubicBezTo>
                  <a:cubicBezTo>
                    <a:pt x="1921" y="12231"/>
                    <a:pt x="3039" y="11288"/>
                    <a:pt x="4262" y="9646"/>
                  </a:cubicBezTo>
                  <a:cubicBezTo>
                    <a:pt x="5484" y="8004"/>
                    <a:pt x="6497" y="5454"/>
                    <a:pt x="6497" y="4266"/>
                  </a:cubicBezTo>
                  <a:cubicBezTo>
                    <a:pt x="6462" y="3987"/>
                    <a:pt x="6393" y="3673"/>
                    <a:pt x="6323" y="3393"/>
                  </a:cubicBezTo>
                  <a:cubicBezTo>
                    <a:pt x="5869" y="2275"/>
                    <a:pt x="5380" y="1193"/>
                    <a:pt x="4786" y="180"/>
                  </a:cubicBezTo>
                  <a:cubicBezTo>
                    <a:pt x="4723" y="55"/>
                    <a:pt x="4650" y="0"/>
                    <a:pt x="4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4;p73">
              <a:extLst>
                <a:ext uri="{FF2B5EF4-FFF2-40B4-BE49-F238E27FC236}">
                  <a16:creationId xmlns:a16="http://schemas.microsoft.com/office/drawing/2014/main" id="{00704E0C-F449-E285-942F-A0F9B148A17A}"/>
                </a:ext>
              </a:extLst>
            </p:cNvPr>
            <p:cNvSpPr/>
            <p:nvPr/>
          </p:nvSpPr>
          <p:spPr>
            <a:xfrm>
              <a:off x="4279395" y="3072271"/>
              <a:ext cx="274909" cy="41925"/>
            </a:xfrm>
            <a:custGeom>
              <a:avLst/>
              <a:gdLst/>
              <a:ahLst/>
              <a:cxnLst/>
              <a:rect l="l" t="t" r="r" b="b"/>
              <a:pathLst>
                <a:path w="7790" h="1188" extrusionOk="0">
                  <a:moveTo>
                    <a:pt x="7476" y="0"/>
                  </a:moveTo>
                  <a:cubicBezTo>
                    <a:pt x="6534" y="471"/>
                    <a:pt x="5256" y="645"/>
                    <a:pt x="4000" y="645"/>
                  </a:cubicBezTo>
                  <a:cubicBezTo>
                    <a:pt x="2366" y="645"/>
                    <a:pt x="770" y="351"/>
                    <a:pt x="0" y="35"/>
                  </a:cubicBezTo>
                  <a:lnTo>
                    <a:pt x="0" y="105"/>
                  </a:lnTo>
                  <a:lnTo>
                    <a:pt x="210" y="699"/>
                  </a:lnTo>
                  <a:cubicBezTo>
                    <a:pt x="1572" y="1013"/>
                    <a:pt x="2969" y="1188"/>
                    <a:pt x="4367" y="1188"/>
                  </a:cubicBezTo>
                  <a:cubicBezTo>
                    <a:pt x="4926" y="908"/>
                    <a:pt x="5519" y="734"/>
                    <a:pt x="6113" y="594"/>
                  </a:cubicBezTo>
                  <a:cubicBezTo>
                    <a:pt x="6637" y="454"/>
                    <a:pt x="7196" y="350"/>
                    <a:pt x="7755" y="315"/>
                  </a:cubicBezTo>
                  <a:lnTo>
                    <a:pt x="7790" y="315"/>
                  </a:lnTo>
                  <a:cubicBezTo>
                    <a:pt x="7685" y="210"/>
                    <a:pt x="7580" y="140"/>
                    <a:pt x="7476" y="70"/>
                  </a:cubicBezTo>
                  <a:lnTo>
                    <a:pt x="7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35;p73">
              <a:extLst>
                <a:ext uri="{FF2B5EF4-FFF2-40B4-BE49-F238E27FC236}">
                  <a16:creationId xmlns:a16="http://schemas.microsoft.com/office/drawing/2014/main" id="{29FF8F44-7AA8-7629-E372-FE0506586354}"/>
                </a:ext>
              </a:extLst>
            </p:cNvPr>
            <p:cNvSpPr/>
            <p:nvPr/>
          </p:nvSpPr>
          <p:spPr>
            <a:xfrm>
              <a:off x="4034100" y="3131415"/>
              <a:ext cx="626221" cy="559699"/>
            </a:xfrm>
            <a:custGeom>
              <a:avLst/>
              <a:gdLst/>
              <a:ahLst/>
              <a:cxnLst/>
              <a:rect l="l" t="t" r="r" b="b"/>
              <a:pathLst>
                <a:path w="17745" h="15860" extrusionOk="0">
                  <a:moveTo>
                    <a:pt x="16138" y="1"/>
                  </a:moveTo>
                  <a:cubicBezTo>
                    <a:pt x="16068" y="1084"/>
                    <a:pt x="15300" y="3284"/>
                    <a:pt x="12645" y="5310"/>
                  </a:cubicBezTo>
                  <a:cubicBezTo>
                    <a:pt x="10340" y="6952"/>
                    <a:pt x="7895" y="8384"/>
                    <a:pt x="5379" y="9572"/>
                  </a:cubicBezTo>
                  <a:cubicBezTo>
                    <a:pt x="5379" y="9572"/>
                    <a:pt x="2271" y="9467"/>
                    <a:pt x="210" y="8594"/>
                  </a:cubicBezTo>
                  <a:cubicBezTo>
                    <a:pt x="140" y="8734"/>
                    <a:pt x="70" y="8873"/>
                    <a:pt x="0" y="8978"/>
                  </a:cubicBezTo>
                  <a:cubicBezTo>
                    <a:pt x="1118" y="9397"/>
                    <a:pt x="3319" y="10096"/>
                    <a:pt x="4890" y="10131"/>
                  </a:cubicBezTo>
                  <a:cubicBezTo>
                    <a:pt x="5379" y="11738"/>
                    <a:pt x="5729" y="13414"/>
                    <a:pt x="6043" y="15056"/>
                  </a:cubicBezTo>
                  <a:lnTo>
                    <a:pt x="7301" y="15860"/>
                  </a:lnTo>
                  <a:cubicBezTo>
                    <a:pt x="7161" y="14986"/>
                    <a:pt x="6916" y="13484"/>
                    <a:pt x="6777" y="12262"/>
                  </a:cubicBezTo>
                  <a:cubicBezTo>
                    <a:pt x="6567" y="10690"/>
                    <a:pt x="7371" y="10096"/>
                    <a:pt x="8698" y="10026"/>
                  </a:cubicBezTo>
                  <a:cubicBezTo>
                    <a:pt x="8453" y="9921"/>
                    <a:pt x="8244" y="9851"/>
                    <a:pt x="7999" y="9782"/>
                  </a:cubicBezTo>
                  <a:cubicBezTo>
                    <a:pt x="7999" y="9782"/>
                    <a:pt x="11038" y="8629"/>
                    <a:pt x="11632" y="8175"/>
                  </a:cubicBezTo>
                  <a:cubicBezTo>
                    <a:pt x="11632" y="8175"/>
                    <a:pt x="14636" y="6952"/>
                    <a:pt x="15963" y="5555"/>
                  </a:cubicBezTo>
                  <a:cubicBezTo>
                    <a:pt x="16313" y="5066"/>
                    <a:pt x="16627" y="4507"/>
                    <a:pt x="16907" y="3948"/>
                  </a:cubicBezTo>
                  <a:cubicBezTo>
                    <a:pt x="16907" y="3948"/>
                    <a:pt x="17745" y="2062"/>
                    <a:pt x="16487" y="455"/>
                  </a:cubicBezTo>
                  <a:lnTo>
                    <a:pt x="161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6;p73">
              <a:extLst>
                <a:ext uri="{FF2B5EF4-FFF2-40B4-BE49-F238E27FC236}">
                  <a16:creationId xmlns:a16="http://schemas.microsoft.com/office/drawing/2014/main" id="{7939BF77-9554-09BD-D89F-AC05435808C6}"/>
                </a:ext>
              </a:extLst>
            </p:cNvPr>
            <p:cNvSpPr/>
            <p:nvPr/>
          </p:nvSpPr>
          <p:spPr>
            <a:xfrm>
              <a:off x="4590010" y="3649776"/>
              <a:ext cx="168933" cy="255817"/>
            </a:xfrm>
            <a:custGeom>
              <a:avLst/>
              <a:gdLst/>
              <a:ahLst/>
              <a:cxnLst/>
              <a:rect l="l" t="t" r="r" b="b"/>
              <a:pathLst>
                <a:path w="4787" h="7249" extrusionOk="0">
                  <a:moveTo>
                    <a:pt x="2586" y="0"/>
                  </a:moveTo>
                  <a:cubicBezTo>
                    <a:pt x="1713" y="0"/>
                    <a:pt x="845" y="146"/>
                    <a:pt x="1" y="437"/>
                  </a:cubicBezTo>
                  <a:lnTo>
                    <a:pt x="245" y="856"/>
                  </a:lnTo>
                  <a:cubicBezTo>
                    <a:pt x="800" y="816"/>
                    <a:pt x="1439" y="775"/>
                    <a:pt x="2033" y="775"/>
                  </a:cubicBezTo>
                  <a:cubicBezTo>
                    <a:pt x="2974" y="775"/>
                    <a:pt x="3804" y="877"/>
                    <a:pt x="4018" y="1240"/>
                  </a:cubicBezTo>
                  <a:cubicBezTo>
                    <a:pt x="4367" y="1869"/>
                    <a:pt x="3913" y="4733"/>
                    <a:pt x="3494" y="6480"/>
                  </a:cubicBezTo>
                  <a:lnTo>
                    <a:pt x="3564" y="6585"/>
                  </a:lnTo>
                  <a:lnTo>
                    <a:pt x="3878" y="7248"/>
                  </a:lnTo>
                  <a:cubicBezTo>
                    <a:pt x="4158" y="6410"/>
                    <a:pt x="4751" y="4384"/>
                    <a:pt x="4751" y="2952"/>
                  </a:cubicBezTo>
                  <a:cubicBezTo>
                    <a:pt x="4786" y="2218"/>
                    <a:pt x="4717" y="1485"/>
                    <a:pt x="4577" y="751"/>
                  </a:cubicBezTo>
                  <a:cubicBezTo>
                    <a:pt x="4123" y="472"/>
                    <a:pt x="3634" y="262"/>
                    <a:pt x="3110" y="88"/>
                  </a:cubicBezTo>
                  <a:cubicBezTo>
                    <a:pt x="3110" y="53"/>
                    <a:pt x="3110" y="53"/>
                    <a:pt x="3110" y="18"/>
                  </a:cubicBezTo>
                  <a:cubicBezTo>
                    <a:pt x="2935" y="6"/>
                    <a:pt x="2760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37;p73">
              <a:extLst>
                <a:ext uri="{FF2B5EF4-FFF2-40B4-BE49-F238E27FC236}">
                  <a16:creationId xmlns:a16="http://schemas.microsoft.com/office/drawing/2014/main" id="{DBFB0B48-0FF5-8027-5F26-CA93A2D9A63B}"/>
                </a:ext>
              </a:extLst>
            </p:cNvPr>
            <p:cNvSpPr/>
            <p:nvPr/>
          </p:nvSpPr>
          <p:spPr>
            <a:xfrm>
              <a:off x="4227626" y="2358550"/>
              <a:ext cx="265063" cy="119598"/>
            </a:xfrm>
            <a:custGeom>
              <a:avLst/>
              <a:gdLst/>
              <a:ahLst/>
              <a:cxnLst/>
              <a:rect l="l" t="t" r="r" b="b"/>
              <a:pathLst>
                <a:path w="7511" h="3389" extrusionOk="0">
                  <a:moveTo>
                    <a:pt x="594" y="0"/>
                  </a:moveTo>
                  <a:cubicBezTo>
                    <a:pt x="524" y="175"/>
                    <a:pt x="454" y="350"/>
                    <a:pt x="350" y="524"/>
                  </a:cubicBezTo>
                  <a:cubicBezTo>
                    <a:pt x="210" y="874"/>
                    <a:pt x="105" y="1153"/>
                    <a:pt x="0" y="1398"/>
                  </a:cubicBezTo>
                  <a:cubicBezTo>
                    <a:pt x="140" y="1572"/>
                    <a:pt x="315" y="1712"/>
                    <a:pt x="524" y="1782"/>
                  </a:cubicBezTo>
                  <a:cubicBezTo>
                    <a:pt x="612" y="1791"/>
                    <a:pt x="699" y="1795"/>
                    <a:pt x="786" y="1795"/>
                  </a:cubicBezTo>
                  <a:cubicBezTo>
                    <a:pt x="1048" y="1795"/>
                    <a:pt x="1310" y="1756"/>
                    <a:pt x="1572" y="1677"/>
                  </a:cubicBezTo>
                  <a:cubicBezTo>
                    <a:pt x="1677" y="1887"/>
                    <a:pt x="2515" y="3144"/>
                    <a:pt x="3878" y="3319"/>
                  </a:cubicBezTo>
                  <a:cubicBezTo>
                    <a:pt x="4297" y="3354"/>
                    <a:pt x="4716" y="3389"/>
                    <a:pt x="5170" y="3389"/>
                  </a:cubicBezTo>
                  <a:cubicBezTo>
                    <a:pt x="5659" y="3389"/>
                    <a:pt x="6148" y="3354"/>
                    <a:pt x="6637" y="3319"/>
                  </a:cubicBezTo>
                  <a:lnTo>
                    <a:pt x="7510" y="2515"/>
                  </a:lnTo>
                  <a:lnTo>
                    <a:pt x="7475" y="2515"/>
                  </a:lnTo>
                  <a:cubicBezTo>
                    <a:pt x="7240" y="2594"/>
                    <a:pt x="6984" y="2633"/>
                    <a:pt x="6724" y="2633"/>
                  </a:cubicBezTo>
                  <a:cubicBezTo>
                    <a:pt x="6637" y="2633"/>
                    <a:pt x="6550" y="2629"/>
                    <a:pt x="6462" y="2620"/>
                  </a:cubicBezTo>
                  <a:cubicBezTo>
                    <a:pt x="6008" y="2585"/>
                    <a:pt x="5624" y="2515"/>
                    <a:pt x="5624" y="2515"/>
                  </a:cubicBezTo>
                  <a:cubicBezTo>
                    <a:pt x="5624" y="2480"/>
                    <a:pt x="5624" y="2480"/>
                    <a:pt x="5589" y="2445"/>
                  </a:cubicBezTo>
                  <a:cubicBezTo>
                    <a:pt x="5275" y="2026"/>
                    <a:pt x="4891" y="1677"/>
                    <a:pt x="4436" y="1432"/>
                  </a:cubicBezTo>
                  <a:cubicBezTo>
                    <a:pt x="3756" y="1076"/>
                    <a:pt x="2985" y="870"/>
                    <a:pt x="2208" y="870"/>
                  </a:cubicBezTo>
                  <a:cubicBezTo>
                    <a:pt x="2147" y="870"/>
                    <a:pt x="2087" y="871"/>
                    <a:pt x="2026" y="874"/>
                  </a:cubicBezTo>
                  <a:cubicBezTo>
                    <a:pt x="1712" y="385"/>
                    <a:pt x="1188" y="7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38;p73">
              <a:extLst>
                <a:ext uri="{FF2B5EF4-FFF2-40B4-BE49-F238E27FC236}">
                  <a16:creationId xmlns:a16="http://schemas.microsoft.com/office/drawing/2014/main" id="{3FD5FDB9-1098-B39C-3C7E-D6F9CD0D39A1}"/>
                </a:ext>
              </a:extLst>
            </p:cNvPr>
            <p:cNvSpPr/>
            <p:nvPr/>
          </p:nvSpPr>
          <p:spPr>
            <a:xfrm>
              <a:off x="4271984" y="2300605"/>
              <a:ext cx="266298" cy="166463"/>
            </a:xfrm>
            <a:custGeom>
              <a:avLst/>
              <a:gdLst/>
              <a:ahLst/>
              <a:cxnLst/>
              <a:rect l="l" t="t" r="r" b="b"/>
              <a:pathLst>
                <a:path w="7546" h="4717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70"/>
                    <a:pt x="71" y="175"/>
                    <a:pt x="106" y="245"/>
                  </a:cubicBezTo>
                  <a:cubicBezTo>
                    <a:pt x="455" y="804"/>
                    <a:pt x="1014" y="1223"/>
                    <a:pt x="1643" y="1433"/>
                  </a:cubicBezTo>
                  <a:cubicBezTo>
                    <a:pt x="2503" y="1815"/>
                    <a:pt x="3512" y="2018"/>
                    <a:pt x="4298" y="2018"/>
                  </a:cubicBezTo>
                  <a:cubicBezTo>
                    <a:pt x="4659" y="2018"/>
                    <a:pt x="4974" y="1975"/>
                    <a:pt x="5205" y="1887"/>
                  </a:cubicBezTo>
                  <a:lnTo>
                    <a:pt x="5205" y="1887"/>
                  </a:lnTo>
                  <a:cubicBezTo>
                    <a:pt x="4891" y="2271"/>
                    <a:pt x="4751" y="2725"/>
                    <a:pt x="4786" y="3179"/>
                  </a:cubicBezTo>
                  <a:cubicBezTo>
                    <a:pt x="4926" y="3738"/>
                    <a:pt x="5136" y="4262"/>
                    <a:pt x="5450" y="4716"/>
                  </a:cubicBezTo>
                  <a:cubicBezTo>
                    <a:pt x="5834" y="4367"/>
                    <a:pt x="6253" y="4122"/>
                    <a:pt x="6742" y="3948"/>
                  </a:cubicBezTo>
                  <a:cubicBezTo>
                    <a:pt x="6882" y="3808"/>
                    <a:pt x="6987" y="3668"/>
                    <a:pt x="7127" y="3529"/>
                  </a:cubicBezTo>
                  <a:cubicBezTo>
                    <a:pt x="7301" y="3319"/>
                    <a:pt x="7441" y="3040"/>
                    <a:pt x="7511" y="2725"/>
                  </a:cubicBezTo>
                  <a:cubicBezTo>
                    <a:pt x="7546" y="2201"/>
                    <a:pt x="6742" y="1607"/>
                    <a:pt x="6742" y="1607"/>
                  </a:cubicBezTo>
                  <a:cubicBezTo>
                    <a:pt x="6742" y="1607"/>
                    <a:pt x="6673" y="1363"/>
                    <a:pt x="6568" y="1048"/>
                  </a:cubicBezTo>
                  <a:cubicBezTo>
                    <a:pt x="6393" y="1048"/>
                    <a:pt x="6218" y="1048"/>
                    <a:pt x="6044" y="979"/>
                  </a:cubicBezTo>
                  <a:cubicBezTo>
                    <a:pt x="6044" y="979"/>
                    <a:pt x="5829" y="1439"/>
                    <a:pt x="3787" y="1439"/>
                  </a:cubicBezTo>
                  <a:cubicBezTo>
                    <a:pt x="3651" y="1439"/>
                    <a:pt x="3507" y="1437"/>
                    <a:pt x="3354" y="1433"/>
                  </a:cubicBezTo>
                  <a:cubicBezTo>
                    <a:pt x="1503" y="1398"/>
                    <a:pt x="560" y="69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9;p73">
              <a:extLst>
                <a:ext uri="{FF2B5EF4-FFF2-40B4-BE49-F238E27FC236}">
                  <a16:creationId xmlns:a16="http://schemas.microsoft.com/office/drawing/2014/main" id="{2094D584-64BB-1F8E-8C75-5122D85A91CC}"/>
                </a:ext>
              </a:extLst>
            </p:cNvPr>
            <p:cNvSpPr/>
            <p:nvPr/>
          </p:nvSpPr>
          <p:spPr>
            <a:xfrm>
              <a:off x="4311190" y="2661577"/>
              <a:ext cx="107529" cy="92707"/>
            </a:xfrm>
            <a:custGeom>
              <a:avLst/>
              <a:gdLst/>
              <a:ahLst/>
              <a:cxnLst/>
              <a:rect l="l" t="t" r="r" b="b"/>
              <a:pathLst>
                <a:path w="3047" h="2627" extrusionOk="0">
                  <a:moveTo>
                    <a:pt x="1932" y="1"/>
                  </a:moveTo>
                  <a:cubicBezTo>
                    <a:pt x="864" y="1"/>
                    <a:pt x="1" y="2135"/>
                    <a:pt x="1265" y="2556"/>
                  </a:cubicBezTo>
                  <a:cubicBezTo>
                    <a:pt x="1405" y="2591"/>
                    <a:pt x="1545" y="2626"/>
                    <a:pt x="1719" y="2626"/>
                  </a:cubicBezTo>
                  <a:cubicBezTo>
                    <a:pt x="2453" y="2626"/>
                    <a:pt x="3047" y="2032"/>
                    <a:pt x="3047" y="1264"/>
                  </a:cubicBezTo>
                  <a:cubicBezTo>
                    <a:pt x="3047" y="845"/>
                    <a:pt x="2837" y="425"/>
                    <a:pt x="2453" y="181"/>
                  </a:cubicBezTo>
                  <a:cubicBezTo>
                    <a:pt x="2279" y="56"/>
                    <a:pt x="2103" y="1"/>
                    <a:pt x="1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0;p73">
              <a:extLst>
                <a:ext uri="{FF2B5EF4-FFF2-40B4-BE49-F238E27FC236}">
                  <a16:creationId xmlns:a16="http://schemas.microsoft.com/office/drawing/2014/main" id="{A9ACCBD2-AE71-4EF0-AADA-4F59ECA11403}"/>
                </a:ext>
              </a:extLst>
            </p:cNvPr>
            <p:cNvSpPr/>
            <p:nvPr/>
          </p:nvSpPr>
          <p:spPr>
            <a:xfrm>
              <a:off x="4355831" y="2667929"/>
              <a:ext cx="62887" cy="86355"/>
            </a:xfrm>
            <a:custGeom>
              <a:avLst/>
              <a:gdLst/>
              <a:ahLst/>
              <a:cxnLst/>
              <a:rect l="l" t="t" r="r" b="b"/>
              <a:pathLst>
                <a:path w="1782" h="2447" extrusionOk="0">
                  <a:moveTo>
                    <a:pt x="1188" y="1"/>
                  </a:moveTo>
                  <a:cubicBezTo>
                    <a:pt x="1083" y="909"/>
                    <a:pt x="664" y="1747"/>
                    <a:pt x="0" y="2376"/>
                  </a:cubicBezTo>
                  <a:cubicBezTo>
                    <a:pt x="140" y="2411"/>
                    <a:pt x="280" y="2446"/>
                    <a:pt x="454" y="2446"/>
                  </a:cubicBezTo>
                  <a:cubicBezTo>
                    <a:pt x="1188" y="2446"/>
                    <a:pt x="1782" y="1852"/>
                    <a:pt x="1782" y="1084"/>
                  </a:cubicBezTo>
                  <a:cubicBezTo>
                    <a:pt x="1782" y="665"/>
                    <a:pt x="1572" y="245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41;p73">
              <a:extLst>
                <a:ext uri="{FF2B5EF4-FFF2-40B4-BE49-F238E27FC236}">
                  <a16:creationId xmlns:a16="http://schemas.microsoft.com/office/drawing/2014/main" id="{C4A5CDA0-E44F-BA24-2B42-A2BF1011D283}"/>
                </a:ext>
              </a:extLst>
            </p:cNvPr>
            <p:cNvSpPr/>
            <p:nvPr/>
          </p:nvSpPr>
          <p:spPr>
            <a:xfrm>
              <a:off x="4320083" y="2505247"/>
              <a:ext cx="110952" cy="90025"/>
            </a:xfrm>
            <a:custGeom>
              <a:avLst/>
              <a:gdLst/>
              <a:ahLst/>
              <a:cxnLst/>
              <a:rect l="l" t="t" r="r" b="b"/>
              <a:pathLst>
                <a:path w="3144" h="2551" extrusionOk="0">
                  <a:moveTo>
                    <a:pt x="3144" y="0"/>
                  </a:moveTo>
                  <a:lnTo>
                    <a:pt x="3144" y="0"/>
                  </a:lnTo>
                  <a:cubicBezTo>
                    <a:pt x="2445" y="524"/>
                    <a:pt x="1607" y="908"/>
                    <a:pt x="769" y="1188"/>
                  </a:cubicBezTo>
                  <a:cubicBezTo>
                    <a:pt x="524" y="1258"/>
                    <a:pt x="245" y="1327"/>
                    <a:pt x="0" y="1327"/>
                  </a:cubicBezTo>
                  <a:cubicBezTo>
                    <a:pt x="105" y="1607"/>
                    <a:pt x="175" y="1886"/>
                    <a:pt x="280" y="2166"/>
                  </a:cubicBezTo>
                  <a:cubicBezTo>
                    <a:pt x="349" y="2306"/>
                    <a:pt x="419" y="2445"/>
                    <a:pt x="524" y="2550"/>
                  </a:cubicBezTo>
                  <a:cubicBezTo>
                    <a:pt x="1747" y="2131"/>
                    <a:pt x="2725" y="1188"/>
                    <a:pt x="3144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42;p73">
              <a:extLst>
                <a:ext uri="{FF2B5EF4-FFF2-40B4-BE49-F238E27FC236}">
                  <a16:creationId xmlns:a16="http://schemas.microsoft.com/office/drawing/2014/main" id="{FE97D743-6FCD-6F1E-01FB-9BC63F974B7B}"/>
                </a:ext>
              </a:extLst>
            </p:cNvPr>
            <p:cNvSpPr/>
            <p:nvPr/>
          </p:nvSpPr>
          <p:spPr>
            <a:xfrm>
              <a:off x="4051356" y="2789994"/>
              <a:ext cx="215763" cy="249042"/>
            </a:xfrm>
            <a:custGeom>
              <a:avLst/>
              <a:gdLst/>
              <a:ahLst/>
              <a:cxnLst/>
              <a:rect l="l" t="t" r="r" b="b"/>
              <a:pathLst>
                <a:path w="6114" h="7057" extrusionOk="0">
                  <a:moveTo>
                    <a:pt x="2934" y="0"/>
                  </a:moveTo>
                  <a:lnTo>
                    <a:pt x="2934" y="0"/>
                  </a:lnTo>
                  <a:cubicBezTo>
                    <a:pt x="3039" y="664"/>
                    <a:pt x="2760" y="1327"/>
                    <a:pt x="2271" y="1712"/>
                  </a:cubicBezTo>
                  <a:cubicBezTo>
                    <a:pt x="2201" y="3109"/>
                    <a:pt x="769" y="4471"/>
                    <a:pt x="0" y="5100"/>
                  </a:cubicBezTo>
                  <a:cubicBezTo>
                    <a:pt x="140" y="5764"/>
                    <a:pt x="210" y="6392"/>
                    <a:pt x="245" y="7056"/>
                  </a:cubicBezTo>
                  <a:cubicBezTo>
                    <a:pt x="943" y="6637"/>
                    <a:pt x="1537" y="6043"/>
                    <a:pt x="1921" y="5310"/>
                  </a:cubicBezTo>
                  <a:cubicBezTo>
                    <a:pt x="2585" y="4052"/>
                    <a:pt x="3109" y="2725"/>
                    <a:pt x="3493" y="1362"/>
                  </a:cubicBezTo>
                  <a:cubicBezTo>
                    <a:pt x="3633" y="1921"/>
                    <a:pt x="4017" y="2375"/>
                    <a:pt x="4541" y="2585"/>
                  </a:cubicBezTo>
                  <a:cubicBezTo>
                    <a:pt x="4541" y="2585"/>
                    <a:pt x="4576" y="2690"/>
                    <a:pt x="4646" y="2864"/>
                  </a:cubicBezTo>
                  <a:cubicBezTo>
                    <a:pt x="5170" y="2864"/>
                    <a:pt x="5659" y="2760"/>
                    <a:pt x="6113" y="2550"/>
                  </a:cubicBezTo>
                  <a:cubicBezTo>
                    <a:pt x="4087" y="2480"/>
                    <a:pt x="2935" y="1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43;p73">
              <a:extLst>
                <a:ext uri="{FF2B5EF4-FFF2-40B4-BE49-F238E27FC236}">
                  <a16:creationId xmlns:a16="http://schemas.microsoft.com/office/drawing/2014/main" id="{9DBF4353-071D-AE2D-2DF9-82CD65459494}"/>
                </a:ext>
              </a:extLst>
            </p:cNvPr>
            <p:cNvSpPr/>
            <p:nvPr/>
          </p:nvSpPr>
          <p:spPr>
            <a:xfrm>
              <a:off x="4469215" y="2820801"/>
              <a:ext cx="408058" cy="268769"/>
            </a:xfrm>
            <a:custGeom>
              <a:avLst/>
              <a:gdLst/>
              <a:ahLst/>
              <a:cxnLst/>
              <a:rect l="l" t="t" r="r" b="b"/>
              <a:pathLst>
                <a:path w="11563" h="7616" extrusionOk="0">
                  <a:moveTo>
                    <a:pt x="4053" y="0"/>
                  </a:moveTo>
                  <a:cubicBezTo>
                    <a:pt x="4052" y="1"/>
                    <a:pt x="2585" y="2935"/>
                    <a:pt x="1" y="3528"/>
                  </a:cubicBezTo>
                  <a:cubicBezTo>
                    <a:pt x="211" y="3576"/>
                    <a:pt x="426" y="3600"/>
                    <a:pt x="641" y="3600"/>
                  </a:cubicBezTo>
                  <a:cubicBezTo>
                    <a:pt x="1212" y="3600"/>
                    <a:pt x="1780" y="3429"/>
                    <a:pt x="2236" y="3074"/>
                  </a:cubicBezTo>
                  <a:lnTo>
                    <a:pt x="2236" y="3074"/>
                  </a:lnTo>
                  <a:cubicBezTo>
                    <a:pt x="2236" y="3075"/>
                    <a:pt x="2131" y="5834"/>
                    <a:pt x="1118" y="7615"/>
                  </a:cubicBezTo>
                  <a:cubicBezTo>
                    <a:pt x="1468" y="7510"/>
                    <a:pt x="1782" y="7371"/>
                    <a:pt x="2062" y="7196"/>
                  </a:cubicBezTo>
                  <a:lnTo>
                    <a:pt x="2097" y="7126"/>
                  </a:lnTo>
                  <a:cubicBezTo>
                    <a:pt x="2236" y="6567"/>
                    <a:pt x="3144" y="3354"/>
                    <a:pt x="3529" y="1956"/>
                  </a:cubicBezTo>
                  <a:cubicBezTo>
                    <a:pt x="4402" y="3109"/>
                    <a:pt x="5555" y="4087"/>
                    <a:pt x="6882" y="4751"/>
                  </a:cubicBezTo>
                  <a:cubicBezTo>
                    <a:pt x="8692" y="5656"/>
                    <a:pt x="10067" y="6034"/>
                    <a:pt x="10988" y="6034"/>
                  </a:cubicBezTo>
                  <a:cubicBezTo>
                    <a:pt x="11205" y="6034"/>
                    <a:pt x="11397" y="6013"/>
                    <a:pt x="11563" y="5974"/>
                  </a:cubicBezTo>
                  <a:cubicBezTo>
                    <a:pt x="11563" y="5974"/>
                    <a:pt x="11283" y="5310"/>
                    <a:pt x="11004" y="4506"/>
                  </a:cubicBezTo>
                  <a:cubicBezTo>
                    <a:pt x="9956" y="4506"/>
                    <a:pt x="8943" y="4332"/>
                    <a:pt x="7965" y="3982"/>
                  </a:cubicBezTo>
                  <a:cubicBezTo>
                    <a:pt x="5659" y="3144"/>
                    <a:pt x="3808" y="943"/>
                    <a:pt x="3808" y="943"/>
                  </a:cubicBezTo>
                  <a:lnTo>
                    <a:pt x="40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44;p73">
              <a:extLst>
                <a:ext uri="{FF2B5EF4-FFF2-40B4-BE49-F238E27FC236}">
                  <a16:creationId xmlns:a16="http://schemas.microsoft.com/office/drawing/2014/main" id="{48602B36-51D3-8A9B-6056-7A32D5D35EDD}"/>
                </a:ext>
              </a:extLst>
            </p:cNvPr>
            <p:cNvSpPr/>
            <p:nvPr/>
          </p:nvSpPr>
          <p:spPr>
            <a:xfrm>
              <a:off x="4311437" y="2921163"/>
              <a:ext cx="127009" cy="15704"/>
            </a:xfrm>
            <a:custGeom>
              <a:avLst/>
              <a:gdLst/>
              <a:ahLst/>
              <a:cxnLst/>
              <a:rect l="l" t="t" r="r" b="b"/>
              <a:pathLst>
                <a:path w="3599" h="445" extrusionOk="0">
                  <a:moveTo>
                    <a:pt x="1522" y="1"/>
                  </a:moveTo>
                  <a:cubicBezTo>
                    <a:pt x="662" y="1"/>
                    <a:pt x="1" y="160"/>
                    <a:pt x="1" y="160"/>
                  </a:cubicBezTo>
                  <a:cubicBezTo>
                    <a:pt x="729" y="389"/>
                    <a:pt x="1865" y="445"/>
                    <a:pt x="2666" y="445"/>
                  </a:cubicBezTo>
                  <a:cubicBezTo>
                    <a:pt x="3210" y="445"/>
                    <a:pt x="3598" y="419"/>
                    <a:pt x="3598" y="405"/>
                  </a:cubicBezTo>
                  <a:cubicBezTo>
                    <a:pt x="2925" y="91"/>
                    <a:pt x="2168" y="1"/>
                    <a:pt x="1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45;p73">
              <a:extLst>
                <a:ext uri="{FF2B5EF4-FFF2-40B4-BE49-F238E27FC236}">
                  <a16:creationId xmlns:a16="http://schemas.microsoft.com/office/drawing/2014/main" id="{5632181B-70DE-FC65-E779-8DA6F35F7979}"/>
                </a:ext>
              </a:extLst>
            </p:cNvPr>
            <p:cNvSpPr/>
            <p:nvPr/>
          </p:nvSpPr>
          <p:spPr>
            <a:xfrm>
              <a:off x="4650425" y="2642062"/>
              <a:ext cx="81379" cy="203412"/>
            </a:xfrm>
            <a:custGeom>
              <a:avLst/>
              <a:gdLst/>
              <a:ahLst/>
              <a:cxnLst/>
              <a:rect l="l" t="t" r="r" b="b"/>
              <a:pathLst>
                <a:path w="2306" h="5764" extrusionOk="0">
                  <a:moveTo>
                    <a:pt x="1" y="0"/>
                  </a:moveTo>
                  <a:cubicBezTo>
                    <a:pt x="629" y="1118"/>
                    <a:pt x="2061" y="3948"/>
                    <a:pt x="2061" y="5764"/>
                  </a:cubicBezTo>
                  <a:cubicBezTo>
                    <a:pt x="2201" y="4961"/>
                    <a:pt x="2271" y="4157"/>
                    <a:pt x="2306" y="3354"/>
                  </a:cubicBezTo>
                  <a:lnTo>
                    <a:pt x="2201" y="3354"/>
                  </a:lnTo>
                  <a:cubicBezTo>
                    <a:pt x="2201" y="3354"/>
                    <a:pt x="1293" y="909"/>
                    <a:pt x="70" y="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46;p73">
              <a:extLst>
                <a:ext uri="{FF2B5EF4-FFF2-40B4-BE49-F238E27FC236}">
                  <a16:creationId xmlns:a16="http://schemas.microsoft.com/office/drawing/2014/main" id="{96DF1BE4-AE69-7E33-EDAF-798E78E10008}"/>
                </a:ext>
              </a:extLst>
            </p:cNvPr>
            <p:cNvSpPr/>
            <p:nvPr/>
          </p:nvSpPr>
          <p:spPr>
            <a:xfrm>
              <a:off x="4410070" y="2444832"/>
              <a:ext cx="82614" cy="33314"/>
            </a:xfrm>
            <a:custGeom>
              <a:avLst/>
              <a:gdLst/>
              <a:ahLst/>
              <a:cxnLst/>
              <a:rect l="l" t="t" r="r" b="b"/>
              <a:pathLst>
                <a:path w="2341" h="944" extrusionOk="0">
                  <a:moveTo>
                    <a:pt x="454" y="0"/>
                  </a:moveTo>
                  <a:cubicBezTo>
                    <a:pt x="279" y="350"/>
                    <a:pt x="140" y="664"/>
                    <a:pt x="0" y="944"/>
                  </a:cubicBezTo>
                  <a:cubicBezTo>
                    <a:pt x="489" y="944"/>
                    <a:pt x="978" y="909"/>
                    <a:pt x="1467" y="874"/>
                  </a:cubicBezTo>
                  <a:lnTo>
                    <a:pt x="2340" y="70"/>
                  </a:lnTo>
                  <a:lnTo>
                    <a:pt x="2340" y="70"/>
                  </a:lnTo>
                  <a:cubicBezTo>
                    <a:pt x="2078" y="149"/>
                    <a:pt x="1816" y="188"/>
                    <a:pt x="1554" y="188"/>
                  </a:cubicBezTo>
                  <a:cubicBezTo>
                    <a:pt x="1467" y="188"/>
                    <a:pt x="1380" y="184"/>
                    <a:pt x="1292" y="175"/>
                  </a:cubicBezTo>
                  <a:cubicBezTo>
                    <a:pt x="873" y="140"/>
                    <a:pt x="489" y="70"/>
                    <a:pt x="489" y="70"/>
                  </a:cubicBezTo>
                  <a:cubicBezTo>
                    <a:pt x="454" y="35"/>
                    <a:pt x="454" y="35"/>
                    <a:pt x="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47;p73">
              <a:extLst>
                <a:ext uri="{FF2B5EF4-FFF2-40B4-BE49-F238E27FC236}">
                  <a16:creationId xmlns:a16="http://schemas.microsoft.com/office/drawing/2014/main" id="{C8A7A454-7759-CBB8-8E83-50998098AAE4}"/>
                </a:ext>
              </a:extLst>
            </p:cNvPr>
            <p:cNvSpPr/>
            <p:nvPr/>
          </p:nvSpPr>
          <p:spPr>
            <a:xfrm>
              <a:off x="4178327" y="3173339"/>
              <a:ext cx="803730" cy="1200707"/>
            </a:xfrm>
            <a:custGeom>
              <a:avLst/>
              <a:gdLst/>
              <a:ahLst/>
              <a:cxnLst/>
              <a:rect l="l" t="t" r="r" b="b"/>
              <a:pathLst>
                <a:path w="22775" h="34024" extrusionOk="0">
                  <a:moveTo>
                    <a:pt x="12820" y="1"/>
                  </a:moveTo>
                  <a:lnTo>
                    <a:pt x="12820" y="1"/>
                  </a:lnTo>
                  <a:cubicBezTo>
                    <a:pt x="12715" y="1153"/>
                    <a:pt x="12051" y="2725"/>
                    <a:pt x="9676" y="4262"/>
                  </a:cubicBezTo>
                  <a:cubicBezTo>
                    <a:pt x="6672" y="6253"/>
                    <a:pt x="0" y="8873"/>
                    <a:pt x="105" y="8873"/>
                  </a:cubicBezTo>
                  <a:cubicBezTo>
                    <a:pt x="2131" y="9152"/>
                    <a:pt x="4052" y="10061"/>
                    <a:pt x="5484" y="11528"/>
                  </a:cubicBezTo>
                  <a:cubicBezTo>
                    <a:pt x="8034" y="13973"/>
                    <a:pt x="11946" y="19213"/>
                    <a:pt x="12366" y="19876"/>
                  </a:cubicBezTo>
                  <a:cubicBezTo>
                    <a:pt x="12680" y="20330"/>
                    <a:pt x="13623" y="21239"/>
                    <a:pt x="14287" y="22077"/>
                  </a:cubicBezTo>
                  <a:cubicBezTo>
                    <a:pt x="14357" y="21413"/>
                    <a:pt x="14357" y="20749"/>
                    <a:pt x="14287" y="20121"/>
                  </a:cubicBezTo>
                  <a:cubicBezTo>
                    <a:pt x="13693" y="19702"/>
                    <a:pt x="13029" y="19387"/>
                    <a:pt x="12331" y="19213"/>
                  </a:cubicBezTo>
                  <a:cubicBezTo>
                    <a:pt x="12331" y="19213"/>
                    <a:pt x="10165" y="15300"/>
                    <a:pt x="8977" y="13414"/>
                  </a:cubicBezTo>
                  <a:cubicBezTo>
                    <a:pt x="7929" y="11772"/>
                    <a:pt x="6672" y="9746"/>
                    <a:pt x="4611" y="8838"/>
                  </a:cubicBezTo>
                  <a:cubicBezTo>
                    <a:pt x="4366" y="8733"/>
                    <a:pt x="4157" y="8663"/>
                    <a:pt x="3912" y="8594"/>
                  </a:cubicBezTo>
                  <a:cubicBezTo>
                    <a:pt x="3912" y="8594"/>
                    <a:pt x="5624" y="7930"/>
                    <a:pt x="6742" y="7406"/>
                  </a:cubicBezTo>
                  <a:cubicBezTo>
                    <a:pt x="6777" y="7406"/>
                    <a:pt x="7091" y="7266"/>
                    <a:pt x="7580" y="7057"/>
                  </a:cubicBezTo>
                  <a:cubicBezTo>
                    <a:pt x="8907" y="6498"/>
                    <a:pt x="10165" y="5764"/>
                    <a:pt x="11318" y="4891"/>
                  </a:cubicBezTo>
                  <a:cubicBezTo>
                    <a:pt x="12540" y="7825"/>
                    <a:pt x="13518" y="10864"/>
                    <a:pt x="14182" y="13973"/>
                  </a:cubicBezTo>
                  <a:cubicBezTo>
                    <a:pt x="15998" y="15405"/>
                    <a:pt x="17430" y="17256"/>
                    <a:pt x="18409" y="19352"/>
                  </a:cubicBezTo>
                  <a:cubicBezTo>
                    <a:pt x="20015" y="22810"/>
                    <a:pt x="20819" y="29342"/>
                    <a:pt x="21238" y="30879"/>
                  </a:cubicBezTo>
                  <a:cubicBezTo>
                    <a:pt x="21448" y="31892"/>
                    <a:pt x="21622" y="32940"/>
                    <a:pt x="21727" y="34023"/>
                  </a:cubicBezTo>
                  <a:cubicBezTo>
                    <a:pt x="22146" y="33150"/>
                    <a:pt x="22565" y="32277"/>
                    <a:pt x="22775" y="31718"/>
                  </a:cubicBezTo>
                  <a:cubicBezTo>
                    <a:pt x="22775" y="31718"/>
                    <a:pt x="21238" y="29727"/>
                    <a:pt x="21063" y="29552"/>
                  </a:cubicBezTo>
                  <a:cubicBezTo>
                    <a:pt x="21063" y="29552"/>
                    <a:pt x="20644" y="22182"/>
                    <a:pt x="20225" y="20016"/>
                  </a:cubicBezTo>
                  <a:cubicBezTo>
                    <a:pt x="19666" y="17641"/>
                    <a:pt x="18234" y="15615"/>
                    <a:pt x="16243" y="14252"/>
                  </a:cubicBezTo>
                  <a:cubicBezTo>
                    <a:pt x="15789" y="13973"/>
                    <a:pt x="15300" y="13763"/>
                    <a:pt x="14776" y="13589"/>
                  </a:cubicBezTo>
                  <a:cubicBezTo>
                    <a:pt x="14776" y="13554"/>
                    <a:pt x="14776" y="13554"/>
                    <a:pt x="14776" y="13519"/>
                  </a:cubicBezTo>
                  <a:cubicBezTo>
                    <a:pt x="14741" y="12995"/>
                    <a:pt x="14357" y="8419"/>
                    <a:pt x="14077" y="6742"/>
                  </a:cubicBezTo>
                  <a:cubicBezTo>
                    <a:pt x="13798" y="5450"/>
                    <a:pt x="13413" y="4192"/>
                    <a:pt x="12889" y="2970"/>
                  </a:cubicBezTo>
                  <a:lnTo>
                    <a:pt x="12785" y="2760"/>
                  </a:lnTo>
                  <a:cubicBezTo>
                    <a:pt x="13134" y="1887"/>
                    <a:pt x="13169" y="874"/>
                    <a:pt x="12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48;p73">
              <a:extLst>
                <a:ext uri="{FF2B5EF4-FFF2-40B4-BE49-F238E27FC236}">
                  <a16:creationId xmlns:a16="http://schemas.microsoft.com/office/drawing/2014/main" id="{83953681-5F49-BDD8-C979-6099862D5886}"/>
                </a:ext>
              </a:extLst>
            </p:cNvPr>
            <p:cNvSpPr/>
            <p:nvPr/>
          </p:nvSpPr>
          <p:spPr>
            <a:xfrm>
              <a:off x="4856266" y="2717263"/>
              <a:ext cx="205917" cy="314363"/>
            </a:xfrm>
            <a:custGeom>
              <a:avLst/>
              <a:gdLst/>
              <a:ahLst/>
              <a:cxnLst/>
              <a:rect l="l" t="t" r="r" b="b"/>
              <a:pathLst>
                <a:path w="5835" h="8908" extrusionOk="0">
                  <a:moveTo>
                    <a:pt x="5695" y="0"/>
                  </a:moveTo>
                  <a:cubicBezTo>
                    <a:pt x="5485" y="1607"/>
                    <a:pt x="4717" y="2515"/>
                    <a:pt x="3983" y="3982"/>
                  </a:cubicBezTo>
                  <a:cubicBezTo>
                    <a:pt x="3110" y="5554"/>
                    <a:pt x="1678" y="6777"/>
                    <a:pt x="1" y="7371"/>
                  </a:cubicBezTo>
                  <a:cubicBezTo>
                    <a:pt x="280" y="8174"/>
                    <a:pt x="595" y="8908"/>
                    <a:pt x="595" y="8908"/>
                  </a:cubicBezTo>
                  <a:cubicBezTo>
                    <a:pt x="1293" y="8838"/>
                    <a:pt x="2411" y="7895"/>
                    <a:pt x="3634" y="6253"/>
                  </a:cubicBezTo>
                  <a:cubicBezTo>
                    <a:pt x="4856" y="4611"/>
                    <a:pt x="5834" y="2061"/>
                    <a:pt x="5834" y="873"/>
                  </a:cubicBezTo>
                  <a:cubicBezTo>
                    <a:pt x="5834" y="594"/>
                    <a:pt x="5765" y="280"/>
                    <a:pt x="5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9;p73">
              <a:extLst>
                <a:ext uri="{FF2B5EF4-FFF2-40B4-BE49-F238E27FC236}">
                  <a16:creationId xmlns:a16="http://schemas.microsoft.com/office/drawing/2014/main" id="{91B4F738-F975-36C1-2D5D-366A496B71AA}"/>
                </a:ext>
              </a:extLst>
            </p:cNvPr>
            <p:cNvSpPr/>
            <p:nvPr/>
          </p:nvSpPr>
          <p:spPr>
            <a:xfrm>
              <a:off x="4917917" y="2707382"/>
              <a:ext cx="106046" cy="50218"/>
            </a:xfrm>
            <a:custGeom>
              <a:avLst/>
              <a:gdLst/>
              <a:ahLst/>
              <a:cxnLst/>
              <a:rect l="l" t="t" r="r" b="b"/>
              <a:pathLst>
                <a:path w="3005" h="1423" extrusionOk="0">
                  <a:moveTo>
                    <a:pt x="2865" y="1"/>
                  </a:moveTo>
                  <a:lnTo>
                    <a:pt x="2865" y="1"/>
                  </a:lnTo>
                  <a:cubicBezTo>
                    <a:pt x="2476" y="357"/>
                    <a:pt x="1967" y="563"/>
                    <a:pt x="1421" y="563"/>
                  </a:cubicBezTo>
                  <a:cubicBezTo>
                    <a:pt x="1378" y="563"/>
                    <a:pt x="1336" y="562"/>
                    <a:pt x="1293" y="560"/>
                  </a:cubicBezTo>
                  <a:cubicBezTo>
                    <a:pt x="1293" y="560"/>
                    <a:pt x="0" y="1014"/>
                    <a:pt x="979" y="1363"/>
                  </a:cubicBezTo>
                  <a:cubicBezTo>
                    <a:pt x="1168" y="1403"/>
                    <a:pt x="1363" y="1423"/>
                    <a:pt x="1560" y="1423"/>
                  </a:cubicBezTo>
                  <a:cubicBezTo>
                    <a:pt x="2053" y="1423"/>
                    <a:pt x="2555" y="1298"/>
                    <a:pt x="3005" y="1049"/>
                  </a:cubicBezTo>
                  <a:cubicBezTo>
                    <a:pt x="2271" y="769"/>
                    <a:pt x="2865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0;p73">
              <a:extLst>
                <a:ext uri="{FF2B5EF4-FFF2-40B4-BE49-F238E27FC236}">
                  <a16:creationId xmlns:a16="http://schemas.microsoft.com/office/drawing/2014/main" id="{860F5482-60D2-316A-15A0-233EC4EA3FA4}"/>
                </a:ext>
              </a:extLst>
            </p:cNvPr>
            <p:cNvSpPr/>
            <p:nvPr/>
          </p:nvSpPr>
          <p:spPr>
            <a:xfrm>
              <a:off x="3828223" y="2727109"/>
              <a:ext cx="230550" cy="324386"/>
            </a:xfrm>
            <a:custGeom>
              <a:avLst/>
              <a:gdLst/>
              <a:ahLst/>
              <a:cxnLst/>
              <a:rect l="l" t="t" r="r" b="b"/>
              <a:pathLst>
                <a:path w="6533" h="9192" extrusionOk="0">
                  <a:moveTo>
                    <a:pt x="1" y="1"/>
                  </a:moveTo>
                  <a:cubicBezTo>
                    <a:pt x="1" y="1223"/>
                    <a:pt x="245" y="2411"/>
                    <a:pt x="699" y="3564"/>
                  </a:cubicBezTo>
                  <a:cubicBezTo>
                    <a:pt x="1538" y="5939"/>
                    <a:pt x="3319" y="8943"/>
                    <a:pt x="4367" y="9152"/>
                  </a:cubicBezTo>
                  <a:cubicBezTo>
                    <a:pt x="4547" y="9178"/>
                    <a:pt x="4729" y="9191"/>
                    <a:pt x="4910" y="9191"/>
                  </a:cubicBezTo>
                  <a:cubicBezTo>
                    <a:pt x="5471" y="9191"/>
                    <a:pt x="6032" y="9067"/>
                    <a:pt x="6533" y="8803"/>
                  </a:cubicBezTo>
                  <a:cubicBezTo>
                    <a:pt x="6498" y="8209"/>
                    <a:pt x="6428" y="7581"/>
                    <a:pt x="6323" y="6987"/>
                  </a:cubicBezTo>
                  <a:cubicBezTo>
                    <a:pt x="6094" y="7119"/>
                    <a:pt x="5799" y="7187"/>
                    <a:pt x="5465" y="7187"/>
                  </a:cubicBezTo>
                  <a:cubicBezTo>
                    <a:pt x="4476" y="7187"/>
                    <a:pt x="3151" y="6590"/>
                    <a:pt x="2236" y="5310"/>
                  </a:cubicBezTo>
                  <a:cubicBezTo>
                    <a:pt x="909" y="3494"/>
                    <a:pt x="490" y="979"/>
                    <a:pt x="385" y="594"/>
                  </a:cubicBezTo>
                  <a:cubicBezTo>
                    <a:pt x="280" y="385"/>
                    <a:pt x="140" y="17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51;p73">
              <a:extLst>
                <a:ext uri="{FF2B5EF4-FFF2-40B4-BE49-F238E27FC236}">
                  <a16:creationId xmlns:a16="http://schemas.microsoft.com/office/drawing/2014/main" id="{A4CD0442-C1EA-8702-8759-F6FAF7051390}"/>
                </a:ext>
              </a:extLst>
            </p:cNvPr>
            <p:cNvSpPr/>
            <p:nvPr/>
          </p:nvSpPr>
          <p:spPr>
            <a:xfrm rot="3611175">
              <a:off x="4329778" y="2404455"/>
              <a:ext cx="52725" cy="52725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471" y="0"/>
                  </a:moveTo>
                  <a:lnTo>
                    <a:pt x="0" y="472"/>
                  </a:lnTo>
                  <a:lnTo>
                    <a:pt x="314" y="35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52;p73">
              <a:extLst>
                <a:ext uri="{FF2B5EF4-FFF2-40B4-BE49-F238E27FC236}">
                  <a16:creationId xmlns:a16="http://schemas.microsoft.com/office/drawing/2014/main" id="{0A280852-05DA-8B30-291B-2E140DDE795B}"/>
                </a:ext>
              </a:extLst>
            </p:cNvPr>
            <p:cNvSpPr/>
            <p:nvPr/>
          </p:nvSpPr>
          <p:spPr>
            <a:xfrm rot="-954313" flipH="1">
              <a:off x="4250389" y="2369847"/>
              <a:ext cx="32591" cy="40284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471" y="0"/>
                  </a:moveTo>
                  <a:lnTo>
                    <a:pt x="0" y="472"/>
                  </a:lnTo>
                  <a:lnTo>
                    <a:pt x="314" y="35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53;p73">
              <a:extLst>
                <a:ext uri="{FF2B5EF4-FFF2-40B4-BE49-F238E27FC236}">
                  <a16:creationId xmlns:a16="http://schemas.microsoft.com/office/drawing/2014/main" id="{C70D6C6E-5F76-DA73-B0FF-CACAE025D8E9}"/>
                </a:ext>
              </a:extLst>
            </p:cNvPr>
            <p:cNvSpPr/>
            <p:nvPr/>
          </p:nvSpPr>
          <p:spPr>
            <a:xfrm rot="1460231">
              <a:off x="4849831" y="4131179"/>
              <a:ext cx="133761" cy="322468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54;p73">
              <a:extLst>
                <a:ext uri="{FF2B5EF4-FFF2-40B4-BE49-F238E27FC236}">
                  <a16:creationId xmlns:a16="http://schemas.microsoft.com/office/drawing/2014/main" id="{74993BCF-7BDF-A8B7-9005-AA4E0E27B2BB}"/>
                </a:ext>
              </a:extLst>
            </p:cNvPr>
            <p:cNvSpPr/>
            <p:nvPr/>
          </p:nvSpPr>
          <p:spPr>
            <a:xfrm rot="2452128">
              <a:off x="4847810" y="4092178"/>
              <a:ext cx="117145" cy="115683"/>
            </a:xfrm>
            <a:custGeom>
              <a:avLst/>
              <a:gdLst/>
              <a:ahLst/>
              <a:cxnLst/>
              <a:rect l="l" t="t" r="r" b="b"/>
              <a:pathLst>
                <a:path w="2936" h="2900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315"/>
                    <a:pt x="106" y="664"/>
                    <a:pt x="106" y="978"/>
                  </a:cubicBezTo>
                  <a:cubicBezTo>
                    <a:pt x="874" y="1677"/>
                    <a:pt x="2097" y="2271"/>
                    <a:pt x="2935" y="2899"/>
                  </a:cubicBezTo>
                  <a:cubicBezTo>
                    <a:pt x="2865" y="2201"/>
                    <a:pt x="2691" y="1502"/>
                    <a:pt x="2446" y="873"/>
                  </a:cubicBezTo>
                  <a:cubicBezTo>
                    <a:pt x="1608" y="664"/>
                    <a:pt x="769" y="38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55;p73">
              <a:extLst>
                <a:ext uri="{FF2B5EF4-FFF2-40B4-BE49-F238E27FC236}">
                  <a16:creationId xmlns:a16="http://schemas.microsoft.com/office/drawing/2014/main" id="{22C53326-948E-EFD9-4556-67782EF12076}"/>
                </a:ext>
              </a:extLst>
            </p:cNvPr>
            <p:cNvSpPr/>
            <p:nvPr/>
          </p:nvSpPr>
          <p:spPr>
            <a:xfrm rot="724223">
              <a:off x="4569455" y="3841115"/>
              <a:ext cx="117438" cy="279264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6;p73">
              <a:extLst>
                <a:ext uri="{FF2B5EF4-FFF2-40B4-BE49-F238E27FC236}">
                  <a16:creationId xmlns:a16="http://schemas.microsoft.com/office/drawing/2014/main" id="{6E2A4D62-85D8-16C0-1D0D-84835DE4864D}"/>
                </a:ext>
              </a:extLst>
            </p:cNvPr>
            <p:cNvSpPr/>
            <p:nvPr/>
          </p:nvSpPr>
          <p:spPr>
            <a:xfrm rot="1716304">
              <a:off x="4519124" y="3826215"/>
              <a:ext cx="105768" cy="104442"/>
            </a:xfrm>
            <a:custGeom>
              <a:avLst/>
              <a:gdLst/>
              <a:ahLst/>
              <a:cxnLst/>
              <a:rect l="l" t="t" r="r" b="b"/>
              <a:pathLst>
                <a:path w="2936" h="2900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315"/>
                    <a:pt x="106" y="664"/>
                    <a:pt x="106" y="978"/>
                  </a:cubicBezTo>
                  <a:cubicBezTo>
                    <a:pt x="874" y="1677"/>
                    <a:pt x="2097" y="2271"/>
                    <a:pt x="2935" y="2899"/>
                  </a:cubicBezTo>
                  <a:cubicBezTo>
                    <a:pt x="2865" y="2201"/>
                    <a:pt x="2691" y="1502"/>
                    <a:pt x="2446" y="873"/>
                  </a:cubicBezTo>
                  <a:cubicBezTo>
                    <a:pt x="1608" y="664"/>
                    <a:pt x="769" y="38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757;p73">
            <a:extLst>
              <a:ext uri="{FF2B5EF4-FFF2-40B4-BE49-F238E27FC236}">
                <a16:creationId xmlns:a16="http://schemas.microsoft.com/office/drawing/2014/main" id="{D7936779-AC89-3249-606C-D9B8C9FD3094}"/>
              </a:ext>
            </a:extLst>
          </p:cNvPr>
          <p:cNvGrpSpPr/>
          <p:nvPr/>
        </p:nvGrpSpPr>
        <p:grpSpPr>
          <a:xfrm rot="1267804">
            <a:off x="3416460" y="3271121"/>
            <a:ext cx="1938421" cy="2229744"/>
            <a:chOff x="5348704" y="2196097"/>
            <a:chExt cx="1938347" cy="2229659"/>
          </a:xfrm>
        </p:grpSpPr>
        <p:sp>
          <p:nvSpPr>
            <p:cNvPr id="72" name="Google Shape;1758;p73">
              <a:extLst>
                <a:ext uri="{FF2B5EF4-FFF2-40B4-BE49-F238E27FC236}">
                  <a16:creationId xmlns:a16="http://schemas.microsoft.com/office/drawing/2014/main" id="{D5EF1DB7-84D0-99C2-3D4F-54A00C846F5C}"/>
                </a:ext>
              </a:extLst>
            </p:cNvPr>
            <p:cNvSpPr/>
            <p:nvPr/>
          </p:nvSpPr>
          <p:spPr>
            <a:xfrm>
              <a:off x="6139052" y="4120445"/>
              <a:ext cx="204265" cy="266720"/>
            </a:xfrm>
            <a:custGeom>
              <a:avLst/>
              <a:gdLst/>
              <a:ahLst/>
              <a:cxnLst/>
              <a:rect l="l" t="t" r="r" b="b"/>
              <a:pathLst>
                <a:path w="4228" h="5521" extrusionOk="0">
                  <a:moveTo>
                    <a:pt x="2760" y="1"/>
                  </a:moveTo>
                  <a:lnTo>
                    <a:pt x="2446" y="176"/>
                  </a:lnTo>
                  <a:lnTo>
                    <a:pt x="1572" y="700"/>
                  </a:lnTo>
                  <a:cubicBezTo>
                    <a:pt x="1538" y="1363"/>
                    <a:pt x="36" y="5450"/>
                    <a:pt x="1" y="5520"/>
                  </a:cubicBezTo>
                  <a:cubicBezTo>
                    <a:pt x="1118" y="4682"/>
                    <a:pt x="2166" y="3808"/>
                    <a:pt x="3214" y="2900"/>
                  </a:cubicBezTo>
                  <a:cubicBezTo>
                    <a:pt x="3564" y="2551"/>
                    <a:pt x="3913" y="2202"/>
                    <a:pt x="4227" y="1852"/>
                  </a:cubicBezTo>
                  <a:lnTo>
                    <a:pt x="2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9;p73">
              <a:extLst>
                <a:ext uri="{FF2B5EF4-FFF2-40B4-BE49-F238E27FC236}">
                  <a16:creationId xmlns:a16="http://schemas.microsoft.com/office/drawing/2014/main" id="{A98025EB-534D-93B3-DD8F-F2942B5DA37C}"/>
                </a:ext>
              </a:extLst>
            </p:cNvPr>
            <p:cNvSpPr/>
            <p:nvPr/>
          </p:nvSpPr>
          <p:spPr>
            <a:xfrm>
              <a:off x="6225326" y="4192349"/>
              <a:ext cx="62922" cy="102376"/>
            </a:xfrm>
            <a:custGeom>
              <a:avLst/>
              <a:gdLst/>
              <a:ahLst/>
              <a:cxnLst/>
              <a:rect l="l" t="t" r="r" b="b"/>
              <a:pathLst>
                <a:path w="1783" h="2901" extrusionOk="0">
                  <a:moveTo>
                    <a:pt x="280" y="1"/>
                  </a:moveTo>
                  <a:lnTo>
                    <a:pt x="1" y="176"/>
                  </a:lnTo>
                  <a:cubicBezTo>
                    <a:pt x="315" y="1363"/>
                    <a:pt x="595" y="2271"/>
                    <a:pt x="769" y="2900"/>
                  </a:cubicBezTo>
                  <a:cubicBezTo>
                    <a:pt x="1119" y="2551"/>
                    <a:pt x="1468" y="2202"/>
                    <a:pt x="1782" y="1852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60;p73">
              <a:extLst>
                <a:ext uri="{FF2B5EF4-FFF2-40B4-BE49-F238E27FC236}">
                  <a16:creationId xmlns:a16="http://schemas.microsoft.com/office/drawing/2014/main" id="{83D8BC11-7853-0393-5464-10D0A57E993C}"/>
                </a:ext>
              </a:extLst>
            </p:cNvPr>
            <p:cNvSpPr/>
            <p:nvPr/>
          </p:nvSpPr>
          <p:spPr>
            <a:xfrm>
              <a:off x="5348704" y="2591440"/>
              <a:ext cx="845690" cy="803059"/>
            </a:xfrm>
            <a:custGeom>
              <a:avLst/>
              <a:gdLst/>
              <a:ahLst/>
              <a:cxnLst/>
              <a:rect l="l" t="t" r="r" b="b"/>
              <a:pathLst>
                <a:path w="23964" h="22756" extrusionOk="0">
                  <a:moveTo>
                    <a:pt x="12590" y="1"/>
                  </a:moveTo>
                  <a:cubicBezTo>
                    <a:pt x="10435" y="1"/>
                    <a:pt x="8267" y="613"/>
                    <a:pt x="6358" y="1861"/>
                  </a:cubicBezTo>
                  <a:cubicBezTo>
                    <a:pt x="1782" y="4830"/>
                    <a:pt x="1" y="10629"/>
                    <a:pt x="2062" y="15659"/>
                  </a:cubicBezTo>
                  <a:cubicBezTo>
                    <a:pt x="3808" y="20024"/>
                    <a:pt x="8019" y="22755"/>
                    <a:pt x="12571" y="22755"/>
                  </a:cubicBezTo>
                  <a:cubicBezTo>
                    <a:pt x="13300" y="22755"/>
                    <a:pt x="14038" y="22685"/>
                    <a:pt x="14776" y="22540"/>
                  </a:cubicBezTo>
                  <a:cubicBezTo>
                    <a:pt x="20121" y="21492"/>
                    <a:pt x="23963" y="16812"/>
                    <a:pt x="23963" y="11362"/>
                  </a:cubicBezTo>
                  <a:cubicBezTo>
                    <a:pt x="23963" y="8393"/>
                    <a:pt x="22810" y="5564"/>
                    <a:pt x="20715" y="3433"/>
                  </a:cubicBezTo>
                  <a:cubicBezTo>
                    <a:pt x="18508" y="1165"/>
                    <a:pt x="15561" y="1"/>
                    <a:pt x="12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61;p73">
              <a:extLst>
                <a:ext uri="{FF2B5EF4-FFF2-40B4-BE49-F238E27FC236}">
                  <a16:creationId xmlns:a16="http://schemas.microsoft.com/office/drawing/2014/main" id="{EF36C978-AA0C-90E3-1E7F-7E1D53F210B8}"/>
                </a:ext>
              </a:extLst>
            </p:cNvPr>
            <p:cNvSpPr/>
            <p:nvPr/>
          </p:nvSpPr>
          <p:spPr>
            <a:xfrm>
              <a:off x="5447337" y="2646879"/>
              <a:ext cx="806200" cy="690731"/>
            </a:xfrm>
            <a:custGeom>
              <a:avLst/>
              <a:gdLst/>
              <a:ahLst/>
              <a:cxnLst/>
              <a:rect l="l" t="t" r="r" b="b"/>
              <a:pathLst>
                <a:path w="22845" h="19573" extrusionOk="0">
                  <a:moveTo>
                    <a:pt x="9865" y="0"/>
                  </a:moveTo>
                  <a:cubicBezTo>
                    <a:pt x="4834" y="0"/>
                    <a:pt x="0" y="3903"/>
                    <a:pt x="0" y="9791"/>
                  </a:cubicBezTo>
                  <a:cubicBezTo>
                    <a:pt x="0" y="15206"/>
                    <a:pt x="4401" y="19572"/>
                    <a:pt x="9781" y="19572"/>
                  </a:cubicBezTo>
                  <a:cubicBezTo>
                    <a:pt x="18478" y="19572"/>
                    <a:pt x="22845" y="9058"/>
                    <a:pt x="16697" y="2875"/>
                  </a:cubicBezTo>
                  <a:cubicBezTo>
                    <a:pt x="14711" y="889"/>
                    <a:pt x="12266" y="0"/>
                    <a:pt x="9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62;p73">
              <a:extLst>
                <a:ext uri="{FF2B5EF4-FFF2-40B4-BE49-F238E27FC236}">
                  <a16:creationId xmlns:a16="http://schemas.microsoft.com/office/drawing/2014/main" id="{5BB8F301-C765-AD5C-F16C-C7954028476C}"/>
                </a:ext>
              </a:extLst>
            </p:cNvPr>
            <p:cNvSpPr/>
            <p:nvPr/>
          </p:nvSpPr>
          <p:spPr>
            <a:xfrm>
              <a:off x="5660695" y="2712587"/>
              <a:ext cx="533691" cy="572016"/>
            </a:xfrm>
            <a:custGeom>
              <a:avLst/>
              <a:gdLst/>
              <a:ahLst/>
              <a:cxnLst/>
              <a:rect l="l" t="t" r="r" b="b"/>
              <a:pathLst>
                <a:path w="15123" h="16209" extrusionOk="0">
                  <a:moveTo>
                    <a:pt x="11874" y="0"/>
                  </a:moveTo>
                  <a:cubicBezTo>
                    <a:pt x="10616" y="2341"/>
                    <a:pt x="10511" y="6358"/>
                    <a:pt x="11035" y="9466"/>
                  </a:cubicBezTo>
                  <a:cubicBezTo>
                    <a:pt x="11035" y="9466"/>
                    <a:pt x="5656" y="7406"/>
                    <a:pt x="5062" y="6637"/>
                  </a:cubicBezTo>
                  <a:cubicBezTo>
                    <a:pt x="5062" y="6637"/>
                    <a:pt x="5167" y="3563"/>
                    <a:pt x="4259" y="3388"/>
                  </a:cubicBezTo>
                  <a:cubicBezTo>
                    <a:pt x="4077" y="3362"/>
                    <a:pt x="3904" y="3345"/>
                    <a:pt x="3738" y="3345"/>
                  </a:cubicBezTo>
                  <a:cubicBezTo>
                    <a:pt x="3041" y="3345"/>
                    <a:pt x="2481" y="3637"/>
                    <a:pt x="2058" y="4681"/>
                  </a:cubicBezTo>
                  <a:cubicBezTo>
                    <a:pt x="2058" y="4681"/>
                    <a:pt x="1654" y="4433"/>
                    <a:pt x="1271" y="4433"/>
                  </a:cubicBezTo>
                  <a:cubicBezTo>
                    <a:pt x="1080" y="4433"/>
                    <a:pt x="894" y="4495"/>
                    <a:pt x="766" y="4681"/>
                  </a:cubicBezTo>
                  <a:cubicBezTo>
                    <a:pt x="521" y="4890"/>
                    <a:pt x="521" y="5310"/>
                    <a:pt x="766" y="5554"/>
                  </a:cubicBezTo>
                  <a:cubicBezTo>
                    <a:pt x="731" y="5519"/>
                    <a:pt x="573" y="5397"/>
                    <a:pt x="416" y="5397"/>
                  </a:cubicBezTo>
                  <a:cubicBezTo>
                    <a:pt x="259" y="5397"/>
                    <a:pt x="102" y="5519"/>
                    <a:pt x="67" y="5973"/>
                  </a:cubicBezTo>
                  <a:cubicBezTo>
                    <a:pt x="0" y="6842"/>
                    <a:pt x="157" y="9659"/>
                    <a:pt x="2584" y="9659"/>
                  </a:cubicBezTo>
                  <a:cubicBezTo>
                    <a:pt x="2695" y="9659"/>
                    <a:pt x="2811" y="9653"/>
                    <a:pt x="2931" y="9641"/>
                  </a:cubicBezTo>
                  <a:cubicBezTo>
                    <a:pt x="3246" y="10060"/>
                    <a:pt x="3735" y="10305"/>
                    <a:pt x="4259" y="10340"/>
                  </a:cubicBezTo>
                  <a:cubicBezTo>
                    <a:pt x="4259" y="10340"/>
                    <a:pt x="6389" y="15929"/>
                    <a:pt x="11559" y="16208"/>
                  </a:cubicBezTo>
                  <a:cubicBezTo>
                    <a:pt x="13830" y="14077"/>
                    <a:pt x="15122" y="11073"/>
                    <a:pt x="15122" y="7929"/>
                  </a:cubicBezTo>
                  <a:cubicBezTo>
                    <a:pt x="15122" y="4960"/>
                    <a:pt x="13969" y="2131"/>
                    <a:pt x="11874" y="0"/>
                  </a:cubicBezTo>
                  <a:close/>
                </a:path>
              </a:pathLst>
            </a:custGeom>
            <a:solidFill>
              <a:srgbClr val="000000">
                <a:alpha val="1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63;p73">
              <a:extLst>
                <a:ext uri="{FF2B5EF4-FFF2-40B4-BE49-F238E27FC236}">
                  <a16:creationId xmlns:a16="http://schemas.microsoft.com/office/drawing/2014/main" id="{F0C4BC16-A013-5675-4D08-CDC3866F4515}"/>
                </a:ext>
              </a:extLst>
            </p:cNvPr>
            <p:cNvSpPr/>
            <p:nvPr/>
          </p:nvSpPr>
          <p:spPr>
            <a:xfrm>
              <a:off x="6091999" y="2540236"/>
              <a:ext cx="664475" cy="623539"/>
            </a:xfrm>
            <a:custGeom>
              <a:avLst/>
              <a:gdLst/>
              <a:ahLst/>
              <a:cxnLst/>
              <a:rect l="l" t="t" r="r" b="b"/>
              <a:pathLst>
                <a:path w="18829" h="17669" extrusionOk="0">
                  <a:moveTo>
                    <a:pt x="10127" y="0"/>
                  </a:moveTo>
                  <a:cubicBezTo>
                    <a:pt x="8653" y="0"/>
                    <a:pt x="7157" y="349"/>
                    <a:pt x="5939" y="832"/>
                  </a:cubicBezTo>
                  <a:cubicBezTo>
                    <a:pt x="5660" y="1705"/>
                    <a:pt x="4158" y="2334"/>
                    <a:pt x="4158" y="2334"/>
                  </a:cubicBezTo>
                  <a:lnTo>
                    <a:pt x="3738" y="2020"/>
                  </a:lnTo>
                  <a:cubicBezTo>
                    <a:pt x="2446" y="2823"/>
                    <a:pt x="1363" y="3941"/>
                    <a:pt x="630" y="5268"/>
                  </a:cubicBezTo>
                  <a:cubicBezTo>
                    <a:pt x="245" y="6037"/>
                    <a:pt x="36" y="6875"/>
                    <a:pt x="36" y="7749"/>
                  </a:cubicBezTo>
                  <a:cubicBezTo>
                    <a:pt x="1" y="8063"/>
                    <a:pt x="1" y="8377"/>
                    <a:pt x="36" y="8727"/>
                  </a:cubicBezTo>
                  <a:cubicBezTo>
                    <a:pt x="1014" y="9041"/>
                    <a:pt x="1922" y="9600"/>
                    <a:pt x="2656" y="10403"/>
                  </a:cubicBezTo>
                  <a:cubicBezTo>
                    <a:pt x="3634" y="11626"/>
                    <a:pt x="3738" y="12010"/>
                    <a:pt x="3738" y="12010"/>
                  </a:cubicBezTo>
                  <a:cubicBezTo>
                    <a:pt x="3738" y="12010"/>
                    <a:pt x="4053" y="11032"/>
                    <a:pt x="4367" y="10997"/>
                  </a:cubicBezTo>
                  <a:cubicBezTo>
                    <a:pt x="4368" y="10997"/>
                    <a:pt x="4369" y="10997"/>
                    <a:pt x="4370" y="10997"/>
                  </a:cubicBezTo>
                  <a:cubicBezTo>
                    <a:pt x="4668" y="10997"/>
                    <a:pt x="8246" y="16728"/>
                    <a:pt x="8768" y="17564"/>
                  </a:cubicBezTo>
                  <a:lnTo>
                    <a:pt x="8838" y="17669"/>
                  </a:lnTo>
                  <a:cubicBezTo>
                    <a:pt x="10340" y="17564"/>
                    <a:pt x="11842" y="17285"/>
                    <a:pt x="13309" y="16865"/>
                  </a:cubicBezTo>
                  <a:cubicBezTo>
                    <a:pt x="14113" y="16586"/>
                    <a:pt x="14916" y="16307"/>
                    <a:pt x="15685" y="15922"/>
                  </a:cubicBezTo>
                  <a:lnTo>
                    <a:pt x="15964" y="15783"/>
                  </a:lnTo>
                  <a:lnTo>
                    <a:pt x="16069" y="15748"/>
                  </a:lnTo>
                  <a:cubicBezTo>
                    <a:pt x="16174" y="15678"/>
                    <a:pt x="16279" y="15608"/>
                    <a:pt x="16383" y="15573"/>
                  </a:cubicBezTo>
                  <a:lnTo>
                    <a:pt x="16523" y="15503"/>
                  </a:lnTo>
                  <a:lnTo>
                    <a:pt x="16628" y="15433"/>
                  </a:lnTo>
                  <a:lnTo>
                    <a:pt x="16733" y="15363"/>
                  </a:lnTo>
                  <a:cubicBezTo>
                    <a:pt x="16803" y="15294"/>
                    <a:pt x="16872" y="15259"/>
                    <a:pt x="16977" y="15189"/>
                  </a:cubicBezTo>
                  <a:cubicBezTo>
                    <a:pt x="16977" y="15154"/>
                    <a:pt x="17012" y="15119"/>
                    <a:pt x="17012" y="15119"/>
                  </a:cubicBezTo>
                  <a:cubicBezTo>
                    <a:pt x="17117" y="14874"/>
                    <a:pt x="17222" y="14665"/>
                    <a:pt x="17257" y="14420"/>
                  </a:cubicBezTo>
                  <a:cubicBezTo>
                    <a:pt x="17257" y="14420"/>
                    <a:pt x="17257" y="14385"/>
                    <a:pt x="17257" y="14385"/>
                  </a:cubicBezTo>
                  <a:cubicBezTo>
                    <a:pt x="17501" y="14281"/>
                    <a:pt x="17711" y="14141"/>
                    <a:pt x="17920" y="13966"/>
                  </a:cubicBezTo>
                  <a:cubicBezTo>
                    <a:pt x="18549" y="13337"/>
                    <a:pt x="18829" y="12464"/>
                    <a:pt x="18724" y="11626"/>
                  </a:cubicBezTo>
                  <a:cubicBezTo>
                    <a:pt x="18689" y="11381"/>
                    <a:pt x="18654" y="11137"/>
                    <a:pt x="18619" y="10857"/>
                  </a:cubicBezTo>
                  <a:cubicBezTo>
                    <a:pt x="18165" y="8377"/>
                    <a:pt x="16558" y="3592"/>
                    <a:pt x="14567" y="1636"/>
                  </a:cubicBezTo>
                  <a:lnTo>
                    <a:pt x="14497" y="1531"/>
                  </a:lnTo>
                  <a:cubicBezTo>
                    <a:pt x="13329" y="417"/>
                    <a:pt x="11741" y="0"/>
                    <a:pt x="10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4;p73">
              <a:extLst>
                <a:ext uri="{FF2B5EF4-FFF2-40B4-BE49-F238E27FC236}">
                  <a16:creationId xmlns:a16="http://schemas.microsoft.com/office/drawing/2014/main" id="{A44FD474-B3AF-8C10-9B4E-878CE2967410}"/>
                </a:ext>
              </a:extLst>
            </p:cNvPr>
            <p:cNvSpPr/>
            <p:nvPr/>
          </p:nvSpPr>
          <p:spPr>
            <a:xfrm>
              <a:off x="6091999" y="2540412"/>
              <a:ext cx="514069" cy="439713"/>
            </a:xfrm>
            <a:custGeom>
              <a:avLst/>
              <a:gdLst/>
              <a:ahLst/>
              <a:cxnLst/>
              <a:rect l="l" t="t" r="r" b="b"/>
              <a:pathLst>
                <a:path w="14567" h="12460" extrusionOk="0">
                  <a:moveTo>
                    <a:pt x="9982" y="1"/>
                  </a:moveTo>
                  <a:cubicBezTo>
                    <a:pt x="9645" y="1"/>
                    <a:pt x="9305" y="18"/>
                    <a:pt x="8978" y="59"/>
                  </a:cubicBezTo>
                  <a:lnTo>
                    <a:pt x="8873" y="59"/>
                  </a:lnTo>
                  <a:cubicBezTo>
                    <a:pt x="8279" y="129"/>
                    <a:pt x="7721" y="268"/>
                    <a:pt x="7127" y="408"/>
                  </a:cubicBezTo>
                  <a:cubicBezTo>
                    <a:pt x="6708" y="548"/>
                    <a:pt x="6288" y="687"/>
                    <a:pt x="5939" y="827"/>
                  </a:cubicBezTo>
                  <a:cubicBezTo>
                    <a:pt x="5625" y="1700"/>
                    <a:pt x="4123" y="2329"/>
                    <a:pt x="4123" y="2329"/>
                  </a:cubicBezTo>
                  <a:lnTo>
                    <a:pt x="3704" y="2015"/>
                  </a:lnTo>
                  <a:cubicBezTo>
                    <a:pt x="3110" y="2364"/>
                    <a:pt x="2586" y="2783"/>
                    <a:pt x="2097" y="3307"/>
                  </a:cubicBezTo>
                  <a:lnTo>
                    <a:pt x="2027" y="3377"/>
                  </a:lnTo>
                  <a:cubicBezTo>
                    <a:pt x="1852" y="3552"/>
                    <a:pt x="1712" y="3726"/>
                    <a:pt x="1538" y="3936"/>
                  </a:cubicBezTo>
                  <a:cubicBezTo>
                    <a:pt x="1223" y="4320"/>
                    <a:pt x="909" y="4705"/>
                    <a:pt x="665" y="5159"/>
                  </a:cubicBezTo>
                  <a:cubicBezTo>
                    <a:pt x="665" y="5194"/>
                    <a:pt x="630" y="5228"/>
                    <a:pt x="595" y="5263"/>
                  </a:cubicBezTo>
                  <a:cubicBezTo>
                    <a:pt x="280" y="5822"/>
                    <a:pt x="106" y="6486"/>
                    <a:pt x="36" y="7150"/>
                  </a:cubicBezTo>
                  <a:lnTo>
                    <a:pt x="36" y="7289"/>
                  </a:lnTo>
                  <a:cubicBezTo>
                    <a:pt x="1" y="7429"/>
                    <a:pt x="1" y="7604"/>
                    <a:pt x="1" y="7744"/>
                  </a:cubicBezTo>
                  <a:cubicBezTo>
                    <a:pt x="1503" y="8267"/>
                    <a:pt x="2725" y="9315"/>
                    <a:pt x="3564" y="10643"/>
                  </a:cubicBezTo>
                  <a:lnTo>
                    <a:pt x="9712" y="12459"/>
                  </a:lnTo>
                  <a:lnTo>
                    <a:pt x="9188" y="10538"/>
                  </a:lnTo>
                  <a:lnTo>
                    <a:pt x="10760" y="10224"/>
                  </a:lnTo>
                  <a:cubicBezTo>
                    <a:pt x="11144" y="9141"/>
                    <a:pt x="11633" y="8093"/>
                    <a:pt x="12227" y="7080"/>
                  </a:cubicBezTo>
                  <a:lnTo>
                    <a:pt x="12087" y="6731"/>
                  </a:lnTo>
                  <a:lnTo>
                    <a:pt x="12052" y="6591"/>
                  </a:lnTo>
                  <a:lnTo>
                    <a:pt x="11807" y="5997"/>
                  </a:lnTo>
                  <a:cubicBezTo>
                    <a:pt x="12192" y="4705"/>
                    <a:pt x="12820" y="3482"/>
                    <a:pt x="13694" y="2434"/>
                  </a:cubicBezTo>
                  <a:cubicBezTo>
                    <a:pt x="13729" y="2364"/>
                    <a:pt x="13798" y="2329"/>
                    <a:pt x="13833" y="2294"/>
                  </a:cubicBezTo>
                  <a:cubicBezTo>
                    <a:pt x="14043" y="2050"/>
                    <a:pt x="14288" y="1805"/>
                    <a:pt x="14567" y="1631"/>
                  </a:cubicBezTo>
                  <a:lnTo>
                    <a:pt x="14462" y="1526"/>
                  </a:lnTo>
                  <a:cubicBezTo>
                    <a:pt x="14253" y="1351"/>
                    <a:pt x="14043" y="1177"/>
                    <a:pt x="13833" y="1002"/>
                  </a:cubicBezTo>
                  <a:lnTo>
                    <a:pt x="13694" y="932"/>
                  </a:lnTo>
                  <a:cubicBezTo>
                    <a:pt x="12820" y="408"/>
                    <a:pt x="11807" y="94"/>
                    <a:pt x="10794" y="24"/>
                  </a:cubicBezTo>
                  <a:lnTo>
                    <a:pt x="10690" y="24"/>
                  </a:lnTo>
                  <a:cubicBezTo>
                    <a:pt x="10458" y="9"/>
                    <a:pt x="10221" y="1"/>
                    <a:pt x="9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65;p73">
              <a:extLst>
                <a:ext uri="{FF2B5EF4-FFF2-40B4-BE49-F238E27FC236}">
                  <a16:creationId xmlns:a16="http://schemas.microsoft.com/office/drawing/2014/main" id="{4A1D6EEB-28C7-4DE2-3C97-146D25A705C3}"/>
                </a:ext>
              </a:extLst>
            </p:cNvPr>
            <p:cNvSpPr/>
            <p:nvPr/>
          </p:nvSpPr>
          <p:spPr>
            <a:xfrm>
              <a:off x="6509893" y="2689155"/>
              <a:ext cx="113422" cy="203447"/>
            </a:xfrm>
            <a:custGeom>
              <a:avLst/>
              <a:gdLst/>
              <a:ahLst/>
              <a:cxnLst/>
              <a:rect l="l" t="t" r="r" b="b"/>
              <a:pathLst>
                <a:path w="3214" h="5765" extrusionOk="0">
                  <a:moveTo>
                    <a:pt x="699" y="0"/>
                  </a:moveTo>
                  <a:cubicBezTo>
                    <a:pt x="524" y="280"/>
                    <a:pt x="0" y="1677"/>
                    <a:pt x="0" y="1677"/>
                  </a:cubicBezTo>
                  <a:cubicBezTo>
                    <a:pt x="105" y="2096"/>
                    <a:pt x="245" y="2481"/>
                    <a:pt x="385" y="2865"/>
                  </a:cubicBezTo>
                  <a:cubicBezTo>
                    <a:pt x="524" y="3144"/>
                    <a:pt x="664" y="3389"/>
                    <a:pt x="839" y="3633"/>
                  </a:cubicBezTo>
                  <a:cubicBezTo>
                    <a:pt x="943" y="4332"/>
                    <a:pt x="909" y="5065"/>
                    <a:pt x="734" y="5764"/>
                  </a:cubicBezTo>
                  <a:cubicBezTo>
                    <a:pt x="1188" y="5624"/>
                    <a:pt x="1677" y="5554"/>
                    <a:pt x="2166" y="5554"/>
                  </a:cubicBezTo>
                  <a:cubicBezTo>
                    <a:pt x="2228" y="5548"/>
                    <a:pt x="2290" y="5545"/>
                    <a:pt x="2352" y="5545"/>
                  </a:cubicBezTo>
                  <a:cubicBezTo>
                    <a:pt x="2639" y="5545"/>
                    <a:pt x="2927" y="5608"/>
                    <a:pt x="3214" y="5694"/>
                  </a:cubicBezTo>
                  <a:cubicBezTo>
                    <a:pt x="1712" y="4227"/>
                    <a:pt x="699" y="0"/>
                    <a:pt x="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66;p73">
              <a:extLst>
                <a:ext uri="{FF2B5EF4-FFF2-40B4-BE49-F238E27FC236}">
                  <a16:creationId xmlns:a16="http://schemas.microsoft.com/office/drawing/2014/main" id="{A7B95BA6-B1F5-3475-9672-F47AC18BBE76}"/>
                </a:ext>
              </a:extLst>
            </p:cNvPr>
            <p:cNvSpPr/>
            <p:nvPr/>
          </p:nvSpPr>
          <p:spPr>
            <a:xfrm>
              <a:off x="5851645" y="2848168"/>
              <a:ext cx="389566" cy="401847"/>
            </a:xfrm>
            <a:custGeom>
              <a:avLst/>
              <a:gdLst/>
              <a:ahLst/>
              <a:cxnLst/>
              <a:rect l="l" t="t" r="r" b="b"/>
              <a:pathLst>
                <a:path w="11039" h="11387" extrusionOk="0">
                  <a:moveTo>
                    <a:pt x="6812" y="1"/>
                  </a:moveTo>
                  <a:cubicBezTo>
                    <a:pt x="6567" y="525"/>
                    <a:pt x="6043" y="4891"/>
                    <a:pt x="6288" y="6742"/>
                  </a:cubicBezTo>
                  <a:cubicBezTo>
                    <a:pt x="5624" y="6428"/>
                    <a:pt x="4961" y="6148"/>
                    <a:pt x="4262" y="5939"/>
                  </a:cubicBezTo>
                  <a:cubicBezTo>
                    <a:pt x="3389" y="5624"/>
                    <a:pt x="2550" y="5240"/>
                    <a:pt x="1747" y="4786"/>
                  </a:cubicBezTo>
                  <a:lnTo>
                    <a:pt x="1747" y="4786"/>
                  </a:lnTo>
                  <a:lnTo>
                    <a:pt x="2795" y="6742"/>
                  </a:lnTo>
                  <a:cubicBezTo>
                    <a:pt x="2795" y="6742"/>
                    <a:pt x="2026" y="6987"/>
                    <a:pt x="1258" y="7161"/>
                  </a:cubicBezTo>
                  <a:cubicBezTo>
                    <a:pt x="1046" y="7219"/>
                    <a:pt x="814" y="7245"/>
                    <a:pt x="577" y="7245"/>
                  </a:cubicBezTo>
                  <a:cubicBezTo>
                    <a:pt x="384" y="7245"/>
                    <a:pt x="189" y="7228"/>
                    <a:pt x="0" y="7196"/>
                  </a:cubicBezTo>
                  <a:lnTo>
                    <a:pt x="0" y="7196"/>
                  </a:lnTo>
                  <a:cubicBezTo>
                    <a:pt x="909" y="8314"/>
                    <a:pt x="1956" y="9292"/>
                    <a:pt x="3109" y="10131"/>
                  </a:cubicBezTo>
                  <a:cubicBezTo>
                    <a:pt x="4109" y="10850"/>
                    <a:pt x="5257" y="11387"/>
                    <a:pt x="6344" y="11387"/>
                  </a:cubicBezTo>
                  <a:cubicBezTo>
                    <a:pt x="7157" y="11387"/>
                    <a:pt x="7936" y="11087"/>
                    <a:pt x="8593" y="10340"/>
                  </a:cubicBezTo>
                  <a:cubicBezTo>
                    <a:pt x="10165" y="8594"/>
                    <a:pt x="11038" y="6987"/>
                    <a:pt x="10899" y="5310"/>
                  </a:cubicBezTo>
                  <a:cubicBezTo>
                    <a:pt x="10899" y="4507"/>
                    <a:pt x="10689" y="3668"/>
                    <a:pt x="10375" y="2935"/>
                  </a:cubicBezTo>
                  <a:cubicBezTo>
                    <a:pt x="10025" y="2306"/>
                    <a:pt x="9641" y="1712"/>
                    <a:pt x="9152" y="1223"/>
                  </a:cubicBezTo>
                  <a:cubicBezTo>
                    <a:pt x="8978" y="1048"/>
                    <a:pt x="8803" y="909"/>
                    <a:pt x="8593" y="804"/>
                  </a:cubicBezTo>
                  <a:cubicBezTo>
                    <a:pt x="8069" y="385"/>
                    <a:pt x="7476" y="105"/>
                    <a:pt x="6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7;p73">
              <a:extLst>
                <a:ext uri="{FF2B5EF4-FFF2-40B4-BE49-F238E27FC236}">
                  <a16:creationId xmlns:a16="http://schemas.microsoft.com/office/drawing/2014/main" id="{40D9CF6E-07AA-3B5E-593B-1CA1DB187522}"/>
                </a:ext>
              </a:extLst>
            </p:cNvPr>
            <p:cNvSpPr/>
            <p:nvPr/>
          </p:nvSpPr>
          <p:spPr>
            <a:xfrm>
              <a:off x="5851645" y="2892561"/>
              <a:ext cx="389566" cy="357452"/>
            </a:xfrm>
            <a:custGeom>
              <a:avLst/>
              <a:gdLst/>
              <a:ahLst/>
              <a:cxnLst/>
              <a:rect l="l" t="t" r="r" b="b"/>
              <a:pathLst>
                <a:path w="11039" h="10129" extrusionOk="0">
                  <a:moveTo>
                    <a:pt x="9152" y="0"/>
                  </a:moveTo>
                  <a:lnTo>
                    <a:pt x="9152" y="0"/>
                  </a:lnTo>
                  <a:cubicBezTo>
                    <a:pt x="9502" y="1991"/>
                    <a:pt x="9502" y="4052"/>
                    <a:pt x="9152" y="6078"/>
                  </a:cubicBezTo>
                  <a:cubicBezTo>
                    <a:pt x="8887" y="7581"/>
                    <a:pt x="7553" y="8636"/>
                    <a:pt x="6094" y="8636"/>
                  </a:cubicBezTo>
                  <a:cubicBezTo>
                    <a:pt x="5823" y="8636"/>
                    <a:pt x="5548" y="8600"/>
                    <a:pt x="5275" y="8523"/>
                  </a:cubicBezTo>
                  <a:cubicBezTo>
                    <a:pt x="3773" y="7929"/>
                    <a:pt x="2411" y="7056"/>
                    <a:pt x="1258" y="5903"/>
                  </a:cubicBezTo>
                  <a:cubicBezTo>
                    <a:pt x="1046" y="5961"/>
                    <a:pt x="814" y="5987"/>
                    <a:pt x="577" y="5987"/>
                  </a:cubicBezTo>
                  <a:cubicBezTo>
                    <a:pt x="384" y="5987"/>
                    <a:pt x="189" y="5970"/>
                    <a:pt x="0" y="5938"/>
                  </a:cubicBezTo>
                  <a:lnTo>
                    <a:pt x="0" y="5938"/>
                  </a:lnTo>
                  <a:cubicBezTo>
                    <a:pt x="909" y="7056"/>
                    <a:pt x="1956" y="8034"/>
                    <a:pt x="3109" y="8873"/>
                  </a:cubicBezTo>
                  <a:cubicBezTo>
                    <a:pt x="4109" y="9592"/>
                    <a:pt x="5257" y="10129"/>
                    <a:pt x="6344" y="10129"/>
                  </a:cubicBezTo>
                  <a:cubicBezTo>
                    <a:pt x="7157" y="10129"/>
                    <a:pt x="7936" y="9829"/>
                    <a:pt x="8593" y="9082"/>
                  </a:cubicBezTo>
                  <a:cubicBezTo>
                    <a:pt x="10165" y="7336"/>
                    <a:pt x="11038" y="5729"/>
                    <a:pt x="10899" y="4087"/>
                  </a:cubicBezTo>
                  <a:cubicBezTo>
                    <a:pt x="10899" y="3249"/>
                    <a:pt x="10689" y="2445"/>
                    <a:pt x="10375" y="1712"/>
                  </a:cubicBezTo>
                  <a:cubicBezTo>
                    <a:pt x="10060" y="1083"/>
                    <a:pt x="9641" y="489"/>
                    <a:pt x="9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8;p73">
              <a:extLst>
                <a:ext uri="{FF2B5EF4-FFF2-40B4-BE49-F238E27FC236}">
                  <a16:creationId xmlns:a16="http://schemas.microsoft.com/office/drawing/2014/main" id="{F19B1D14-76A2-8329-FAD5-7CB954F95060}"/>
                </a:ext>
              </a:extLst>
            </p:cNvPr>
            <p:cNvSpPr/>
            <p:nvPr/>
          </p:nvSpPr>
          <p:spPr>
            <a:xfrm>
              <a:off x="7139101" y="4045600"/>
              <a:ext cx="147951" cy="352763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9;p73">
              <a:extLst>
                <a:ext uri="{FF2B5EF4-FFF2-40B4-BE49-F238E27FC236}">
                  <a16:creationId xmlns:a16="http://schemas.microsoft.com/office/drawing/2014/main" id="{26ED46E6-5119-6E81-5EAA-6FC2BBB29152}"/>
                </a:ext>
              </a:extLst>
            </p:cNvPr>
            <p:cNvSpPr/>
            <p:nvPr/>
          </p:nvSpPr>
          <p:spPr>
            <a:xfrm>
              <a:off x="7147009" y="4047775"/>
              <a:ext cx="136641" cy="134944"/>
            </a:xfrm>
            <a:custGeom>
              <a:avLst/>
              <a:gdLst/>
              <a:ahLst/>
              <a:cxnLst/>
              <a:rect l="l" t="t" r="r" b="b"/>
              <a:pathLst>
                <a:path w="2936" h="2900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315"/>
                    <a:pt x="106" y="664"/>
                    <a:pt x="106" y="978"/>
                  </a:cubicBezTo>
                  <a:cubicBezTo>
                    <a:pt x="874" y="1677"/>
                    <a:pt x="2097" y="2271"/>
                    <a:pt x="2935" y="2899"/>
                  </a:cubicBezTo>
                  <a:cubicBezTo>
                    <a:pt x="2865" y="2201"/>
                    <a:pt x="2691" y="1502"/>
                    <a:pt x="2446" y="873"/>
                  </a:cubicBezTo>
                  <a:cubicBezTo>
                    <a:pt x="1608" y="664"/>
                    <a:pt x="769" y="3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0;p73">
              <a:extLst>
                <a:ext uri="{FF2B5EF4-FFF2-40B4-BE49-F238E27FC236}">
                  <a16:creationId xmlns:a16="http://schemas.microsoft.com/office/drawing/2014/main" id="{685505C7-AB2D-FFB7-FD6D-339179ED4CFE}"/>
                </a:ext>
              </a:extLst>
            </p:cNvPr>
            <p:cNvSpPr/>
            <p:nvPr/>
          </p:nvSpPr>
          <p:spPr>
            <a:xfrm>
              <a:off x="5924376" y="2196097"/>
              <a:ext cx="363663" cy="206341"/>
            </a:xfrm>
            <a:custGeom>
              <a:avLst/>
              <a:gdLst/>
              <a:ahLst/>
              <a:cxnLst/>
              <a:rect l="l" t="t" r="r" b="b"/>
              <a:pathLst>
                <a:path w="10305" h="5847" extrusionOk="0">
                  <a:moveTo>
                    <a:pt x="3804" y="1"/>
                  </a:moveTo>
                  <a:cubicBezTo>
                    <a:pt x="3291" y="1"/>
                    <a:pt x="2706" y="158"/>
                    <a:pt x="2131" y="629"/>
                  </a:cubicBezTo>
                  <a:cubicBezTo>
                    <a:pt x="1642" y="1048"/>
                    <a:pt x="1887" y="1607"/>
                    <a:pt x="1432" y="1712"/>
                  </a:cubicBezTo>
                  <a:cubicBezTo>
                    <a:pt x="978" y="1782"/>
                    <a:pt x="105" y="1537"/>
                    <a:pt x="0" y="2445"/>
                  </a:cubicBezTo>
                  <a:cubicBezTo>
                    <a:pt x="0" y="3109"/>
                    <a:pt x="245" y="3738"/>
                    <a:pt x="734" y="4192"/>
                  </a:cubicBezTo>
                  <a:cubicBezTo>
                    <a:pt x="1188" y="4681"/>
                    <a:pt x="1817" y="4960"/>
                    <a:pt x="2480" y="4995"/>
                  </a:cubicBezTo>
                  <a:lnTo>
                    <a:pt x="2830" y="4995"/>
                  </a:lnTo>
                  <a:cubicBezTo>
                    <a:pt x="4681" y="4821"/>
                    <a:pt x="5938" y="3912"/>
                    <a:pt x="6917" y="3633"/>
                  </a:cubicBezTo>
                  <a:cubicBezTo>
                    <a:pt x="7179" y="3549"/>
                    <a:pt x="7378" y="3510"/>
                    <a:pt x="7535" y="3510"/>
                  </a:cubicBezTo>
                  <a:cubicBezTo>
                    <a:pt x="7963" y="3510"/>
                    <a:pt x="8074" y="3801"/>
                    <a:pt x="8279" y="4262"/>
                  </a:cubicBezTo>
                  <a:cubicBezTo>
                    <a:pt x="8574" y="4885"/>
                    <a:pt x="8807" y="5846"/>
                    <a:pt x="9297" y="5846"/>
                  </a:cubicBezTo>
                  <a:cubicBezTo>
                    <a:pt x="9329" y="5846"/>
                    <a:pt x="9362" y="5842"/>
                    <a:pt x="9397" y="5834"/>
                  </a:cubicBezTo>
                  <a:cubicBezTo>
                    <a:pt x="9990" y="5694"/>
                    <a:pt x="9990" y="4960"/>
                    <a:pt x="10130" y="4471"/>
                  </a:cubicBezTo>
                  <a:cubicBezTo>
                    <a:pt x="10305" y="3982"/>
                    <a:pt x="9676" y="2445"/>
                    <a:pt x="9117" y="1467"/>
                  </a:cubicBezTo>
                  <a:cubicBezTo>
                    <a:pt x="8698" y="734"/>
                    <a:pt x="8244" y="315"/>
                    <a:pt x="7545" y="245"/>
                  </a:cubicBezTo>
                  <a:cubicBezTo>
                    <a:pt x="7336" y="245"/>
                    <a:pt x="7091" y="280"/>
                    <a:pt x="6847" y="315"/>
                  </a:cubicBezTo>
                  <a:cubicBezTo>
                    <a:pt x="6035" y="472"/>
                    <a:pt x="5674" y="668"/>
                    <a:pt x="5501" y="668"/>
                  </a:cubicBezTo>
                  <a:cubicBezTo>
                    <a:pt x="5443" y="668"/>
                    <a:pt x="5406" y="646"/>
                    <a:pt x="5380" y="594"/>
                  </a:cubicBezTo>
                  <a:cubicBezTo>
                    <a:pt x="5314" y="441"/>
                    <a:pt x="4660" y="1"/>
                    <a:pt x="3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1;p73">
              <a:extLst>
                <a:ext uri="{FF2B5EF4-FFF2-40B4-BE49-F238E27FC236}">
                  <a16:creationId xmlns:a16="http://schemas.microsoft.com/office/drawing/2014/main" id="{53AEE514-2B8B-C7A0-D13B-5ED29DC81A0B}"/>
                </a:ext>
              </a:extLst>
            </p:cNvPr>
            <p:cNvSpPr/>
            <p:nvPr/>
          </p:nvSpPr>
          <p:spPr>
            <a:xfrm>
              <a:off x="5950243" y="2205943"/>
              <a:ext cx="337796" cy="196495"/>
            </a:xfrm>
            <a:custGeom>
              <a:avLst/>
              <a:gdLst/>
              <a:ahLst/>
              <a:cxnLst/>
              <a:rect l="l" t="t" r="r" b="b"/>
              <a:pathLst>
                <a:path w="9572" h="5568" extrusionOk="0">
                  <a:moveTo>
                    <a:pt x="6812" y="1"/>
                  </a:moveTo>
                  <a:lnTo>
                    <a:pt x="6812" y="1"/>
                  </a:lnTo>
                  <a:cubicBezTo>
                    <a:pt x="7371" y="664"/>
                    <a:pt x="7546" y="1642"/>
                    <a:pt x="6673" y="1922"/>
                  </a:cubicBezTo>
                  <a:cubicBezTo>
                    <a:pt x="5590" y="2236"/>
                    <a:pt x="5275" y="2166"/>
                    <a:pt x="4158" y="3214"/>
                  </a:cubicBezTo>
                  <a:cubicBezTo>
                    <a:pt x="3444" y="3906"/>
                    <a:pt x="2517" y="4269"/>
                    <a:pt x="1576" y="4269"/>
                  </a:cubicBezTo>
                  <a:cubicBezTo>
                    <a:pt x="1043" y="4269"/>
                    <a:pt x="506" y="4153"/>
                    <a:pt x="1" y="3913"/>
                  </a:cubicBezTo>
                  <a:lnTo>
                    <a:pt x="1" y="3913"/>
                  </a:lnTo>
                  <a:cubicBezTo>
                    <a:pt x="455" y="4402"/>
                    <a:pt x="1084" y="4681"/>
                    <a:pt x="1747" y="4716"/>
                  </a:cubicBezTo>
                  <a:lnTo>
                    <a:pt x="2097" y="4716"/>
                  </a:lnTo>
                  <a:cubicBezTo>
                    <a:pt x="3948" y="4542"/>
                    <a:pt x="5205" y="3633"/>
                    <a:pt x="6184" y="3354"/>
                  </a:cubicBezTo>
                  <a:cubicBezTo>
                    <a:pt x="6446" y="3270"/>
                    <a:pt x="6645" y="3231"/>
                    <a:pt x="6802" y="3231"/>
                  </a:cubicBezTo>
                  <a:cubicBezTo>
                    <a:pt x="7230" y="3231"/>
                    <a:pt x="7341" y="3522"/>
                    <a:pt x="7546" y="3983"/>
                  </a:cubicBezTo>
                  <a:cubicBezTo>
                    <a:pt x="7841" y="4606"/>
                    <a:pt x="8074" y="5567"/>
                    <a:pt x="8564" y="5567"/>
                  </a:cubicBezTo>
                  <a:cubicBezTo>
                    <a:pt x="8596" y="5567"/>
                    <a:pt x="8629" y="5563"/>
                    <a:pt x="8664" y="5555"/>
                  </a:cubicBezTo>
                  <a:cubicBezTo>
                    <a:pt x="9257" y="5415"/>
                    <a:pt x="9257" y="4681"/>
                    <a:pt x="9397" y="4192"/>
                  </a:cubicBezTo>
                  <a:cubicBezTo>
                    <a:pt x="9572" y="3703"/>
                    <a:pt x="8943" y="2166"/>
                    <a:pt x="8384" y="1223"/>
                  </a:cubicBezTo>
                  <a:cubicBezTo>
                    <a:pt x="7965" y="455"/>
                    <a:pt x="7511" y="36"/>
                    <a:pt x="6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;p73">
              <a:extLst>
                <a:ext uri="{FF2B5EF4-FFF2-40B4-BE49-F238E27FC236}">
                  <a16:creationId xmlns:a16="http://schemas.microsoft.com/office/drawing/2014/main" id="{8B429F3A-CD34-E853-F113-92CF2016C843}"/>
                </a:ext>
              </a:extLst>
            </p:cNvPr>
            <p:cNvSpPr/>
            <p:nvPr/>
          </p:nvSpPr>
          <p:spPr>
            <a:xfrm>
              <a:off x="6006952" y="2320138"/>
              <a:ext cx="294671" cy="296401"/>
            </a:xfrm>
            <a:custGeom>
              <a:avLst/>
              <a:gdLst/>
              <a:ahLst/>
              <a:cxnLst/>
              <a:rect l="l" t="t" r="r" b="b"/>
              <a:pathLst>
                <a:path w="8350" h="8399" extrusionOk="0">
                  <a:moveTo>
                    <a:pt x="5190" y="0"/>
                  </a:moveTo>
                  <a:cubicBezTo>
                    <a:pt x="5064" y="0"/>
                    <a:pt x="4909" y="27"/>
                    <a:pt x="4716" y="83"/>
                  </a:cubicBezTo>
                  <a:lnTo>
                    <a:pt x="4577" y="118"/>
                  </a:lnTo>
                  <a:cubicBezTo>
                    <a:pt x="3598" y="397"/>
                    <a:pt x="2341" y="1341"/>
                    <a:pt x="490" y="1515"/>
                  </a:cubicBezTo>
                  <a:lnTo>
                    <a:pt x="140" y="1515"/>
                  </a:lnTo>
                  <a:cubicBezTo>
                    <a:pt x="1" y="2144"/>
                    <a:pt x="36" y="2773"/>
                    <a:pt x="175" y="3401"/>
                  </a:cubicBezTo>
                  <a:cubicBezTo>
                    <a:pt x="280" y="3821"/>
                    <a:pt x="385" y="4205"/>
                    <a:pt x="560" y="4624"/>
                  </a:cubicBezTo>
                  <a:cubicBezTo>
                    <a:pt x="594" y="4799"/>
                    <a:pt x="664" y="4973"/>
                    <a:pt x="769" y="5148"/>
                  </a:cubicBezTo>
                  <a:lnTo>
                    <a:pt x="769" y="5183"/>
                  </a:lnTo>
                  <a:cubicBezTo>
                    <a:pt x="769" y="5183"/>
                    <a:pt x="769" y="5218"/>
                    <a:pt x="769" y="5218"/>
                  </a:cubicBezTo>
                  <a:cubicBezTo>
                    <a:pt x="874" y="5462"/>
                    <a:pt x="1014" y="5707"/>
                    <a:pt x="1153" y="5951"/>
                  </a:cubicBezTo>
                  <a:cubicBezTo>
                    <a:pt x="1906" y="7457"/>
                    <a:pt x="3475" y="8399"/>
                    <a:pt x="5153" y="8399"/>
                  </a:cubicBezTo>
                  <a:cubicBezTo>
                    <a:pt x="5344" y="8399"/>
                    <a:pt x="5536" y="8387"/>
                    <a:pt x="5729" y="8362"/>
                  </a:cubicBezTo>
                  <a:cubicBezTo>
                    <a:pt x="5834" y="8362"/>
                    <a:pt x="5974" y="8327"/>
                    <a:pt x="6114" y="8257"/>
                  </a:cubicBezTo>
                  <a:cubicBezTo>
                    <a:pt x="6253" y="8187"/>
                    <a:pt x="6428" y="8082"/>
                    <a:pt x="6533" y="7977"/>
                  </a:cubicBezTo>
                  <a:cubicBezTo>
                    <a:pt x="7581" y="7069"/>
                    <a:pt x="7860" y="4903"/>
                    <a:pt x="7825" y="3646"/>
                  </a:cubicBezTo>
                  <a:cubicBezTo>
                    <a:pt x="7895" y="3576"/>
                    <a:pt x="7965" y="3471"/>
                    <a:pt x="8000" y="3401"/>
                  </a:cubicBezTo>
                  <a:cubicBezTo>
                    <a:pt x="8244" y="2982"/>
                    <a:pt x="8349" y="2528"/>
                    <a:pt x="8314" y="2074"/>
                  </a:cubicBezTo>
                  <a:cubicBezTo>
                    <a:pt x="8283" y="1277"/>
                    <a:pt x="8064" y="937"/>
                    <a:pt x="7869" y="937"/>
                  </a:cubicBezTo>
                  <a:cubicBezTo>
                    <a:pt x="7842" y="937"/>
                    <a:pt x="7816" y="944"/>
                    <a:pt x="7790" y="956"/>
                  </a:cubicBezTo>
                  <a:cubicBezTo>
                    <a:pt x="7650" y="1445"/>
                    <a:pt x="7650" y="2179"/>
                    <a:pt x="7057" y="2319"/>
                  </a:cubicBezTo>
                  <a:cubicBezTo>
                    <a:pt x="7021" y="2327"/>
                    <a:pt x="6987" y="2331"/>
                    <a:pt x="6954" y="2331"/>
                  </a:cubicBezTo>
                  <a:cubicBezTo>
                    <a:pt x="6434" y="2331"/>
                    <a:pt x="6202" y="1340"/>
                    <a:pt x="5939" y="782"/>
                  </a:cubicBezTo>
                  <a:cubicBezTo>
                    <a:pt x="5724" y="298"/>
                    <a:pt x="5612" y="0"/>
                    <a:pt x="5190" y="0"/>
                  </a:cubicBez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3;p73">
              <a:extLst>
                <a:ext uri="{FF2B5EF4-FFF2-40B4-BE49-F238E27FC236}">
                  <a16:creationId xmlns:a16="http://schemas.microsoft.com/office/drawing/2014/main" id="{BC20FDF4-30F5-A888-1C09-6000EB88B0AC}"/>
                </a:ext>
              </a:extLst>
            </p:cNvPr>
            <p:cNvSpPr/>
            <p:nvPr/>
          </p:nvSpPr>
          <p:spPr>
            <a:xfrm>
              <a:off x="6173376" y="2319538"/>
              <a:ext cx="128244" cy="282144"/>
            </a:xfrm>
            <a:custGeom>
              <a:avLst/>
              <a:gdLst/>
              <a:ahLst/>
              <a:cxnLst/>
              <a:rect l="l" t="t" r="r" b="b"/>
              <a:pathLst>
                <a:path w="3634" h="7995" extrusionOk="0">
                  <a:moveTo>
                    <a:pt x="440" y="0"/>
                  </a:moveTo>
                  <a:cubicBezTo>
                    <a:pt x="320" y="0"/>
                    <a:pt x="177" y="21"/>
                    <a:pt x="0" y="65"/>
                  </a:cubicBezTo>
                  <a:cubicBezTo>
                    <a:pt x="1572" y="1602"/>
                    <a:pt x="1921" y="2615"/>
                    <a:pt x="2166" y="4222"/>
                  </a:cubicBezTo>
                  <a:cubicBezTo>
                    <a:pt x="2376" y="5654"/>
                    <a:pt x="2341" y="7051"/>
                    <a:pt x="1817" y="7994"/>
                  </a:cubicBezTo>
                  <a:cubicBezTo>
                    <a:pt x="2865" y="7086"/>
                    <a:pt x="3144" y="4920"/>
                    <a:pt x="3109" y="3663"/>
                  </a:cubicBezTo>
                  <a:cubicBezTo>
                    <a:pt x="3179" y="3593"/>
                    <a:pt x="3249" y="3488"/>
                    <a:pt x="3284" y="3418"/>
                  </a:cubicBezTo>
                  <a:cubicBezTo>
                    <a:pt x="3528" y="2999"/>
                    <a:pt x="3633" y="2545"/>
                    <a:pt x="3633" y="2091"/>
                  </a:cubicBezTo>
                  <a:cubicBezTo>
                    <a:pt x="3572" y="1294"/>
                    <a:pt x="3376" y="954"/>
                    <a:pt x="3163" y="954"/>
                  </a:cubicBezTo>
                  <a:cubicBezTo>
                    <a:pt x="3134" y="954"/>
                    <a:pt x="3104" y="961"/>
                    <a:pt x="3074" y="973"/>
                  </a:cubicBezTo>
                  <a:cubicBezTo>
                    <a:pt x="2934" y="1462"/>
                    <a:pt x="2934" y="2196"/>
                    <a:pt x="2341" y="2336"/>
                  </a:cubicBezTo>
                  <a:cubicBezTo>
                    <a:pt x="2308" y="2344"/>
                    <a:pt x="2277" y="2348"/>
                    <a:pt x="2246" y="2348"/>
                  </a:cubicBezTo>
                  <a:cubicBezTo>
                    <a:pt x="1749" y="2348"/>
                    <a:pt x="1486" y="1323"/>
                    <a:pt x="1223" y="764"/>
                  </a:cubicBezTo>
                  <a:cubicBezTo>
                    <a:pt x="1002" y="295"/>
                    <a:pt x="890" y="0"/>
                    <a:pt x="440" y="0"/>
                  </a:cubicBezTo>
                  <a:close/>
                </a:path>
              </a:pathLst>
            </a:custGeom>
            <a:solidFill>
              <a:srgbClr val="98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4;p73">
              <a:extLst>
                <a:ext uri="{FF2B5EF4-FFF2-40B4-BE49-F238E27FC236}">
                  <a16:creationId xmlns:a16="http://schemas.microsoft.com/office/drawing/2014/main" id="{E10A8927-8555-F95B-A7EE-727C2D338BBA}"/>
                </a:ext>
              </a:extLst>
            </p:cNvPr>
            <p:cNvSpPr/>
            <p:nvPr/>
          </p:nvSpPr>
          <p:spPr>
            <a:xfrm>
              <a:off x="6222675" y="2440156"/>
              <a:ext cx="78944" cy="182485"/>
            </a:xfrm>
            <a:custGeom>
              <a:avLst/>
              <a:gdLst/>
              <a:ahLst/>
              <a:cxnLst/>
              <a:rect l="l" t="t" r="r" b="b"/>
              <a:pathLst>
                <a:path w="2237" h="5171" extrusionOk="0">
                  <a:moveTo>
                    <a:pt x="1887" y="0"/>
                  </a:moveTo>
                  <a:cubicBezTo>
                    <a:pt x="1817" y="70"/>
                    <a:pt x="1747" y="175"/>
                    <a:pt x="1677" y="245"/>
                  </a:cubicBezTo>
                  <a:cubicBezTo>
                    <a:pt x="1712" y="1433"/>
                    <a:pt x="1503" y="2620"/>
                    <a:pt x="1048" y="3703"/>
                  </a:cubicBezTo>
                  <a:cubicBezTo>
                    <a:pt x="839" y="4122"/>
                    <a:pt x="559" y="4507"/>
                    <a:pt x="175" y="4786"/>
                  </a:cubicBezTo>
                  <a:lnTo>
                    <a:pt x="1" y="4856"/>
                  </a:lnTo>
                  <a:lnTo>
                    <a:pt x="420" y="5170"/>
                  </a:lnTo>
                  <a:cubicBezTo>
                    <a:pt x="420" y="5170"/>
                    <a:pt x="524" y="5135"/>
                    <a:pt x="664" y="5065"/>
                  </a:cubicBezTo>
                  <a:cubicBezTo>
                    <a:pt x="1118" y="4821"/>
                    <a:pt x="2026" y="4332"/>
                    <a:pt x="2236" y="3668"/>
                  </a:cubicBezTo>
                  <a:cubicBezTo>
                    <a:pt x="1992" y="2446"/>
                    <a:pt x="1887" y="1223"/>
                    <a:pt x="1887" y="0"/>
                  </a:cubicBezTo>
                  <a:close/>
                </a:path>
              </a:pathLst>
            </a:custGeom>
            <a:solidFill>
              <a:srgbClr val="98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5;p73">
              <a:extLst>
                <a:ext uri="{FF2B5EF4-FFF2-40B4-BE49-F238E27FC236}">
                  <a16:creationId xmlns:a16="http://schemas.microsoft.com/office/drawing/2014/main" id="{26913708-CEF0-1C72-CA6F-842E3B1E9916}"/>
                </a:ext>
              </a:extLst>
            </p:cNvPr>
            <p:cNvSpPr/>
            <p:nvPr/>
          </p:nvSpPr>
          <p:spPr>
            <a:xfrm>
              <a:off x="5685221" y="2842557"/>
              <a:ext cx="270004" cy="264534"/>
            </a:xfrm>
            <a:custGeom>
              <a:avLst/>
              <a:gdLst/>
              <a:ahLst/>
              <a:cxnLst/>
              <a:rect l="l" t="t" r="r" b="b"/>
              <a:pathLst>
                <a:path w="7651" h="7496" extrusionOk="0">
                  <a:moveTo>
                    <a:pt x="2896" y="0"/>
                  </a:moveTo>
                  <a:cubicBezTo>
                    <a:pt x="2702" y="0"/>
                    <a:pt x="2446" y="218"/>
                    <a:pt x="2097" y="684"/>
                  </a:cubicBezTo>
                  <a:cubicBezTo>
                    <a:pt x="1887" y="963"/>
                    <a:pt x="1677" y="1277"/>
                    <a:pt x="1503" y="1592"/>
                  </a:cubicBezTo>
                  <a:cubicBezTo>
                    <a:pt x="1503" y="1592"/>
                    <a:pt x="944" y="1234"/>
                    <a:pt x="631" y="1234"/>
                  </a:cubicBezTo>
                  <a:cubicBezTo>
                    <a:pt x="553" y="1234"/>
                    <a:pt x="490" y="1256"/>
                    <a:pt x="455" y="1312"/>
                  </a:cubicBezTo>
                  <a:cubicBezTo>
                    <a:pt x="280" y="1592"/>
                    <a:pt x="874" y="2255"/>
                    <a:pt x="874" y="2255"/>
                  </a:cubicBezTo>
                  <a:cubicBezTo>
                    <a:pt x="874" y="2255"/>
                    <a:pt x="841" y="2254"/>
                    <a:pt x="790" y="2254"/>
                  </a:cubicBezTo>
                  <a:cubicBezTo>
                    <a:pt x="610" y="2254"/>
                    <a:pt x="203" y="2275"/>
                    <a:pt x="175" y="2465"/>
                  </a:cubicBezTo>
                  <a:cubicBezTo>
                    <a:pt x="140" y="2710"/>
                    <a:pt x="769" y="3373"/>
                    <a:pt x="839" y="3443"/>
                  </a:cubicBezTo>
                  <a:cubicBezTo>
                    <a:pt x="789" y="3393"/>
                    <a:pt x="427" y="3123"/>
                    <a:pt x="218" y="3123"/>
                  </a:cubicBezTo>
                  <a:cubicBezTo>
                    <a:pt x="138" y="3123"/>
                    <a:pt x="80" y="3162"/>
                    <a:pt x="71" y="3268"/>
                  </a:cubicBezTo>
                  <a:cubicBezTo>
                    <a:pt x="1" y="3618"/>
                    <a:pt x="769" y="4246"/>
                    <a:pt x="769" y="4246"/>
                  </a:cubicBezTo>
                  <a:cubicBezTo>
                    <a:pt x="769" y="4246"/>
                    <a:pt x="673" y="4203"/>
                    <a:pt x="577" y="4203"/>
                  </a:cubicBezTo>
                  <a:cubicBezTo>
                    <a:pt x="481" y="4203"/>
                    <a:pt x="385" y="4246"/>
                    <a:pt x="385" y="4421"/>
                  </a:cubicBezTo>
                  <a:cubicBezTo>
                    <a:pt x="350" y="4421"/>
                    <a:pt x="350" y="4456"/>
                    <a:pt x="385" y="4491"/>
                  </a:cubicBezTo>
                  <a:cubicBezTo>
                    <a:pt x="411" y="4775"/>
                    <a:pt x="1413" y="5385"/>
                    <a:pt x="1932" y="5385"/>
                  </a:cubicBezTo>
                  <a:cubicBezTo>
                    <a:pt x="2114" y="5385"/>
                    <a:pt x="2236" y="5310"/>
                    <a:pt x="2236" y="5120"/>
                  </a:cubicBezTo>
                  <a:cubicBezTo>
                    <a:pt x="2655" y="5539"/>
                    <a:pt x="3179" y="5818"/>
                    <a:pt x="3738" y="5993"/>
                  </a:cubicBezTo>
                  <a:cubicBezTo>
                    <a:pt x="3738" y="5993"/>
                    <a:pt x="4367" y="6971"/>
                    <a:pt x="4821" y="7495"/>
                  </a:cubicBezTo>
                  <a:cubicBezTo>
                    <a:pt x="5205" y="7460"/>
                    <a:pt x="5625" y="7425"/>
                    <a:pt x="6044" y="7390"/>
                  </a:cubicBezTo>
                  <a:cubicBezTo>
                    <a:pt x="6603" y="7320"/>
                    <a:pt x="7162" y="7146"/>
                    <a:pt x="7651" y="6831"/>
                  </a:cubicBezTo>
                  <a:lnTo>
                    <a:pt x="6498" y="4945"/>
                  </a:lnTo>
                  <a:cubicBezTo>
                    <a:pt x="6079" y="4770"/>
                    <a:pt x="4507" y="3723"/>
                    <a:pt x="4123" y="3129"/>
                  </a:cubicBezTo>
                  <a:cubicBezTo>
                    <a:pt x="3738" y="2500"/>
                    <a:pt x="3354" y="474"/>
                    <a:pt x="3144" y="160"/>
                  </a:cubicBezTo>
                  <a:cubicBezTo>
                    <a:pt x="3075" y="55"/>
                    <a:pt x="2993" y="0"/>
                    <a:pt x="2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6;p73">
              <a:extLst>
                <a:ext uri="{FF2B5EF4-FFF2-40B4-BE49-F238E27FC236}">
                  <a16:creationId xmlns:a16="http://schemas.microsoft.com/office/drawing/2014/main" id="{E787753E-78F1-4982-1454-AB399ACF5F15}"/>
                </a:ext>
              </a:extLst>
            </p:cNvPr>
            <p:cNvSpPr/>
            <p:nvPr/>
          </p:nvSpPr>
          <p:spPr>
            <a:xfrm>
              <a:off x="6015598" y="2336618"/>
              <a:ext cx="289696" cy="169463"/>
            </a:xfrm>
            <a:custGeom>
              <a:avLst/>
              <a:gdLst/>
              <a:ahLst/>
              <a:cxnLst/>
              <a:rect l="l" t="t" r="r" b="b"/>
              <a:pathLst>
                <a:path w="8209" h="4802" extrusionOk="0">
                  <a:moveTo>
                    <a:pt x="7964" y="0"/>
                  </a:moveTo>
                  <a:cubicBezTo>
                    <a:pt x="7475" y="454"/>
                    <a:pt x="6916" y="839"/>
                    <a:pt x="6288" y="1083"/>
                  </a:cubicBezTo>
                  <a:cubicBezTo>
                    <a:pt x="6148" y="1153"/>
                    <a:pt x="5973" y="1223"/>
                    <a:pt x="5799" y="1328"/>
                  </a:cubicBezTo>
                  <a:cubicBezTo>
                    <a:pt x="5100" y="1607"/>
                    <a:pt x="4401" y="1887"/>
                    <a:pt x="3703" y="2096"/>
                  </a:cubicBezTo>
                  <a:cubicBezTo>
                    <a:pt x="1223" y="2865"/>
                    <a:pt x="280" y="2934"/>
                    <a:pt x="0" y="2934"/>
                  </a:cubicBezTo>
                  <a:cubicBezTo>
                    <a:pt x="70" y="3354"/>
                    <a:pt x="175" y="3773"/>
                    <a:pt x="349" y="4157"/>
                  </a:cubicBezTo>
                  <a:lnTo>
                    <a:pt x="559" y="4681"/>
                  </a:lnTo>
                  <a:lnTo>
                    <a:pt x="559" y="4716"/>
                  </a:lnTo>
                  <a:lnTo>
                    <a:pt x="559" y="4751"/>
                  </a:lnTo>
                  <a:cubicBezTo>
                    <a:pt x="585" y="4776"/>
                    <a:pt x="694" y="4802"/>
                    <a:pt x="926" y="4802"/>
                  </a:cubicBezTo>
                  <a:cubicBezTo>
                    <a:pt x="1330" y="4802"/>
                    <a:pt x="2106" y="4725"/>
                    <a:pt x="3458" y="4436"/>
                  </a:cubicBezTo>
                  <a:cubicBezTo>
                    <a:pt x="4541" y="4157"/>
                    <a:pt x="5554" y="3703"/>
                    <a:pt x="6462" y="3074"/>
                  </a:cubicBezTo>
                  <a:cubicBezTo>
                    <a:pt x="7091" y="2690"/>
                    <a:pt x="7650" y="2201"/>
                    <a:pt x="8104" y="1607"/>
                  </a:cubicBezTo>
                  <a:cubicBezTo>
                    <a:pt x="8139" y="1537"/>
                    <a:pt x="8174" y="1467"/>
                    <a:pt x="8209" y="1398"/>
                  </a:cubicBezTo>
                  <a:lnTo>
                    <a:pt x="7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7;p73">
              <a:extLst>
                <a:ext uri="{FF2B5EF4-FFF2-40B4-BE49-F238E27FC236}">
                  <a16:creationId xmlns:a16="http://schemas.microsoft.com/office/drawing/2014/main" id="{61E78AFF-B6F4-4030-9CD9-82CB08636DF6}"/>
                </a:ext>
              </a:extLst>
            </p:cNvPr>
            <p:cNvSpPr/>
            <p:nvPr/>
          </p:nvSpPr>
          <p:spPr>
            <a:xfrm>
              <a:off x="6280620" y="2254677"/>
              <a:ext cx="56746" cy="96765"/>
            </a:xfrm>
            <a:custGeom>
              <a:avLst/>
              <a:gdLst/>
              <a:ahLst/>
              <a:cxnLst/>
              <a:rect l="l" t="t" r="r" b="b"/>
              <a:pathLst>
                <a:path w="1608" h="2742" extrusionOk="0">
                  <a:moveTo>
                    <a:pt x="1269" y="1"/>
                  </a:moveTo>
                  <a:cubicBezTo>
                    <a:pt x="1019" y="1"/>
                    <a:pt x="606" y="418"/>
                    <a:pt x="315" y="1030"/>
                  </a:cubicBezTo>
                  <a:cubicBezTo>
                    <a:pt x="105" y="1554"/>
                    <a:pt x="0" y="2148"/>
                    <a:pt x="70" y="2741"/>
                  </a:cubicBezTo>
                  <a:lnTo>
                    <a:pt x="350" y="2741"/>
                  </a:lnTo>
                  <a:cubicBezTo>
                    <a:pt x="594" y="2462"/>
                    <a:pt x="1607" y="261"/>
                    <a:pt x="1397" y="52"/>
                  </a:cubicBezTo>
                  <a:cubicBezTo>
                    <a:pt x="1363" y="17"/>
                    <a:pt x="1319" y="1"/>
                    <a:pt x="1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8;p73">
              <a:extLst>
                <a:ext uri="{FF2B5EF4-FFF2-40B4-BE49-F238E27FC236}">
                  <a16:creationId xmlns:a16="http://schemas.microsoft.com/office/drawing/2014/main" id="{10F30C7F-F793-48D4-A839-6AFD6561C8C9}"/>
                </a:ext>
              </a:extLst>
            </p:cNvPr>
            <p:cNvSpPr/>
            <p:nvPr/>
          </p:nvSpPr>
          <p:spPr>
            <a:xfrm>
              <a:off x="6271974" y="2314456"/>
              <a:ext cx="92495" cy="44148"/>
            </a:xfrm>
            <a:custGeom>
              <a:avLst/>
              <a:gdLst/>
              <a:ahLst/>
              <a:cxnLst/>
              <a:rect l="l" t="t" r="r" b="b"/>
              <a:pathLst>
                <a:path w="2621" h="1251" extrusionOk="0">
                  <a:moveTo>
                    <a:pt x="2258" y="1"/>
                  </a:moveTo>
                  <a:cubicBezTo>
                    <a:pt x="2000" y="1"/>
                    <a:pt x="1753" y="55"/>
                    <a:pt x="1538" y="174"/>
                  </a:cubicBezTo>
                  <a:cubicBezTo>
                    <a:pt x="874" y="489"/>
                    <a:pt x="1" y="1047"/>
                    <a:pt x="420" y="1222"/>
                  </a:cubicBezTo>
                  <a:cubicBezTo>
                    <a:pt x="472" y="1241"/>
                    <a:pt x="530" y="1250"/>
                    <a:pt x="592" y="1250"/>
                  </a:cubicBezTo>
                  <a:cubicBezTo>
                    <a:pt x="1316" y="1250"/>
                    <a:pt x="2621" y="34"/>
                    <a:pt x="2621" y="34"/>
                  </a:cubicBezTo>
                  <a:cubicBezTo>
                    <a:pt x="2499" y="12"/>
                    <a:pt x="2377" y="1"/>
                    <a:pt x="2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9;p73">
              <a:extLst>
                <a:ext uri="{FF2B5EF4-FFF2-40B4-BE49-F238E27FC236}">
                  <a16:creationId xmlns:a16="http://schemas.microsoft.com/office/drawing/2014/main" id="{0004AEB5-E7A6-EFDF-3BA6-50355E1DB5DE}"/>
                </a:ext>
              </a:extLst>
            </p:cNvPr>
            <p:cNvSpPr/>
            <p:nvPr/>
          </p:nvSpPr>
          <p:spPr>
            <a:xfrm>
              <a:off x="6120372" y="3077441"/>
              <a:ext cx="1061382" cy="1160018"/>
            </a:xfrm>
            <a:custGeom>
              <a:avLst/>
              <a:gdLst/>
              <a:ahLst/>
              <a:cxnLst/>
              <a:rect l="l" t="t" r="r" b="b"/>
              <a:pathLst>
                <a:path w="30076" h="32871" extrusionOk="0">
                  <a:moveTo>
                    <a:pt x="16138" y="1"/>
                  </a:moveTo>
                  <a:cubicBezTo>
                    <a:pt x="16068" y="36"/>
                    <a:pt x="15964" y="105"/>
                    <a:pt x="15894" y="140"/>
                  </a:cubicBezTo>
                  <a:lnTo>
                    <a:pt x="15789" y="210"/>
                  </a:lnTo>
                  <a:lnTo>
                    <a:pt x="15684" y="280"/>
                  </a:lnTo>
                  <a:lnTo>
                    <a:pt x="15544" y="350"/>
                  </a:lnTo>
                  <a:cubicBezTo>
                    <a:pt x="15440" y="420"/>
                    <a:pt x="15335" y="455"/>
                    <a:pt x="15230" y="525"/>
                  </a:cubicBezTo>
                  <a:lnTo>
                    <a:pt x="15125" y="595"/>
                  </a:lnTo>
                  <a:lnTo>
                    <a:pt x="14846" y="699"/>
                  </a:lnTo>
                  <a:cubicBezTo>
                    <a:pt x="14077" y="1084"/>
                    <a:pt x="13274" y="1398"/>
                    <a:pt x="12471" y="1642"/>
                  </a:cubicBezTo>
                  <a:cubicBezTo>
                    <a:pt x="11003" y="2062"/>
                    <a:pt x="9501" y="2341"/>
                    <a:pt x="7999" y="2446"/>
                  </a:cubicBezTo>
                  <a:lnTo>
                    <a:pt x="8279" y="3040"/>
                  </a:lnTo>
                  <a:lnTo>
                    <a:pt x="8244" y="3110"/>
                  </a:lnTo>
                  <a:cubicBezTo>
                    <a:pt x="7895" y="3564"/>
                    <a:pt x="4751" y="7720"/>
                    <a:pt x="2900" y="10759"/>
                  </a:cubicBezTo>
                  <a:cubicBezTo>
                    <a:pt x="943" y="13973"/>
                    <a:pt x="140" y="16802"/>
                    <a:pt x="70" y="17536"/>
                  </a:cubicBezTo>
                  <a:cubicBezTo>
                    <a:pt x="0" y="18270"/>
                    <a:pt x="2410" y="32871"/>
                    <a:pt x="2410" y="32871"/>
                  </a:cubicBezTo>
                  <a:cubicBezTo>
                    <a:pt x="2725" y="32696"/>
                    <a:pt x="3074" y="32521"/>
                    <a:pt x="3389" y="32347"/>
                  </a:cubicBezTo>
                  <a:cubicBezTo>
                    <a:pt x="3458" y="32277"/>
                    <a:pt x="3493" y="32242"/>
                    <a:pt x="3563" y="32172"/>
                  </a:cubicBezTo>
                  <a:cubicBezTo>
                    <a:pt x="3563" y="32172"/>
                    <a:pt x="5484" y="25710"/>
                    <a:pt x="5484" y="22950"/>
                  </a:cubicBezTo>
                  <a:cubicBezTo>
                    <a:pt x="5484" y="20191"/>
                    <a:pt x="5030" y="19038"/>
                    <a:pt x="3773" y="17676"/>
                  </a:cubicBezTo>
                  <a:cubicBezTo>
                    <a:pt x="3773" y="17676"/>
                    <a:pt x="7161" y="14497"/>
                    <a:pt x="9257" y="12331"/>
                  </a:cubicBezTo>
                  <a:cubicBezTo>
                    <a:pt x="11388" y="10131"/>
                    <a:pt x="12994" y="8384"/>
                    <a:pt x="12994" y="8384"/>
                  </a:cubicBezTo>
                  <a:cubicBezTo>
                    <a:pt x="12994" y="8384"/>
                    <a:pt x="14427" y="10235"/>
                    <a:pt x="16662" y="13344"/>
                  </a:cubicBezTo>
                  <a:cubicBezTo>
                    <a:pt x="17710" y="14811"/>
                    <a:pt x="19282" y="17117"/>
                    <a:pt x="20854" y="19387"/>
                  </a:cubicBezTo>
                  <a:cubicBezTo>
                    <a:pt x="22531" y="21832"/>
                    <a:pt x="24172" y="24208"/>
                    <a:pt x="25115" y="25500"/>
                  </a:cubicBezTo>
                  <a:cubicBezTo>
                    <a:pt x="26932" y="27980"/>
                    <a:pt x="29831" y="32242"/>
                    <a:pt x="29831" y="32242"/>
                  </a:cubicBezTo>
                  <a:cubicBezTo>
                    <a:pt x="29971" y="31753"/>
                    <a:pt x="30041" y="31264"/>
                    <a:pt x="30041" y="30740"/>
                  </a:cubicBezTo>
                  <a:cubicBezTo>
                    <a:pt x="30076" y="30356"/>
                    <a:pt x="30041" y="29936"/>
                    <a:pt x="29936" y="29552"/>
                  </a:cubicBezTo>
                  <a:cubicBezTo>
                    <a:pt x="29901" y="29447"/>
                    <a:pt x="29866" y="29343"/>
                    <a:pt x="29831" y="29238"/>
                  </a:cubicBezTo>
                  <a:cubicBezTo>
                    <a:pt x="29831" y="29238"/>
                    <a:pt x="28678" y="21763"/>
                    <a:pt x="27106" y="19457"/>
                  </a:cubicBezTo>
                  <a:cubicBezTo>
                    <a:pt x="25535" y="17117"/>
                    <a:pt x="24068" y="16767"/>
                    <a:pt x="24068" y="16767"/>
                  </a:cubicBezTo>
                  <a:cubicBezTo>
                    <a:pt x="24068" y="16767"/>
                    <a:pt x="21483" y="8733"/>
                    <a:pt x="19736" y="5450"/>
                  </a:cubicBezTo>
                  <a:cubicBezTo>
                    <a:pt x="18793" y="3738"/>
                    <a:pt x="17745" y="2097"/>
                    <a:pt x="16557" y="560"/>
                  </a:cubicBezTo>
                  <a:cubicBezTo>
                    <a:pt x="16313" y="175"/>
                    <a:pt x="16138" y="1"/>
                    <a:pt x="1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80;p73">
              <a:extLst>
                <a:ext uri="{FF2B5EF4-FFF2-40B4-BE49-F238E27FC236}">
                  <a16:creationId xmlns:a16="http://schemas.microsoft.com/office/drawing/2014/main" id="{F1EF4BE3-4610-7FDA-3C2C-36DDB571314A}"/>
                </a:ext>
              </a:extLst>
            </p:cNvPr>
            <p:cNvSpPr/>
            <p:nvPr/>
          </p:nvSpPr>
          <p:spPr>
            <a:xfrm>
              <a:off x="6156155" y="2866659"/>
              <a:ext cx="342666" cy="166463"/>
            </a:xfrm>
            <a:custGeom>
              <a:avLst/>
              <a:gdLst/>
              <a:ahLst/>
              <a:cxnLst/>
              <a:rect l="l" t="t" r="r" b="b"/>
              <a:pathLst>
                <a:path w="9710" h="4717" extrusionOk="0">
                  <a:moveTo>
                    <a:pt x="1981" y="0"/>
                  </a:moveTo>
                  <a:cubicBezTo>
                    <a:pt x="1643" y="0"/>
                    <a:pt x="1" y="1716"/>
                    <a:pt x="139" y="2061"/>
                  </a:cubicBezTo>
                  <a:cubicBezTo>
                    <a:pt x="176" y="2184"/>
                    <a:pt x="298" y="2225"/>
                    <a:pt x="443" y="2225"/>
                  </a:cubicBezTo>
                  <a:cubicBezTo>
                    <a:pt x="712" y="2225"/>
                    <a:pt x="1059" y="2084"/>
                    <a:pt x="1082" y="2061"/>
                  </a:cubicBezTo>
                  <a:lnTo>
                    <a:pt x="1082" y="2061"/>
                  </a:lnTo>
                  <a:cubicBezTo>
                    <a:pt x="1012" y="2131"/>
                    <a:pt x="69" y="2795"/>
                    <a:pt x="314" y="3249"/>
                  </a:cubicBezTo>
                  <a:cubicBezTo>
                    <a:pt x="385" y="3371"/>
                    <a:pt x="488" y="3416"/>
                    <a:pt x="603" y="3416"/>
                  </a:cubicBezTo>
                  <a:cubicBezTo>
                    <a:pt x="883" y="3416"/>
                    <a:pt x="1227" y="3149"/>
                    <a:pt x="1326" y="3075"/>
                  </a:cubicBezTo>
                  <a:lnTo>
                    <a:pt x="1326" y="3075"/>
                  </a:lnTo>
                  <a:cubicBezTo>
                    <a:pt x="1186" y="3180"/>
                    <a:pt x="384" y="3878"/>
                    <a:pt x="558" y="4122"/>
                  </a:cubicBezTo>
                  <a:cubicBezTo>
                    <a:pt x="590" y="4187"/>
                    <a:pt x="651" y="4212"/>
                    <a:pt x="725" y="4212"/>
                  </a:cubicBezTo>
                  <a:cubicBezTo>
                    <a:pt x="973" y="4212"/>
                    <a:pt x="1377" y="3932"/>
                    <a:pt x="1431" y="3878"/>
                  </a:cubicBezTo>
                  <a:lnTo>
                    <a:pt x="1431" y="3878"/>
                  </a:lnTo>
                  <a:cubicBezTo>
                    <a:pt x="1396" y="3913"/>
                    <a:pt x="1082" y="4192"/>
                    <a:pt x="1082" y="4437"/>
                  </a:cubicBezTo>
                  <a:cubicBezTo>
                    <a:pt x="1082" y="4507"/>
                    <a:pt x="1117" y="4576"/>
                    <a:pt x="1187" y="4611"/>
                  </a:cubicBezTo>
                  <a:cubicBezTo>
                    <a:pt x="1247" y="4679"/>
                    <a:pt x="1380" y="4708"/>
                    <a:pt x="1558" y="4708"/>
                  </a:cubicBezTo>
                  <a:cubicBezTo>
                    <a:pt x="2211" y="4708"/>
                    <a:pt x="3457" y="4319"/>
                    <a:pt x="3842" y="4018"/>
                  </a:cubicBezTo>
                  <a:cubicBezTo>
                    <a:pt x="3842" y="4018"/>
                    <a:pt x="6252" y="4716"/>
                    <a:pt x="7335" y="4716"/>
                  </a:cubicBezTo>
                  <a:cubicBezTo>
                    <a:pt x="7335" y="4716"/>
                    <a:pt x="8138" y="4227"/>
                    <a:pt x="8802" y="3738"/>
                  </a:cubicBezTo>
                  <a:cubicBezTo>
                    <a:pt x="9116" y="3529"/>
                    <a:pt x="9431" y="3284"/>
                    <a:pt x="9710" y="3040"/>
                  </a:cubicBezTo>
                  <a:cubicBezTo>
                    <a:pt x="9710" y="3040"/>
                    <a:pt x="7789" y="1537"/>
                    <a:pt x="7335" y="1258"/>
                  </a:cubicBezTo>
                  <a:cubicBezTo>
                    <a:pt x="7335" y="1258"/>
                    <a:pt x="5891" y="1398"/>
                    <a:pt x="4556" y="1398"/>
                  </a:cubicBezTo>
                  <a:cubicBezTo>
                    <a:pt x="3888" y="1398"/>
                    <a:pt x="3248" y="1363"/>
                    <a:pt x="2829" y="1258"/>
                  </a:cubicBezTo>
                  <a:cubicBezTo>
                    <a:pt x="2829" y="1258"/>
                    <a:pt x="2305" y="35"/>
                    <a:pt x="1990" y="1"/>
                  </a:cubicBezTo>
                  <a:cubicBezTo>
                    <a:pt x="1987" y="0"/>
                    <a:pt x="1984" y="0"/>
                    <a:pt x="1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81;p73">
              <a:extLst>
                <a:ext uri="{FF2B5EF4-FFF2-40B4-BE49-F238E27FC236}">
                  <a16:creationId xmlns:a16="http://schemas.microsoft.com/office/drawing/2014/main" id="{9CF70E4A-8FB7-E9E4-C313-39E627293D33}"/>
                </a:ext>
              </a:extLst>
            </p:cNvPr>
            <p:cNvSpPr/>
            <p:nvPr/>
          </p:nvSpPr>
          <p:spPr>
            <a:xfrm>
              <a:off x="6416201" y="2923369"/>
              <a:ext cx="765546" cy="1238891"/>
            </a:xfrm>
            <a:custGeom>
              <a:avLst/>
              <a:gdLst/>
              <a:ahLst/>
              <a:cxnLst/>
              <a:rect l="l" t="t" r="r" b="b"/>
              <a:pathLst>
                <a:path w="21693" h="35106" extrusionOk="0">
                  <a:moveTo>
                    <a:pt x="9432" y="0"/>
                  </a:moveTo>
                  <a:cubicBezTo>
                    <a:pt x="9397" y="734"/>
                    <a:pt x="9222" y="1467"/>
                    <a:pt x="8838" y="1817"/>
                  </a:cubicBezTo>
                  <a:cubicBezTo>
                    <a:pt x="8359" y="2214"/>
                    <a:pt x="6971" y="2329"/>
                    <a:pt x="5505" y="2329"/>
                  </a:cubicBezTo>
                  <a:cubicBezTo>
                    <a:pt x="3875" y="2329"/>
                    <a:pt x="2148" y="2186"/>
                    <a:pt x="1468" y="2131"/>
                  </a:cubicBezTo>
                  <a:lnTo>
                    <a:pt x="1" y="3109"/>
                  </a:lnTo>
                  <a:cubicBezTo>
                    <a:pt x="1" y="3109"/>
                    <a:pt x="2131" y="3389"/>
                    <a:pt x="4227" y="3528"/>
                  </a:cubicBezTo>
                  <a:cubicBezTo>
                    <a:pt x="4891" y="3598"/>
                    <a:pt x="5590" y="3633"/>
                    <a:pt x="6288" y="3633"/>
                  </a:cubicBezTo>
                  <a:cubicBezTo>
                    <a:pt x="6533" y="4017"/>
                    <a:pt x="6707" y="4437"/>
                    <a:pt x="6882" y="4891"/>
                  </a:cubicBezTo>
                  <a:lnTo>
                    <a:pt x="6987" y="5170"/>
                  </a:lnTo>
                  <a:cubicBezTo>
                    <a:pt x="7126" y="5484"/>
                    <a:pt x="9921" y="8069"/>
                    <a:pt x="12296" y="13484"/>
                  </a:cubicBezTo>
                  <a:cubicBezTo>
                    <a:pt x="14672" y="18898"/>
                    <a:pt x="15405" y="21553"/>
                    <a:pt x="15405" y="21553"/>
                  </a:cubicBezTo>
                  <a:cubicBezTo>
                    <a:pt x="15405" y="21553"/>
                    <a:pt x="17396" y="22810"/>
                    <a:pt x="18828" y="26932"/>
                  </a:cubicBezTo>
                  <a:cubicBezTo>
                    <a:pt x="19806" y="29761"/>
                    <a:pt x="20994" y="33220"/>
                    <a:pt x="21693" y="35106"/>
                  </a:cubicBezTo>
                  <a:cubicBezTo>
                    <a:pt x="21693" y="34687"/>
                    <a:pt x="21623" y="34302"/>
                    <a:pt x="21553" y="33918"/>
                  </a:cubicBezTo>
                  <a:cubicBezTo>
                    <a:pt x="21518" y="33813"/>
                    <a:pt x="21483" y="33709"/>
                    <a:pt x="21448" y="33604"/>
                  </a:cubicBezTo>
                  <a:cubicBezTo>
                    <a:pt x="21448" y="33604"/>
                    <a:pt x="20260" y="26129"/>
                    <a:pt x="18689" y="23823"/>
                  </a:cubicBezTo>
                  <a:cubicBezTo>
                    <a:pt x="17117" y="21483"/>
                    <a:pt x="15685" y="21133"/>
                    <a:pt x="15685" y="21133"/>
                  </a:cubicBezTo>
                  <a:cubicBezTo>
                    <a:pt x="15685" y="21133"/>
                    <a:pt x="13100" y="13099"/>
                    <a:pt x="11353" y="9816"/>
                  </a:cubicBezTo>
                  <a:cubicBezTo>
                    <a:pt x="10445" y="8104"/>
                    <a:pt x="9397" y="6497"/>
                    <a:pt x="8244" y="4926"/>
                  </a:cubicBezTo>
                  <a:cubicBezTo>
                    <a:pt x="7930" y="4541"/>
                    <a:pt x="7790" y="4332"/>
                    <a:pt x="7790" y="4332"/>
                  </a:cubicBezTo>
                  <a:cubicBezTo>
                    <a:pt x="7825" y="4332"/>
                    <a:pt x="7825" y="4297"/>
                    <a:pt x="7825" y="4262"/>
                  </a:cubicBezTo>
                  <a:cubicBezTo>
                    <a:pt x="7965" y="4052"/>
                    <a:pt x="8035" y="3808"/>
                    <a:pt x="8070" y="3563"/>
                  </a:cubicBezTo>
                  <a:cubicBezTo>
                    <a:pt x="8070" y="3563"/>
                    <a:pt x="8070" y="3563"/>
                    <a:pt x="8070" y="3528"/>
                  </a:cubicBezTo>
                  <a:cubicBezTo>
                    <a:pt x="8314" y="3424"/>
                    <a:pt x="8524" y="3284"/>
                    <a:pt x="8733" y="3109"/>
                  </a:cubicBezTo>
                  <a:cubicBezTo>
                    <a:pt x="9362" y="2515"/>
                    <a:pt x="9676" y="1642"/>
                    <a:pt x="9537" y="769"/>
                  </a:cubicBezTo>
                  <a:cubicBezTo>
                    <a:pt x="9537" y="524"/>
                    <a:pt x="9502" y="280"/>
                    <a:pt x="9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82;p73">
              <a:extLst>
                <a:ext uri="{FF2B5EF4-FFF2-40B4-BE49-F238E27FC236}">
                  <a16:creationId xmlns:a16="http://schemas.microsoft.com/office/drawing/2014/main" id="{E57DC4CE-1808-62B2-EECE-F9E8547E740B}"/>
                </a:ext>
              </a:extLst>
            </p:cNvPr>
            <p:cNvSpPr/>
            <p:nvPr/>
          </p:nvSpPr>
          <p:spPr>
            <a:xfrm>
              <a:off x="5740696" y="2790223"/>
              <a:ext cx="46865" cy="104811"/>
            </a:xfrm>
            <a:custGeom>
              <a:avLst/>
              <a:gdLst/>
              <a:ahLst/>
              <a:cxnLst/>
              <a:rect l="l" t="t" r="r" b="b"/>
              <a:pathLst>
                <a:path w="1328" h="2970" extrusionOk="0">
                  <a:moveTo>
                    <a:pt x="1328" y="1"/>
                  </a:moveTo>
                  <a:lnTo>
                    <a:pt x="315" y="175"/>
                  </a:lnTo>
                  <a:cubicBezTo>
                    <a:pt x="70" y="734"/>
                    <a:pt x="1" y="2970"/>
                    <a:pt x="1" y="2970"/>
                  </a:cubicBezTo>
                  <a:cubicBezTo>
                    <a:pt x="210" y="2516"/>
                    <a:pt x="525" y="2132"/>
                    <a:pt x="874" y="1747"/>
                  </a:cubicBezTo>
                  <a:lnTo>
                    <a:pt x="1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83;p73">
              <a:extLst>
                <a:ext uri="{FF2B5EF4-FFF2-40B4-BE49-F238E27FC236}">
                  <a16:creationId xmlns:a16="http://schemas.microsoft.com/office/drawing/2014/main" id="{5E0BA93F-8374-E5DF-FE2F-5EC3E83F6307}"/>
                </a:ext>
              </a:extLst>
            </p:cNvPr>
            <p:cNvSpPr/>
            <p:nvPr/>
          </p:nvSpPr>
          <p:spPr>
            <a:xfrm>
              <a:off x="5719734" y="3023201"/>
              <a:ext cx="28408" cy="71533"/>
            </a:xfrm>
            <a:custGeom>
              <a:avLst/>
              <a:gdLst/>
              <a:ahLst/>
              <a:cxnLst/>
              <a:rect l="l" t="t" r="r" b="b"/>
              <a:pathLst>
                <a:path w="805" h="2027" extrusionOk="0">
                  <a:moveTo>
                    <a:pt x="140" y="1"/>
                  </a:moveTo>
                  <a:lnTo>
                    <a:pt x="1" y="2027"/>
                  </a:lnTo>
                  <a:lnTo>
                    <a:pt x="595" y="2027"/>
                  </a:lnTo>
                  <a:lnTo>
                    <a:pt x="804" y="245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84;p73">
              <a:extLst>
                <a:ext uri="{FF2B5EF4-FFF2-40B4-BE49-F238E27FC236}">
                  <a16:creationId xmlns:a16="http://schemas.microsoft.com/office/drawing/2014/main" id="{048F057C-4152-E7E8-0D1B-D6535BFC74CC}"/>
                </a:ext>
              </a:extLst>
            </p:cNvPr>
            <p:cNvSpPr/>
            <p:nvPr/>
          </p:nvSpPr>
          <p:spPr>
            <a:xfrm>
              <a:off x="6401414" y="3073735"/>
              <a:ext cx="304517" cy="113457"/>
            </a:xfrm>
            <a:custGeom>
              <a:avLst/>
              <a:gdLst/>
              <a:ahLst/>
              <a:cxnLst/>
              <a:rect l="l" t="t" r="r" b="b"/>
              <a:pathLst>
                <a:path w="8629" h="3215" extrusionOk="0">
                  <a:moveTo>
                    <a:pt x="8244" y="1"/>
                  </a:moveTo>
                  <a:lnTo>
                    <a:pt x="8244" y="1"/>
                  </a:lnTo>
                  <a:cubicBezTo>
                    <a:pt x="7930" y="210"/>
                    <a:pt x="7615" y="385"/>
                    <a:pt x="7266" y="560"/>
                  </a:cubicBezTo>
                  <a:cubicBezTo>
                    <a:pt x="6253" y="1049"/>
                    <a:pt x="5205" y="1433"/>
                    <a:pt x="4122" y="1747"/>
                  </a:cubicBezTo>
                  <a:cubicBezTo>
                    <a:pt x="2052" y="2326"/>
                    <a:pt x="857" y="2453"/>
                    <a:pt x="238" y="2453"/>
                  </a:cubicBezTo>
                  <a:cubicBezTo>
                    <a:pt x="146" y="2453"/>
                    <a:pt x="68" y="2451"/>
                    <a:pt x="0" y="2446"/>
                  </a:cubicBezTo>
                  <a:lnTo>
                    <a:pt x="0" y="2446"/>
                  </a:lnTo>
                  <a:lnTo>
                    <a:pt x="35" y="2551"/>
                  </a:lnTo>
                  <a:lnTo>
                    <a:pt x="315" y="3145"/>
                  </a:lnTo>
                  <a:lnTo>
                    <a:pt x="280" y="3215"/>
                  </a:lnTo>
                  <a:cubicBezTo>
                    <a:pt x="1502" y="3110"/>
                    <a:pt x="2690" y="2900"/>
                    <a:pt x="3878" y="2551"/>
                  </a:cubicBezTo>
                  <a:cubicBezTo>
                    <a:pt x="5170" y="2202"/>
                    <a:pt x="6463" y="1747"/>
                    <a:pt x="7685" y="1189"/>
                  </a:cubicBezTo>
                  <a:cubicBezTo>
                    <a:pt x="8000" y="1049"/>
                    <a:pt x="8314" y="874"/>
                    <a:pt x="8628" y="665"/>
                  </a:cubicBezTo>
                  <a:cubicBezTo>
                    <a:pt x="8349" y="280"/>
                    <a:pt x="8174" y="106"/>
                    <a:pt x="8174" y="106"/>
                  </a:cubicBezTo>
                  <a:cubicBezTo>
                    <a:pt x="8209" y="71"/>
                    <a:pt x="8209" y="36"/>
                    <a:pt x="8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85;p73">
              <a:extLst>
                <a:ext uri="{FF2B5EF4-FFF2-40B4-BE49-F238E27FC236}">
                  <a16:creationId xmlns:a16="http://schemas.microsoft.com/office/drawing/2014/main" id="{397DFFDC-0357-6E79-EC08-7268B1285C26}"/>
                </a:ext>
              </a:extLst>
            </p:cNvPr>
            <p:cNvSpPr/>
            <p:nvPr/>
          </p:nvSpPr>
          <p:spPr>
            <a:xfrm>
              <a:off x="6477851" y="3113400"/>
              <a:ext cx="106046" cy="89813"/>
            </a:xfrm>
            <a:custGeom>
              <a:avLst/>
              <a:gdLst/>
              <a:ahLst/>
              <a:cxnLst/>
              <a:rect l="l" t="t" r="r" b="b"/>
              <a:pathLst>
                <a:path w="3005" h="2545" extrusionOk="0">
                  <a:moveTo>
                    <a:pt x="1308" y="1"/>
                  </a:moveTo>
                  <a:cubicBezTo>
                    <a:pt x="657" y="1"/>
                    <a:pt x="35" y="509"/>
                    <a:pt x="35" y="1287"/>
                  </a:cubicBezTo>
                  <a:cubicBezTo>
                    <a:pt x="0" y="1986"/>
                    <a:pt x="594" y="2545"/>
                    <a:pt x="1293" y="2545"/>
                  </a:cubicBezTo>
                  <a:cubicBezTo>
                    <a:pt x="2445" y="2545"/>
                    <a:pt x="3004" y="1182"/>
                    <a:pt x="2201" y="379"/>
                  </a:cubicBezTo>
                  <a:cubicBezTo>
                    <a:pt x="1940" y="118"/>
                    <a:pt x="1620" y="1"/>
                    <a:pt x="1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86;p73">
              <a:extLst>
                <a:ext uri="{FF2B5EF4-FFF2-40B4-BE49-F238E27FC236}">
                  <a16:creationId xmlns:a16="http://schemas.microsoft.com/office/drawing/2014/main" id="{478BCE33-09BB-6677-C1F5-BF593FB6BC0D}"/>
                </a:ext>
              </a:extLst>
            </p:cNvPr>
            <p:cNvSpPr/>
            <p:nvPr/>
          </p:nvSpPr>
          <p:spPr>
            <a:xfrm>
              <a:off x="6502483" y="3136514"/>
              <a:ext cx="49335" cy="43266"/>
            </a:xfrm>
            <a:custGeom>
              <a:avLst/>
              <a:gdLst/>
              <a:ahLst/>
              <a:cxnLst/>
              <a:rect l="l" t="t" r="r" b="b"/>
              <a:pathLst>
                <a:path w="1398" h="1226" extrusionOk="0">
                  <a:moveTo>
                    <a:pt x="600" y="0"/>
                  </a:moveTo>
                  <a:cubicBezTo>
                    <a:pt x="292" y="0"/>
                    <a:pt x="1" y="251"/>
                    <a:pt x="1" y="632"/>
                  </a:cubicBezTo>
                  <a:cubicBezTo>
                    <a:pt x="1" y="947"/>
                    <a:pt x="245" y="1226"/>
                    <a:pt x="595" y="1226"/>
                  </a:cubicBezTo>
                  <a:cubicBezTo>
                    <a:pt x="1119" y="1226"/>
                    <a:pt x="1398" y="562"/>
                    <a:pt x="1014" y="178"/>
                  </a:cubicBezTo>
                  <a:cubicBezTo>
                    <a:pt x="891" y="55"/>
                    <a:pt x="744" y="0"/>
                    <a:pt x="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7;p73">
              <a:extLst>
                <a:ext uri="{FF2B5EF4-FFF2-40B4-BE49-F238E27FC236}">
                  <a16:creationId xmlns:a16="http://schemas.microsoft.com/office/drawing/2014/main" id="{A4CA26DF-2F7C-409D-AC0E-8D99BF15E5DF}"/>
                </a:ext>
              </a:extLst>
            </p:cNvPr>
            <p:cNvSpPr/>
            <p:nvPr/>
          </p:nvSpPr>
          <p:spPr>
            <a:xfrm>
              <a:off x="6222675" y="2570831"/>
              <a:ext cx="37019" cy="51806"/>
            </a:xfrm>
            <a:custGeom>
              <a:avLst/>
              <a:gdLst/>
              <a:ahLst/>
              <a:cxnLst/>
              <a:rect l="l" t="t" r="r" b="b"/>
              <a:pathLst>
                <a:path w="1049" h="1468" extrusionOk="0">
                  <a:moveTo>
                    <a:pt x="1048" y="0"/>
                  </a:moveTo>
                  <a:cubicBezTo>
                    <a:pt x="874" y="419"/>
                    <a:pt x="559" y="804"/>
                    <a:pt x="175" y="1083"/>
                  </a:cubicBezTo>
                  <a:lnTo>
                    <a:pt x="1" y="1153"/>
                  </a:lnTo>
                  <a:lnTo>
                    <a:pt x="420" y="1467"/>
                  </a:lnTo>
                  <a:cubicBezTo>
                    <a:pt x="420" y="1467"/>
                    <a:pt x="524" y="1432"/>
                    <a:pt x="664" y="1362"/>
                  </a:cubicBezTo>
                  <a:cubicBezTo>
                    <a:pt x="839" y="908"/>
                    <a:pt x="979" y="454"/>
                    <a:pt x="1048" y="0"/>
                  </a:cubicBezTo>
                  <a:close/>
                </a:path>
              </a:pathLst>
            </a:custGeom>
            <a:solidFill>
              <a:srgbClr val="98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8;p73">
              <a:extLst>
                <a:ext uri="{FF2B5EF4-FFF2-40B4-BE49-F238E27FC236}">
                  <a16:creationId xmlns:a16="http://schemas.microsoft.com/office/drawing/2014/main" id="{DD3DD6D1-614E-B18B-8E4F-F6E0A7B5EC05}"/>
                </a:ext>
              </a:extLst>
            </p:cNvPr>
            <p:cNvSpPr/>
            <p:nvPr/>
          </p:nvSpPr>
          <p:spPr>
            <a:xfrm>
              <a:off x="6194338" y="2991159"/>
              <a:ext cx="272439" cy="41960"/>
            </a:xfrm>
            <a:custGeom>
              <a:avLst/>
              <a:gdLst/>
              <a:ahLst/>
              <a:cxnLst/>
              <a:rect l="l" t="t" r="r" b="b"/>
              <a:pathLst>
                <a:path w="7720" h="1189" extrusionOk="0">
                  <a:moveTo>
                    <a:pt x="2585" y="1"/>
                  </a:moveTo>
                  <a:cubicBezTo>
                    <a:pt x="1816" y="490"/>
                    <a:pt x="908" y="804"/>
                    <a:pt x="0" y="909"/>
                  </a:cubicBezTo>
                  <a:cubicBezTo>
                    <a:pt x="0" y="979"/>
                    <a:pt x="35" y="1048"/>
                    <a:pt x="105" y="1083"/>
                  </a:cubicBezTo>
                  <a:cubicBezTo>
                    <a:pt x="165" y="1151"/>
                    <a:pt x="298" y="1180"/>
                    <a:pt x="476" y="1180"/>
                  </a:cubicBezTo>
                  <a:cubicBezTo>
                    <a:pt x="1129" y="1180"/>
                    <a:pt x="2375" y="791"/>
                    <a:pt x="2760" y="490"/>
                  </a:cubicBezTo>
                  <a:cubicBezTo>
                    <a:pt x="2760" y="490"/>
                    <a:pt x="5170" y="1188"/>
                    <a:pt x="6253" y="1188"/>
                  </a:cubicBezTo>
                  <a:cubicBezTo>
                    <a:pt x="6253" y="1188"/>
                    <a:pt x="7056" y="699"/>
                    <a:pt x="7720" y="210"/>
                  </a:cubicBezTo>
                  <a:lnTo>
                    <a:pt x="7720" y="210"/>
                  </a:lnTo>
                  <a:cubicBezTo>
                    <a:pt x="7435" y="216"/>
                    <a:pt x="7149" y="219"/>
                    <a:pt x="6864" y="219"/>
                  </a:cubicBezTo>
                  <a:cubicBezTo>
                    <a:pt x="5438" y="219"/>
                    <a:pt x="4011" y="146"/>
                    <a:pt x="2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9;p73">
              <a:extLst>
                <a:ext uri="{FF2B5EF4-FFF2-40B4-BE49-F238E27FC236}">
                  <a16:creationId xmlns:a16="http://schemas.microsoft.com/office/drawing/2014/main" id="{61227EB2-778B-D369-412B-C7C3515C6C3E}"/>
                </a:ext>
              </a:extLst>
            </p:cNvPr>
            <p:cNvSpPr/>
            <p:nvPr/>
          </p:nvSpPr>
          <p:spPr>
            <a:xfrm>
              <a:off x="5697572" y="2998570"/>
              <a:ext cx="200941" cy="108517"/>
            </a:xfrm>
            <a:custGeom>
              <a:avLst/>
              <a:gdLst/>
              <a:ahLst/>
              <a:cxnLst/>
              <a:rect l="l" t="t" r="r" b="b"/>
              <a:pathLst>
                <a:path w="5694" h="3075" extrusionOk="0">
                  <a:moveTo>
                    <a:pt x="35" y="0"/>
                  </a:moveTo>
                  <a:cubicBezTo>
                    <a:pt x="0" y="0"/>
                    <a:pt x="0" y="35"/>
                    <a:pt x="35" y="70"/>
                  </a:cubicBezTo>
                  <a:cubicBezTo>
                    <a:pt x="61" y="354"/>
                    <a:pt x="1063" y="964"/>
                    <a:pt x="1582" y="964"/>
                  </a:cubicBezTo>
                  <a:cubicBezTo>
                    <a:pt x="1764" y="964"/>
                    <a:pt x="1886" y="889"/>
                    <a:pt x="1886" y="699"/>
                  </a:cubicBezTo>
                  <a:cubicBezTo>
                    <a:pt x="2305" y="1118"/>
                    <a:pt x="2829" y="1397"/>
                    <a:pt x="3388" y="1572"/>
                  </a:cubicBezTo>
                  <a:cubicBezTo>
                    <a:pt x="3388" y="1572"/>
                    <a:pt x="4017" y="2550"/>
                    <a:pt x="4471" y="3074"/>
                  </a:cubicBezTo>
                  <a:cubicBezTo>
                    <a:pt x="4855" y="3039"/>
                    <a:pt x="5275" y="3004"/>
                    <a:pt x="5694" y="2969"/>
                  </a:cubicBezTo>
                  <a:cubicBezTo>
                    <a:pt x="5309" y="2445"/>
                    <a:pt x="4401" y="1397"/>
                    <a:pt x="3493" y="1118"/>
                  </a:cubicBezTo>
                  <a:cubicBezTo>
                    <a:pt x="2829" y="943"/>
                    <a:pt x="2236" y="629"/>
                    <a:pt x="1747" y="210"/>
                  </a:cubicBezTo>
                  <a:cubicBezTo>
                    <a:pt x="1747" y="396"/>
                    <a:pt x="1618" y="466"/>
                    <a:pt x="1427" y="466"/>
                  </a:cubicBezTo>
                  <a:cubicBezTo>
                    <a:pt x="1044" y="466"/>
                    <a:pt x="408" y="186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90;p73">
              <a:extLst>
                <a:ext uri="{FF2B5EF4-FFF2-40B4-BE49-F238E27FC236}">
                  <a16:creationId xmlns:a16="http://schemas.microsoft.com/office/drawing/2014/main" id="{48393E56-6E00-7707-4842-DA2539ADE515}"/>
                </a:ext>
              </a:extLst>
            </p:cNvPr>
            <p:cNvSpPr/>
            <p:nvPr/>
          </p:nvSpPr>
          <p:spPr>
            <a:xfrm>
              <a:off x="6215264" y="3312889"/>
              <a:ext cx="641043" cy="906071"/>
            </a:xfrm>
            <a:custGeom>
              <a:avLst/>
              <a:gdLst/>
              <a:ahLst/>
              <a:cxnLst/>
              <a:rect l="l" t="t" r="r" b="b"/>
              <a:pathLst>
                <a:path w="18165" h="25675" extrusionOk="0">
                  <a:moveTo>
                    <a:pt x="10026" y="0"/>
                  </a:moveTo>
                  <a:cubicBezTo>
                    <a:pt x="10026" y="0"/>
                    <a:pt x="9397" y="1922"/>
                    <a:pt x="6254" y="4926"/>
                  </a:cubicBezTo>
                  <a:cubicBezTo>
                    <a:pt x="3110" y="7930"/>
                    <a:pt x="1" y="11108"/>
                    <a:pt x="1" y="11108"/>
                  </a:cubicBezTo>
                  <a:cubicBezTo>
                    <a:pt x="874" y="13030"/>
                    <a:pt x="1398" y="15126"/>
                    <a:pt x="1538" y="17256"/>
                  </a:cubicBezTo>
                  <a:cubicBezTo>
                    <a:pt x="1678" y="20330"/>
                    <a:pt x="1084" y="23823"/>
                    <a:pt x="700" y="25675"/>
                  </a:cubicBezTo>
                  <a:cubicBezTo>
                    <a:pt x="769" y="25605"/>
                    <a:pt x="804" y="25570"/>
                    <a:pt x="874" y="25500"/>
                  </a:cubicBezTo>
                  <a:cubicBezTo>
                    <a:pt x="874" y="25500"/>
                    <a:pt x="2795" y="19038"/>
                    <a:pt x="2795" y="16278"/>
                  </a:cubicBezTo>
                  <a:cubicBezTo>
                    <a:pt x="2795" y="13484"/>
                    <a:pt x="2341" y="12331"/>
                    <a:pt x="1084" y="10969"/>
                  </a:cubicBezTo>
                  <a:cubicBezTo>
                    <a:pt x="1084" y="10969"/>
                    <a:pt x="4472" y="7825"/>
                    <a:pt x="6568" y="5624"/>
                  </a:cubicBezTo>
                  <a:cubicBezTo>
                    <a:pt x="8699" y="3459"/>
                    <a:pt x="10305" y="1712"/>
                    <a:pt x="10305" y="1712"/>
                  </a:cubicBezTo>
                  <a:cubicBezTo>
                    <a:pt x="10305" y="1712"/>
                    <a:pt x="11738" y="3529"/>
                    <a:pt x="13973" y="6637"/>
                  </a:cubicBezTo>
                  <a:cubicBezTo>
                    <a:pt x="15021" y="8139"/>
                    <a:pt x="16593" y="10445"/>
                    <a:pt x="18165" y="12715"/>
                  </a:cubicBezTo>
                  <a:cubicBezTo>
                    <a:pt x="17501" y="11318"/>
                    <a:pt x="16768" y="10026"/>
                    <a:pt x="15929" y="8733"/>
                  </a:cubicBezTo>
                  <a:cubicBezTo>
                    <a:pt x="12995" y="4367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91;p73">
              <a:extLst>
                <a:ext uri="{FF2B5EF4-FFF2-40B4-BE49-F238E27FC236}">
                  <a16:creationId xmlns:a16="http://schemas.microsoft.com/office/drawing/2014/main" id="{79681DD9-ED44-541E-3208-3D7434201A2F}"/>
                </a:ext>
              </a:extLst>
            </p:cNvPr>
            <p:cNvSpPr/>
            <p:nvPr/>
          </p:nvSpPr>
          <p:spPr>
            <a:xfrm>
              <a:off x="6146239" y="2554810"/>
              <a:ext cx="197271" cy="123303"/>
            </a:xfrm>
            <a:custGeom>
              <a:avLst/>
              <a:gdLst/>
              <a:ahLst/>
              <a:cxnLst/>
              <a:rect l="l" t="t" r="r" b="b"/>
              <a:pathLst>
                <a:path w="5590" h="3494" extrusionOk="0">
                  <a:moveTo>
                    <a:pt x="5590" y="0"/>
                  </a:moveTo>
                  <a:lnTo>
                    <a:pt x="5590" y="0"/>
                  </a:lnTo>
                  <a:cubicBezTo>
                    <a:pt x="5171" y="140"/>
                    <a:pt x="4786" y="245"/>
                    <a:pt x="4402" y="384"/>
                  </a:cubicBezTo>
                  <a:cubicBezTo>
                    <a:pt x="4123" y="1292"/>
                    <a:pt x="2586" y="1921"/>
                    <a:pt x="2586" y="1921"/>
                  </a:cubicBezTo>
                  <a:lnTo>
                    <a:pt x="2201" y="1607"/>
                  </a:lnTo>
                  <a:cubicBezTo>
                    <a:pt x="1363" y="2096"/>
                    <a:pt x="630" y="2725"/>
                    <a:pt x="1" y="3493"/>
                  </a:cubicBezTo>
                  <a:cubicBezTo>
                    <a:pt x="1887" y="3458"/>
                    <a:pt x="4647" y="2585"/>
                    <a:pt x="5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92;p73">
              <a:extLst>
                <a:ext uri="{FF2B5EF4-FFF2-40B4-BE49-F238E27FC236}">
                  <a16:creationId xmlns:a16="http://schemas.microsoft.com/office/drawing/2014/main" id="{214EB93E-8446-C396-255A-F4BA541A24CF}"/>
                </a:ext>
              </a:extLst>
            </p:cNvPr>
            <p:cNvSpPr/>
            <p:nvPr/>
          </p:nvSpPr>
          <p:spPr>
            <a:xfrm>
              <a:off x="6657825" y="3073735"/>
              <a:ext cx="48100" cy="41960"/>
            </a:xfrm>
            <a:custGeom>
              <a:avLst/>
              <a:gdLst/>
              <a:ahLst/>
              <a:cxnLst/>
              <a:rect l="l" t="t" r="r" b="b"/>
              <a:pathLst>
                <a:path w="1363" h="1189" extrusionOk="0">
                  <a:moveTo>
                    <a:pt x="978" y="1"/>
                  </a:moveTo>
                  <a:lnTo>
                    <a:pt x="978" y="1"/>
                  </a:lnTo>
                  <a:cubicBezTo>
                    <a:pt x="664" y="210"/>
                    <a:pt x="349" y="385"/>
                    <a:pt x="0" y="560"/>
                  </a:cubicBezTo>
                  <a:cubicBezTo>
                    <a:pt x="140" y="769"/>
                    <a:pt x="245" y="979"/>
                    <a:pt x="419" y="1189"/>
                  </a:cubicBezTo>
                  <a:cubicBezTo>
                    <a:pt x="734" y="1049"/>
                    <a:pt x="1048" y="874"/>
                    <a:pt x="1362" y="665"/>
                  </a:cubicBezTo>
                  <a:cubicBezTo>
                    <a:pt x="1083" y="280"/>
                    <a:pt x="908" y="106"/>
                    <a:pt x="908" y="106"/>
                  </a:cubicBezTo>
                  <a:cubicBezTo>
                    <a:pt x="943" y="71"/>
                    <a:pt x="943" y="36"/>
                    <a:pt x="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93;p73">
              <a:extLst>
                <a:ext uri="{FF2B5EF4-FFF2-40B4-BE49-F238E27FC236}">
                  <a16:creationId xmlns:a16="http://schemas.microsoft.com/office/drawing/2014/main" id="{A6B0638C-164C-C911-3FB0-AE570A36F924}"/>
                </a:ext>
              </a:extLst>
            </p:cNvPr>
            <p:cNvSpPr/>
            <p:nvPr/>
          </p:nvSpPr>
          <p:spPr>
            <a:xfrm>
              <a:off x="6218970" y="2336618"/>
              <a:ext cx="86319" cy="108517"/>
            </a:xfrm>
            <a:custGeom>
              <a:avLst/>
              <a:gdLst/>
              <a:ahLst/>
              <a:cxnLst/>
              <a:rect l="l" t="t" r="r" b="b"/>
              <a:pathLst>
                <a:path w="2446" h="3075" extrusionOk="0">
                  <a:moveTo>
                    <a:pt x="2166" y="0"/>
                  </a:moveTo>
                  <a:cubicBezTo>
                    <a:pt x="1677" y="454"/>
                    <a:pt x="1118" y="804"/>
                    <a:pt x="525" y="1083"/>
                  </a:cubicBezTo>
                  <a:cubicBezTo>
                    <a:pt x="350" y="1153"/>
                    <a:pt x="175" y="1223"/>
                    <a:pt x="1" y="1293"/>
                  </a:cubicBezTo>
                  <a:cubicBezTo>
                    <a:pt x="280" y="1887"/>
                    <a:pt x="525" y="2480"/>
                    <a:pt x="699" y="3074"/>
                  </a:cubicBezTo>
                  <a:cubicBezTo>
                    <a:pt x="1328" y="2690"/>
                    <a:pt x="1887" y="2201"/>
                    <a:pt x="2341" y="1607"/>
                  </a:cubicBezTo>
                  <a:cubicBezTo>
                    <a:pt x="2376" y="1537"/>
                    <a:pt x="2411" y="1467"/>
                    <a:pt x="2446" y="1398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794;p73">
              <a:extLst>
                <a:ext uri="{FF2B5EF4-FFF2-40B4-BE49-F238E27FC236}">
                  <a16:creationId xmlns:a16="http://schemas.microsoft.com/office/drawing/2014/main" id="{E6F66424-AA98-86EC-1775-6AC2D027C1E9}"/>
                </a:ext>
              </a:extLst>
            </p:cNvPr>
            <p:cNvGrpSpPr/>
            <p:nvPr/>
          </p:nvGrpSpPr>
          <p:grpSpPr>
            <a:xfrm rot="-2314461">
              <a:off x="6041630" y="2428524"/>
              <a:ext cx="147056" cy="71881"/>
              <a:chOff x="6719522" y="1306276"/>
              <a:chExt cx="167202" cy="81735"/>
            </a:xfrm>
          </p:grpSpPr>
          <p:sp>
            <p:nvSpPr>
              <p:cNvPr id="111" name="Google Shape;1795;p73">
                <a:extLst>
                  <a:ext uri="{FF2B5EF4-FFF2-40B4-BE49-F238E27FC236}">
                    <a16:creationId xmlns:a16="http://schemas.microsoft.com/office/drawing/2014/main" id="{2725E1D7-B524-3C02-A692-FB2D4760535A}"/>
                  </a:ext>
                </a:extLst>
              </p:cNvPr>
              <p:cNvSpPr/>
              <p:nvPr/>
            </p:nvSpPr>
            <p:spPr>
              <a:xfrm rot="-717975" flipH="1">
                <a:off x="6820545" y="1342979"/>
                <a:ext cx="62826" cy="3894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2" extrusionOk="0">
                    <a:moveTo>
                      <a:pt x="825" y="1"/>
                    </a:moveTo>
                    <a:cubicBezTo>
                      <a:pt x="472" y="1"/>
                      <a:pt x="158" y="197"/>
                      <a:pt x="1" y="511"/>
                    </a:cubicBezTo>
                    <a:cubicBezTo>
                      <a:pt x="354" y="511"/>
                      <a:pt x="668" y="315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796;p73">
                <a:extLst>
                  <a:ext uri="{FF2B5EF4-FFF2-40B4-BE49-F238E27FC236}">
                    <a16:creationId xmlns:a16="http://schemas.microsoft.com/office/drawing/2014/main" id="{4CD583C8-1438-858D-F7E2-9BC587D32391}"/>
                  </a:ext>
                </a:extLst>
              </p:cNvPr>
              <p:cNvSpPr/>
              <p:nvPr/>
            </p:nvSpPr>
            <p:spPr>
              <a:xfrm flipH="1">
                <a:off x="6719522" y="1306276"/>
                <a:ext cx="41909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307" extrusionOk="0">
                    <a:moveTo>
                      <a:pt x="405" y="0"/>
                    </a:moveTo>
                    <a:cubicBezTo>
                      <a:pt x="224" y="0"/>
                      <a:pt x="63" y="113"/>
                      <a:pt x="1" y="299"/>
                    </a:cubicBezTo>
                    <a:cubicBezTo>
                      <a:pt x="31" y="304"/>
                      <a:pt x="61" y="307"/>
                      <a:pt x="90" y="307"/>
                    </a:cubicBezTo>
                    <a:cubicBezTo>
                      <a:pt x="286" y="307"/>
                      <a:pt x="448" y="195"/>
                      <a:pt x="551" y="24"/>
                    </a:cubicBezTo>
                    <a:cubicBezTo>
                      <a:pt x="501" y="8"/>
                      <a:pt x="452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797;p73">
              <a:extLst>
                <a:ext uri="{FF2B5EF4-FFF2-40B4-BE49-F238E27FC236}">
                  <a16:creationId xmlns:a16="http://schemas.microsoft.com/office/drawing/2014/main" id="{7E6F3CDE-C948-C112-1058-6F2244ABE930}"/>
                </a:ext>
              </a:extLst>
            </p:cNvPr>
            <p:cNvSpPr/>
            <p:nvPr/>
          </p:nvSpPr>
          <p:spPr>
            <a:xfrm rot="2872750">
              <a:off x="6135799" y="4082660"/>
              <a:ext cx="143878" cy="346868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98;p73">
              <a:extLst>
                <a:ext uri="{FF2B5EF4-FFF2-40B4-BE49-F238E27FC236}">
                  <a16:creationId xmlns:a16="http://schemas.microsoft.com/office/drawing/2014/main" id="{2754373F-14BF-CCD4-4E24-86CD1DC5FA0E}"/>
                </a:ext>
              </a:extLst>
            </p:cNvPr>
            <p:cNvSpPr/>
            <p:nvPr/>
          </p:nvSpPr>
          <p:spPr>
            <a:xfrm rot="3864580">
              <a:off x="6195738" y="4049027"/>
              <a:ext cx="126006" cy="124438"/>
            </a:xfrm>
            <a:custGeom>
              <a:avLst/>
              <a:gdLst/>
              <a:ahLst/>
              <a:cxnLst/>
              <a:rect l="l" t="t" r="r" b="b"/>
              <a:pathLst>
                <a:path w="2936" h="2900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315"/>
                    <a:pt x="106" y="664"/>
                    <a:pt x="106" y="978"/>
                  </a:cubicBezTo>
                  <a:cubicBezTo>
                    <a:pt x="874" y="1677"/>
                    <a:pt x="2097" y="2271"/>
                    <a:pt x="2935" y="2899"/>
                  </a:cubicBezTo>
                  <a:cubicBezTo>
                    <a:pt x="2865" y="2201"/>
                    <a:pt x="2691" y="1502"/>
                    <a:pt x="2446" y="873"/>
                  </a:cubicBezTo>
                  <a:cubicBezTo>
                    <a:pt x="1608" y="664"/>
                    <a:pt x="769" y="3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803;p73">
            <a:extLst>
              <a:ext uri="{FF2B5EF4-FFF2-40B4-BE49-F238E27FC236}">
                <a16:creationId xmlns:a16="http://schemas.microsoft.com/office/drawing/2014/main" id="{D73D8430-1896-0DBC-6825-42FEFDF005B9}"/>
              </a:ext>
            </a:extLst>
          </p:cNvPr>
          <p:cNvGrpSpPr/>
          <p:nvPr/>
        </p:nvGrpSpPr>
        <p:grpSpPr>
          <a:xfrm>
            <a:off x="993132" y="2908976"/>
            <a:ext cx="1424588" cy="2121440"/>
            <a:chOff x="2113876" y="2353257"/>
            <a:chExt cx="1424588" cy="2121440"/>
          </a:xfrm>
        </p:grpSpPr>
        <p:sp>
          <p:nvSpPr>
            <p:cNvPr id="114" name="Google Shape;1804;p73">
              <a:extLst>
                <a:ext uri="{FF2B5EF4-FFF2-40B4-BE49-F238E27FC236}">
                  <a16:creationId xmlns:a16="http://schemas.microsoft.com/office/drawing/2014/main" id="{50C2BC8F-EC71-5897-5157-98097FB9487E}"/>
                </a:ext>
              </a:extLst>
            </p:cNvPr>
            <p:cNvSpPr/>
            <p:nvPr/>
          </p:nvSpPr>
          <p:spPr>
            <a:xfrm>
              <a:off x="3308444" y="2969897"/>
              <a:ext cx="230020" cy="360381"/>
            </a:xfrm>
            <a:custGeom>
              <a:avLst/>
              <a:gdLst/>
              <a:ahLst/>
              <a:cxnLst/>
              <a:rect l="l" t="t" r="r" b="b"/>
              <a:pathLst>
                <a:path w="6518" h="10212" extrusionOk="0">
                  <a:moveTo>
                    <a:pt x="6517" y="1"/>
                  </a:moveTo>
                  <a:lnTo>
                    <a:pt x="6063" y="245"/>
                  </a:lnTo>
                  <a:cubicBezTo>
                    <a:pt x="5330" y="594"/>
                    <a:pt x="4526" y="874"/>
                    <a:pt x="3723" y="1083"/>
                  </a:cubicBezTo>
                  <a:cubicBezTo>
                    <a:pt x="3373" y="1153"/>
                    <a:pt x="3059" y="1188"/>
                    <a:pt x="2815" y="1223"/>
                  </a:cubicBezTo>
                  <a:cubicBezTo>
                    <a:pt x="2465" y="1293"/>
                    <a:pt x="2116" y="1328"/>
                    <a:pt x="1767" y="1363"/>
                  </a:cubicBezTo>
                  <a:cubicBezTo>
                    <a:pt x="1767" y="1363"/>
                    <a:pt x="1767" y="1398"/>
                    <a:pt x="1767" y="1433"/>
                  </a:cubicBezTo>
                  <a:cubicBezTo>
                    <a:pt x="1732" y="1992"/>
                    <a:pt x="1627" y="5275"/>
                    <a:pt x="1557" y="6917"/>
                  </a:cubicBezTo>
                  <a:cubicBezTo>
                    <a:pt x="789" y="6917"/>
                    <a:pt x="160" y="7476"/>
                    <a:pt x="90" y="8244"/>
                  </a:cubicBezTo>
                  <a:cubicBezTo>
                    <a:pt x="1" y="9342"/>
                    <a:pt x="315" y="9709"/>
                    <a:pt x="626" y="9709"/>
                  </a:cubicBezTo>
                  <a:cubicBezTo>
                    <a:pt x="681" y="9709"/>
                    <a:pt x="736" y="9697"/>
                    <a:pt x="789" y="9676"/>
                  </a:cubicBezTo>
                  <a:cubicBezTo>
                    <a:pt x="789" y="9676"/>
                    <a:pt x="823" y="10061"/>
                    <a:pt x="1138" y="10131"/>
                  </a:cubicBezTo>
                  <a:cubicBezTo>
                    <a:pt x="1155" y="10148"/>
                    <a:pt x="1182" y="10157"/>
                    <a:pt x="1208" y="10157"/>
                  </a:cubicBezTo>
                  <a:cubicBezTo>
                    <a:pt x="1234" y="10157"/>
                    <a:pt x="1260" y="10148"/>
                    <a:pt x="1278" y="10131"/>
                  </a:cubicBezTo>
                  <a:cubicBezTo>
                    <a:pt x="1452" y="10096"/>
                    <a:pt x="1452" y="9886"/>
                    <a:pt x="1452" y="9886"/>
                  </a:cubicBezTo>
                  <a:cubicBezTo>
                    <a:pt x="1452" y="9886"/>
                    <a:pt x="1579" y="10212"/>
                    <a:pt x="1806" y="10212"/>
                  </a:cubicBezTo>
                  <a:cubicBezTo>
                    <a:pt x="1895" y="10212"/>
                    <a:pt x="1999" y="10163"/>
                    <a:pt x="2116" y="10026"/>
                  </a:cubicBezTo>
                  <a:cubicBezTo>
                    <a:pt x="2116" y="10026"/>
                    <a:pt x="2166" y="10054"/>
                    <a:pt x="2251" y="10054"/>
                  </a:cubicBezTo>
                  <a:cubicBezTo>
                    <a:pt x="2379" y="10054"/>
                    <a:pt x="2584" y="9991"/>
                    <a:pt x="2815" y="9676"/>
                  </a:cubicBezTo>
                  <a:cubicBezTo>
                    <a:pt x="3199" y="9152"/>
                    <a:pt x="2815" y="7685"/>
                    <a:pt x="2815" y="7685"/>
                  </a:cubicBezTo>
                  <a:cubicBezTo>
                    <a:pt x="3548" y="6672"/>
                    <a:pt x="4247" y="5624"/>
                    <a:pt x="4875" y="4542"/>
                  </a:cubicBezTo>
                  <a:cubicBezTo>
                    <a:pt x="5539" y="3075"/>
                    <a:pt x="6098" y="1538"/>
                    <a:pt x="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05;p73">
              <a:extLst>
                <a:ext uri="{FF2B5EF4-FFF2-40B4-BE49-F238E27FC236}">
                  <a16:creationId xmlns:a16="http://schemas.microsoft.com/office/drawing/2014/main" id="{041A054C-9195-043B-81C6-B7016D3520D5}"/>
                </a:ext>
              </a:extLst>
            </p:cNvPr>
            <p:cNvSpPr/>
            <p:nvPr/>
          </p:nvSpPr>
          <p:spPr>
            <a:xfrm>
              <a:off x="3308550" y="3014291"/>
              <a:ext cx="99235" cy="314363"/>
            </a:xfrm>
            <a:custGeom>
              <a:avLst/>
              <a:gdLst/>
              <a:ahLst/>
              <a:cxnLst/>
              <a:rect l="l" t="t" r="r" b="b"/>
              <a:pathLst>
                <a:path w="2812" h="8908" extrusionOk="0">
                  <a:moveTo>
                    <a:pt x="2812" y="0"/>
                  </a:moveTo>
                  <a:cubicBezTo>
                    <a:pt x="2462" y="35"/>
                    <a:pt x="2113" y="70"/>
                    <a:pt x="1764" y="105"/>
                  </a:cubicBezTo>
                  <a:cubicBezTo>
                    <a:pt x="1764" y="140"/>
                    <a:pt x="1764" y="175"/>
                    <a:pt x="1764" y="175"/>
                  </a:cubicBezTo>
                  <a:cubicBezTo>
                    <a:pt x="1729" y="769"/>
                    <a:pt x="1624" y="4052"/>
                    <a:pt x="1554" y="5659"/>
                  </a:cubicBezTo>
                  <a:cubicBezTo>
                    <a:pt x="786" y="5659"/>
                    <a:pt x="157" y="6253"/>
                    <a:pt x="87" y="6986"/>
                  </a:cubicBezTo>
                  <a:cubicBezTo>
                    <a:pt x="0" y="8084"/>
                    <a:pt x="296" y="8465"/>
                    <a:pt x="599" y="8465"/>
                  </a:cubicBezTo>
                  <a:cubicBezTo>
                    <a:pt x="662" y="8465"/>
                    <a:pt x="725" y="8449"/>
                    <a:pt x="786" y="8418"/>
                  </a:cubicBezTo>
                  <a:cubicBezTo>
                    <a:pt x="786" y="8418"/>
                    <a:pt x="820" y="8838"/>
                    <a:pt x="1135" y="8907"/>
                  </a:cubicBezTo>
                  <a:lnTo>
                    <a:pt x="1275" y="8907"/>
                  </a:lnTo>
                  <a:cubicBezTo>
                    <a:pt x="1344" y="8104"/>
                    <a:pt x="1414" y="7336"/>
                    <a:pt x="1589" y="6532"/>
                  </a:cubicBezTo>
                  <a:cubicBezTo>
                    <a:pt x="2148" y="5345"/>
                    <a:pt x="2567" y="1293"/>
                    <a:pt x="2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06;p73">
              <a:extLst>
                <a:ext uri="{FF2B5EF4-FFF2-40B4-BE49-F238E27FC236}">
                  <a16:creationId xmlns:a16="http://schemas.microsoft.com/office/drawing/2014/main" id="{1EC33661-264C-3108-2B28-67BA533275A3}"/>
                </a:ext>
              </a:extLst>
            </p:cNvPr>
            <p:cNvSpPr/>
            <p:nvPr/>
          </p:nvSpPr>
          <p:spPr>
            <a:xfrm>
              <a:off x="2687849" y="2445538"/>
              <a:ext cx="267533" cy="160781"/>
            </a:xfrm>
            <a:custGeom>
              <a:avLst/>
              <a:gdLst/>
              <a:ahLst/>
              <a:cxnLst/>
              <a:rect l="l" t="t" r="r" b="b"/>
              <a:pathLst>
                <a:path w="7581" h="4556" extrusionOk="0">
                  <a:moveTo>
                    <a:pt x="4696" y="0"/>
                  </a:moveTo>
                  <a:cubicBezTo>
                    <a:pt x="4608" y="0"/>
                    <a:pt x="4521" y="5"/>
                    <a:pt x="4437" y="14"/>
                  </a:cubicBezTo>
                  <a:cubicBezTo>
                    <a:pt x="4053" y="713"/>
                    <a:pt x="3354" y="1202"/>
                    <a:pt x="2551" y="1341"/>
                  </a:cubicBezTo>
                  <a:cubicBezTo>
                    <a:pt x="1947" y="1417"/>
                    <a:pt x="1519" y="1453"/>
                    <a:pt x="1192" y="1453"/>
                  </a:cubicBezTo>
                  <a:cubicBezTo>
                    <a:pt x="761" y="1453"/>
                    <a:pt x="503" y="1391"/>
                    <a:pt x="246" y="1272"/>
                  </a:cubicBezTo>
                  <a:lnTo>
                    <a:pt x="141" y="1237"/>
                  </a:lnTo>
                  <a:lnTo>
                    <a:pt x="141" y="1237"/>
                  </a:lnTo>
                  <a:cubicBezTo>
                    <a:pt x="1" y="2389"/>
                    <a:pt x="211" y="3542"/>
                    <a:pt x="804" y="4555"/>
                  </a:cubicBezTo>
                  <a:cubicBezTo>
                    <a:pt x="1678" y="3856"/>
                    <a:pt x="2761" y="3437"/>
                    <a:pt x="3843" y="3402"/>
                  </a:cubicBezTo>
                  <a:cubicBezTo>
                    <a:pt x="4682" y="3402"/>
                    <a:pt x="5485" y="3507"/>
                    <a:pt x="6219" y="3821"/>
                  </a:cubicBezTo>
                  <a:cubicBezTo>
                    <a:pt x="6673" y="3961"/>
                    <a:pt x="7057" y="4136"/>
                    <a:pt x="7476" y="4380"/>
                  </a:cubicBezTo>
                  <a:lnTo>
                    <a:pt x="7581" y="4380"/>
                  </a:lnTo>
                  <a:lnTo>
                    <a:pt x="7581" y="3437"/>
                  </a:lnTo>
                  <a:cubicBezTo>
                    <a:pt x="7581" y="3437"/>
                    <a:pt x="7022" y="1272"/>
                    <a:pt x="6323" y="538"/>
                  </a:cubicBezTo>
                  <a:cubicBezTo>
                    <a:pt x="6044" y="293"/>
                    <a:pt x="5730" y="154"/>
                    <a:pt x="5415" y="84"/>
                  </a:cubicBezTo>
                  <a:cubicBezTo>
                    <a:pt x="5185" y="33"/>
                    <a:pt x="4936" y="0"/>
                    <a:pt x="4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07;p73">
              <a:extLst>
                <a:ext uri="{FF2B5EF4-FFF2-40B4-BE49-F238E27FC236}">
                  <a16:creationId xmlns:a16="http://schemas.microsoft.com/office/drawing/2014/main" id="{E77AA2DE-3DC1-27FE-077E-B25050D12494}"/>
                </a:ext>
              </a:extLst>
            </p:cNvPr>
            <p:cNvSpPr/>
            <p:nvPr/>
          </p:nvSpPr>
          <p:spPr>
            <a:xfrm>
              <a:off x="2954141" y="2511210"/>
              <a:ext cx="43160" cy="88931"/>
            </a:xfrm>
            <a:custGeom>
              <a:avLst/>
              <a:gdLst/>
              <a:ahLst/>
              <a:cxnLst/>
              <a:rect l="l" t="t" r="r" b="b"/>
              <a:pathLst>
                <a:path w="1223" h="2520" extrusionOk="0">
                  <a:moveTo>
                    <a:pt x="654" y="0"/>
                  </a:moveTo>
                  <a:cubicBezTo>
                    <a:pt x="301" y="0"/>
                    <a:pt x="136" y="796"/>
                    <a:pt x="35" y="1367"/>
                  </a:cubicBezTo>
                  <a:cubicBezTo>
                    <a:pt x="0" y="1751"/>
                    <a:pt x="0" y="2135"/>
                    <a:pt x="35" y="2519"/>
                  </a:cubicBezTo>
                  <a:cubicBezTo>
                    <a:pt x="489" y="2345"/>
                    <a:pt x="838" y="1995"/>
                    <a:pt x="978" y="1541"/>
                  </a:cubicBezTo>
                  <a:cubicBezTo>
                    <a:pt x="978" y="1471"/>
                    <a:pt x="1013" y="1437"/>
                    <a:pt x="1013" y="1402"/>
                  </a:cubicBezTo>
                  <a:cubicBezTo>
                    <a:pt x="1223" y="668"/>
                    <a:pt x="1083" y="109"/>
                    <a:pt x="699" y="4"/>
                  </a:cubicBezTo>
                  <a:cubicBezTo>
                    <a:pt x="683" y="2"/>
                    <a:pt x="669" y="0"/>
                    <a:pt x="654" y="0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08;p73">
              <a:extLst>
                <a:ext uri="{FF2B5EF4-FFF2-40B4-BE49-F238E27FC236}">
                  <a16:creationId xmlns:a16="http://schemas.microsoft.com/office/drawing/2014/main" id="{F46C3C39-6AE0-87A0-D506-E567C7341927}"/>
                </a:ext>
              </a:extLst>
            </p:cNvPr>
            <p:cNvSpPr/>
            <p:nvPr/>
          </p:nvSpPr>
          <p:spPr>
            <a:xfrm>
              <a:off x="2159041" y="3870368"/>
              <a:ext cx="496813" cy="528256"/>
            </a:xfrm>
            <a:custGeom>
              <a:avLst/>
              <a:gdLst/>
              <a:ahLst/>
              <a:cxnLst/>
              <a:rect l="l" t="t" r="r" b="b"/>
              <a:pathLst>
                <a:path w="14078" h="14969" extrusionOk="0">
                  <a:moveTo>
                    <a:pt x="13449" y="1"/>
                  </a:moveTo>
                  <a:cubicBezTo>
                    <a:pt x="13283" y="1"/>
                    <a:pt x="13117" y="18"/>
                    <a:pt x="12960" y="53"/>
                  </a:cubicBezTo>
                  <a:cubicBezTo>
                    <a:pt x="12122" y="123"/>
                    <a:pt x="11283" y="332"/>
                    <a:pt x="10515" y="612"/>
                  </a:cubicBezTo>
                  <a:cubicBezTo>
                    <a:pt x="8174" y="1415"/>
                    <a:pt x="7371" y="2289"/>
                    <a:pt x="7371" y="2289"/>
                  </a:cubicBezTo>
                  <a:cubicBezTo>
                    <a:pt x="6742" y="3895"/>
                    <a:pt x="6218" y="5572"/>
                    <a:pt x="5764" y="7284"/>
                  </a:cubicBezTo>
                  <a:cubicBezTo>
                    <a:pt x="4891" y="10427"/>
                    <a:pt x="4646" y="11790"/>
                    <a:pt x="4646" y="11790"/>
                  </a:cubicBezTo>
                  <a:lnTo>
                    <a:pt x="1" y="14968"/>
                  </a:lnTo>
                  <a:lnTo>
                    <a:pt x="6079" y="14968"/>
                  </a:lnTo>
                  <a:lnTo>
                    <a:pt x="5904" y="12069"/>
                  </a:lnTo>
                  <a:cubicBezTo>
                    <a:pt x="5904" y="12069"/>
                    <a:pt x="10096" y="7668"/>
                    <a:pt x="11563" y="5782"/>
                  </a:cubicBezTo>
                  <a:cubicBezTo>
                    <a:pt x="13065" y="3930"/>
                    <a:pt x="14078" y="1695"/>
                    <a:pt x="13938" y="53"/>
                  </a:cubicBezTo>
                  <a:cubicBezTo>
                    <a:pt x="13781" y="18"/>
                    <a:pt x="13615" y="1"/>
                    <a:pt x="13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09;p73">
              <a:extLst>
                <a:ext uri="{FF2B5EF4-FFF2-40B4-BE49-F238E27FC236}">
                  <a16:creationId xmlns:a16="http://schemas.microsoft.com/office/drawing/2014/main" id="{824159D5-BA92-2D7F-54F5-1D89758CBF35}"/>
                </a:ext>
              </a:extLst>
            </p:cNvPr>
            <p:cNvSpPr/>
            <p:nvPr/>
          </p:nvSpPr>
          <p:spPr>
            <a:xfrm>
              <a:off x="2419157" y="3343287"/>
              <a:ext cx="980003" cy="806235"/>
            </a:xfrm>
            <a:custGeom>
              <a:avLst/>
              <a:gdLst/>
              <a:ahLst/>
              <a:cxnLst/>
              <a:rect l="l" t="t" r="r" b="b"/>
              <a:pathLst>
                <a:path w="27770" h="22846" extrusionOk="0">
                  <a:moveTo>
                    <a:pt x="17291" y="1"/>
                  </a:moveTo>
                  <a:cubicBezTo>
                    <a:pt x="14322" y="1433"/>
                    <a:pt x="11457" y="3039"/>
                    <a:pt x="8733" y="4821"/>
                  </a:cubicBezTo>
                  <a:cubicBezTo>
                    <a:pt x="6707" y="6218"/>
                    <a:pt x="4786" y="7755"/>
                    <a:pt x="2934" y="9397"/>
                  </a:cubicBezTo>
                  <a:cubicBezTo>
                    <a:pt x="2934" y="9397"/>
                    <a:pt x="2271" y="10619"/>
                    <a:pt x="1397" y="12680"/>
                  </a:cubicBezTo>
                  <a:cubicBezTo>
                    <a:pt x="803" y="14113"/>
                    <a:pt x="314" y="15615"/>
                    <a:pt x="0" y="17152"/>
                  </a:cubicBezTo>
                  <a:cubicBezTo>
                    <a:pt x="0" y="17152"/>
                    <a:pt x="803" y="16313"/>
                    <a:pt x="3144" y="15510"/>
                  </a:cubicBezTo>
                  <a:cubicBezTo>
                    <a:pt x="3912" y="15195"/>
                    <a:pt x="4716" y="15021"/>
                    <a:pt x="5554" y="14916"/>
                  </a:cubicBezTo>
                  <a:cubicBezTo>
                    <a:pt x="5711" y="14899"/>
                    <a:pt x="5877" y="14890"/>
                    <a:pt x="6047" y="14890"/>
                  </a:cubicBezTo>
                  <a:cubicBezTo>
                    <a:pt x="6218" y="14890"/>
                    <a:pt x="6392" y="14899"/>
                    <a:pt x="6567" y="14916"/>
                  </a:cubicBezTo>
                  <a:cubicBezTo>
                    <a:pt x="6567" y="14916"/>
                    <a:pt x="6427" y="12645"/>
                    <a:pt x="6323" y="11807"/>
                  </a:cubicBezTo>
                  <a:cubicBezTo>
                    <a:pt x="8174" y="11563"/>
                    <a:pt x="10025" y="11178"/>
                    <a:pt x="11842" y="10654"/>
                  </a:cubicBezTo>
                  <a:cubicBezTo>
                    <a:pt x="14811" y="9781"/>
                    <a:pt x="17291" y="8733"/>
                    <a:pt x="17396" y="8698"/>
                  </a:cubicBezTo>
                  <a:lnTo>
                    <a:pt x="17396" y="8698"/>
                  </a:lnTo>
                  <a:cubicBezTo>
                    <a:pt x="17361" y="8768"/>
                    <a:pt x="16976" y="10410"/>
                    <a:pt x="16767" y="12017"/>
                  </a:cubicBezTo>
                  <a:cubicBezTo>
                    <a:pt x="16627" y="12855"/>
                    <a:pt x="16627" y="13693"/>
                    <a:pt x="16732" y="14532"/>
                  </a:cubicBezTo>
                  <a:cubicBezTo>
                    <a:pt x="17046" y="15894"/>
                    <a:pt x="17396" y="16139"/>
                    <a:pt x="18653" y="17326"/>
                  </a:cubicBezTo>
                  <a:cubicBezTo>
                    <a:pt x="18863" y="17536"/>
                    <a:pt x="19142" y="17780"/>
                    <a:pt x="19456" y="18095"/>
                  </a:cubicBezTo>
                  <a:cubicBezTo>
                    <a:pt x="21203" y="19841"/>
                    <a:pt x="24347" y="22356"/>
                    <a:pt x="24941" y="22845"/>
                  </a:cubicBezTo>
                  <a:cubicBezTo>
                    <a:pt x="25290" y="21762"/>
                    <a:pt x="25744" y="20749"/>
                    <a:pt x="26338" y="19806"/>
                  </a:cubicBezTo>
                  <a:cubicBezTo>
                    <a:pt x="26617" y="19317"/>
                    <a:pt x="26897" y="18933"/>
                    <a:pt x="27071" y="18654"/>
                  </a:cubicBezTo>
                  <a:cubicBezTo>
                    <a:pt x="26617" y="17361"/>
                    <a:pt x="25674" y="16243"/>
                    <a:pt x="24452" y="15615"/>
                  </a:cubicBezTo>
                  <a:cubicBezTo>
                    <a:pt x="22216" y="14357"/>
                    <a:pt x="21448" y="13833"/>
                    <a:pt x="21448" y="13833"/>
                  </a:cubicBezTo>
                  <a:cubicBezTo>
                    <a:pt x="21448" y="13833"/>
                    <a:pt x="23613" y="10864"/>
                    <a:pt x="25080" y="8593"/>
                  </a:cubicBezTo>
                  <a:cubicBezTo>
                    <a:pt x="26513" y="6288"/>
                    <a:pt x="27770" y="3738"/>
                    <a:pt x="27456" y="1747"/>
                  </a:cubicBezTo>
                  <a:lnTo>
                    <a:pt x="27456" y="1747"/>
                  </a:lnTo>
                  <a:cubicBezTo>
                    <a:pt x="27421" y="1852"/>
                    <a:pt x="27386" y="1957"/>
                    <a:pt x="27316" y="2027"/>
                  </a:cubicBezTo>
                  <a:cubicBezTo>
                    <a:pt x="26058" y="3668"/>
                    <a:pt x="24487" y="4961"/>
                    <a:pt x="22635" y="5904"/>
                  </a:cubicBezTo>
                  <a:cubicBezTo>
                    <a:pt x="22321" y="6044"/>
                    <a:pt x="21972" y="6183"/>
                    <a:pt x="21657" y="6323"/>
                  </a:cubicBezTo>
                  <a:cubicBezTo>
                    <a:pt x="21343" y="5450"/>
                    <a:pt x="20993" y="4611"/>
                    <a:pt x="20539" y="3808"/>
                  </a:cubicBezTo>
                  <a:cubicBezTo>
                    <a:pt x="20260" y="3284"/>
                    <a:pt x="19911" y="2760"/>
                    <a:pt x="19526" y="2306"/>
                  </a:cubicBezTo>
                  <a:cubicBezTo>
                    <a:pt x="18863" y="1468"/>
                    <a:pt x="18094" y="699"/>
                    <a:pt x="17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10;p73">
              <a:extLst>
                <a:ext uri="{FF2B5EF4-FFF2-40B4-BE49-F238E27FC236}">
                  <a16:creationId xmlns:a16="http://schemas.microsoft.com/office/drawing/2014/main" id="{52B37264-25D0-B3FC-D0D8-39DBAEAA086C}"/>
                </a:ext>
              </a:extLst>
            </p:cNvPr>
            <p:cNvSpPr/>
            <p:nvPr/>
          </p:nvSpPr>
          <p:spPr>
            <a:xfrm>
              <a:off x="2876475" y="2597650"/>
              <a:ext cx="92500" cy="134012"/>
            </a:xfrm>
            <a:custGeom>
              <a:avLst/>
              <a:gdLst/>
              <a:ahLst/>
              <a:cxnLst/>
              <a:rect l="l" t="t" r="r" b="b"/>
              <a:pathLst>
                <a:path w="2412" h="2760" extrusionOk="0">
                  <a:moveTo>
                    <a:pt x="1782" y="0"/>
                  </a:moveTo>
                  <a:cubicBezTo>
                    <a:pt x="1782" y="1"/>
                    <a:pt x="1781" y="2"/>
                    <a:pt x="1781" y="4"/>
                  </a:cubicBezTo>
                  <a:lnTo>
                    <a:pt x="1781" y="4"/>
                  </a:lnTo>
                  <a:cubicBezTo>
                    <a:pt x="1782" y="3"/>
                    <a:pt x="1782" y="1"/>
                    <a:pt x="1782" y="0"/>
                  </a:cubicBezTo>
                  <a:close/>
                  <a:moveTo>
                    <a:pt x="1781" y="4"/>
                  </a:moveTo>
                  <a:lnTo>
                    <a:pt x="1781" y="4"/>
                  </a:lnTo>
                  <a:cubicBezTo>
                    <a:pt x="1712" y="177"/>
                    <a:pt x="1642" y="351"/>
                    <a:pt x="1538" y="559"/>
                  </a:cubicBezTo>
                  <a:cubicBezTo>
                    <a:pt x="1224" y="1258"/>
                    <a:pt x="769" y="1922"/>
                    <a:pt x="176" y="2480"/>
                  </a:cubicBezTo>
                  <a:lnTo>
                    <a:pt x="1" y="2620"/>
                  </a:lnTo>
                  <a:lnTo>
                    <a:pt x="36" y="2760"/>
                  </a:lnTo>
                  <a:cubicBezTo>
                    <a:pt x="385" y="2620"/>
                    <a:pt x="769" y="2480"/>
                    <a:pt x="1119" y="2341"/>
                  </a:cubicBezTo>
                  <a:lnTo>
                    <a:pt x="2097" y="2026"/>
                  </a:lnTo>
                  <a:lnTo>
                    <a:pt x="2411" y="1887"/>
                  </a:lnTo>
                  <a:cubicBezTo>
                    <a:pt x="2274" y="1544"/>
                    <a:pt x="1767" y="90"/>
                    <a:pt x="1781" y="4"/>
                  </a:cubicBez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11;p73">
              <a:extLst>
                <a:ext uri="{FF2B5EF4-FFF2-40B4-BE49-F238E27FC236}">
                  <a16:creationId xmlns:a16="http://schemas.microsoft.com/office/drawing/2014/main" id="{E03B6D01-6C12-045D-DFB9-C5404A90B165}"/>
                </a:ext>
              </a:extLst>
            </p:cNvPr>
            <p:cNvSpPr/>
            <p:nvPr/>
          </p:nvSpPr>
          <p:spPr>
            <a:xfrm>
              <a:off x="2565819" y="2653743"/>
              <a:ext cx="964017" cy="619657"/>
            </a:xfrm>
            <a:custGeom>
              <a:avLst/>
              <a:gdLst/>
              <a:ahLst/>
              <a:cxnLst/>
              <a:rect l="l" t="t" r="r" b="b"/>
              <a:pathLst>
                <a:path w="27317" h="17559" extrusionOk="0">
                  <a:moveTo>
                    <a:pt x="16154" y="0"/>
                  </a:moveTo>
                  <a:cubicBezTo>
                    <a:pt x="14293" y="0"/>
                    <a:pt x="12413" y="614"/>
                    <a:pt x="11109" y="1065"/>
                  </a:cubicBezTo>
                  <a:cubicBezTo>
                    <a:pt x="10410" y="1310"/>
                    <a:pt x="9712" y="1519"/>
                    <a:pt x="9083" y="1799"/>
                  </a:cubicBezTo>
                  <a:cubicBezTo>
                    <a:pt x="8175" y="2078"/>
                    <a:pt x="7336" y="2602"/>
                    <a:pt x="6638" y="3266"/>
                  </a:cubicBezTo>
                  <a:cubicBezTo>
                    <a:pt x="5660" y="4314"/>
                    <a:pt x="5310" y="6445"/>
                    <a:pt x="5310" y="6445"/>
                  </a:cubicBezTo>
                  <a:cubicBezTo>
                    <a:pt x="4227" y="7073"/>
                    <a:pt x="3319" y="8016"/>
                    <a:pt x="2760" y="9134"/>
                  </a:cubicBezTo>
                  <a:cubicBezTo>
                    <a:pt x="2446" y="9029"/>
                    <a:pt x="2167" y="8855"/>
                    <a:pt x="1887" y="8680"/>
                  </a:cubicBezTo>
                  <a:cubicBezTo>
                    <a:pt x="1433" y="9344"/>
                    <a:pt x="1049" y="10042"/>
                    <a:pt x="734" y="10776"/>
                  </a:cubicBezTo>
                  <a:cubicBezTo>
                    <a:pt x="560" y="11195"/>
                    <a:pt x="420" y="11614"/>
                    <a:pt x="315" y="11964"/>
                  </a:cubicBezTo>
                  <a:cubicBezTo>
                    <a:pt x="106" y="12557"/>
                    <a:pt x="1" y="13012"/>
                    <a:pt x="1" y="13012"/>
                  </a:cubicBezTo>
                  <a:cubicBezTo>
                    <a:pt x="490" y="13780"/>
                    <a:pt x="1154" y="14409"/>
                    <a:pt x="1922" y="14933"/>
                  </a:cubicBezTo>
                  <a:cubicBezTo>
                    <a:pt x="2010" y="14977"/>
                    <a:pt x="2129" y="15003"/>
                    <a:pt x="2278" y="15003"/>
                  </a:cubicBezTo>
                  <a:cubicBezTo>
                    <a:pt x="2839" y="15003"/>
                    <a:pt x="3844" y="14645"/>
                    <a:pt x="5415" y="13570"/>
                  </a:cubicBezTo>
                  <a:cubicBezTo>
                    <a:pt x="6568" y="12732"/>
                    <a:pt x="7546" y="11684"/>
                    <a:pt x="8279" y="10462"/>
                  </a:cubicBezTo>
                  <a:cubicBezTo>
                    <a:pt x="8594" y="11055"/>
                    <a:pt x="9013" y="11614"/>
                    <a:pt x="9432" y="12173"/>
                  </a:cubicBezTo>
                  <a:cubicBezTo>
                    <a:pt x="10061" y="12872"/>
                    <a:pt x="11179" y="14094"/>
                    <a:pt x="11179" y="14094"/>
                  </a:cubicBezTo>
                  <a:cubicBezTo>
                    <a:pt x="11738" y="15282"/>
                    <a:pt x="12401" y="16435"/>
                    <a:pt x="13135" y="17553"/>
                  </a:cubicBezTo>
                  <a:lnTo>
                    <a:pt x="13484" y="17553"/>
                  </a:lnTo>
                  <a:cubicBezTo>
                    <a:pt x="13647" y="17557"/>
                    <a:pt x="13810" y="17559"/>
                    <a:pt x="13972" y="17559"/>
                  </a:cubicBezTo>
                  <a:cubicBezTo>
                    <a:pt x="15164" y="17559"/>
                    <a:pt x="16333" y="17441"/>
                    <a:pt x="17501" y="17133"/>
                  </a:cubicBezTo>
                  <a:cubicBezTo>
                    <a:pt x="18759" y="16819"/>
                    <a:pt x="19946" y="16260"/>
                    <a:pt x="20994" y="15492"/>
                  </a:cubicBezTo>
                  <a:cubicBezTo>
                    <a:pt x="20994" y="15492"/>
                    <a:pt x="20924" y="13431"/>
                    <a:pt x="20750" y="11684"/>
                  </a:cubicBezTo>
                  <a:cubicBezTo>
                    <a:pt x="20680" y="10846"/>
                    <a:pt x="20575" y="10217"/>
                    <a:pt x="20470" y="9728"/>
                  </a:cubicBezTo>
                  <a:cubicBezTo>
                    <a:pt x="20400" y="9204"/>
                    <a:pt x="20296" y="8925"/>
                    <a:pt x="20296" y="8925"/>
                  </a:cubicBezTo>
                  <a:lnTo>
                    <a:pt x="20296" y="8925"/>
                  </a:lnTo>
                  <a:cubicBezTo>
                    <a:pt x="21109" y="9678"/>
                    <a:pt x="22467" y="9729"/>
                    <a:pt x="22826" y="9729"/>
                  </a:cubicBezTo>
                  <a:cubicBezTo>
                    <a:pt x="22883" y="9729"/>
                    <a:pt x="22915" y="9728"/>
                    <a:pt x="22915" y="9728"/>
                  </a:cubicBezTo>
                  <a:lnTo>
                    <a:pt x="22915" y="9728"/>
                  </a:lnTo>
                  <a:lnTo>
                    <a:pt x="22811" y="10322"/>
                  </a:lnTo>
                  <a:cubicBezTo>
                    <a:pt x="23195" y="10287"/>
                    <a:pt x="23544" y="10252"/>
                    <a:pt x="23928" y="10217"/>
                  </a:cubicBezTo>
                  <a:cubicBezTo>
                    <a:pt x="24138" y="10182"/>
                    <a:pt x="24452" y="10112"/>
                    <a:pt x="24802" y="10042"/>
                  </a:cubicBezTo>
                  <a:cubicBezTo>
                    <a:pt x="25605" y="9868"/>
                    <a:pt x="26374" y="9588"/>
                    <a:pt x="27107" y="9204"/>
                  </a:cubicBezTo>
                  <a:cubicBezTo>
                    <a:pt x="27247" y="8750"/>
                    <a:pt x="27317" y="8261"/>
                    <a:pt x="27317" y="7772"/>
                  </a:cubicBezTo>
                  <a:cubicBezTo>
                    <a:pt x="27317" y="7772"/>
                    <a:pt x="27247" y="7213"/>
                    <a:pt x="26094" y="6095"/>
                  </a:cubicBezTo>
                  <a:cubicBezTo>
                    <a:pt x="24906" y="4977"/>
                    <a:pt x="22077" y="3755"/>
                    <a:pt x="22077" y="3755"/>
                  </a:cubicBezTo>
                  <a:cubicBezTo>
                    <a:pt x="22077" y="3755"/>
                    <a:pt x="20750" y="1170"/>
                    <a:pt x="18305" y="332"/>
                  </a:cubicBezTo>
                  <a:cubicBezTo>
                    <a:pt x="17615" y="95"/>
                    <a:pt x="16886" y="0"/>
                    <a:pt x="16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12;p73">
              <a:extLst>
                <a:ext uri="{FF2B5EF4-FFF2-40B4-BE49-F238E27FC236}">
                  <a16:creationId xmlns:a16="http://schemas.microsoft.com/office/drawing/2014/main" id="{CE218A0B-F260-BF77-4E23-FE8B263CB7BE}"/>
                </a:ext>
              </a:extLst>
            </p:cNvPr>
            <p:cNvSpPr/>
            <p:nvPr/>
          </p:nvSpPr>
          <p:spPr>
            <a:xfrm>
              <a:off x="2957811" y="2690091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74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13;p73">
              <a:extLst>
                <a:ext uri="{FF2B5EF4-FFF2-40B4-BE49-F238E27FC236}">
                  <a16:creationId xmlns:a16="http://schemas.microsoft.com/office/drawing/2014/main" id="{28F0E63A-769F-8A80-6974-6F742ACA79F4}"/>
                </a:ext>
              </a:extLst>
            </p:cNvPr>
            <p:cNvSpPr/>
            <p:nvPr/>
          </p:nvSpPr>
          <p:spPr>
            <a:xfrm>
              <a:off x="3028072" y="3199170"/>
              <a:ext cx="371074" cy="368639"/>
            </a:xfrm>
            <a:custGeom>
              <a:avLst/>
              <a:gdLst/>
              <a:ahLst/>
              <a:cxnLst/>
              <a:rect l="l" t="t" r="r" b="b"/>
              <a:pathLst>
                <a:path w="10515" h="10446" extrusionOk="0">
                  <a:moveTo>
                    <a:pt x="7860" y="1"/>
                  </a:moveTo>
                  <a:cubicBezTo>
                    <a:pt x="6847" y="804"/>
                    <a:pt x="5660" y="1363"/>
                    <a:pt x="4367" y="1677"/>
                  </a:cubicBezTo>
                  <a:cubicBezTo>
                    <a:pt x="3274" y="1951"/>
                    <a:pt x="2117" y="2096"/>
                    <a:pt x="962" y="2096"/>
                  </a:cubicBezTo>
                  <a:cubicBezTo>
                    <a:pt x="641" y="2096"/>
                    <a:pt x="320" y="2084"/>
                    <a:pt x="1" y="2062"/>
                  </a:cubicBezTo>
                  <a:lnTo>
                    <a:pt x="1" y="4123"/>
                  </a:lnTo>
                  <a:cubicBezTo>
                    <a:pt x="839" y="4821"/>
                    <a:pt x="1573" y="5590"/>
                    <a:pt x="2271" y="6428"/>
                  </a:cubicBezTo>
                  <a:cubicBezTo>
                    <a:pt x="2725" y="6952"/>
                    <a:pt x="3110" y="7546"/>
                    <a:pt x="3389" y="8175"/>
                  </a:cubicBezTo>
                  <a:cubicBezTo>
                    <a:pt x="3773" y="8908"/>
                    <a:pt x="4123" y="9677"/>
                    <a:pt x="4402" y="10445"/>
                  </a:cubicBezTo>
                  <a:cubicBezTo>
                    <a:pt x="6638" y="9537"/>
                    <a:pt x="8594" y="8070"/>
                    <a:pt x="10061" y="6149"/>
                  </a:cubicBezTo>
                  <a:cubicBezTo>
                    <a:pt x="10131" y="6044"/>
                    <a:pt x="10166" y="5974"/>
                    <a:pt x="10201" y="5869"/>
                  </a:cubicBezTo>
                  <a:cubicBezTo>
                    <a:pt x="10515" y="5171"/>
                    <a:pt x="10410" y="4367"/>
                    <a:pt x="9991" y="3459"/>
                  </a:cubicBezTo>
                  <a:cubicBezTo>
                    <a:pt x="9851" y="3145"/>
                    <a:pt x="9712" y="2830"/>
                    <a:pt x="9537" y="2481"/>
                  </a:cubicBezTo>
                  <a:cubicBezTo>
                    <a:pt x="9083" y="1608"/>
                    <a:pt x="8524" y="769"/>
                    <a:pt x="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14;p73">
              <a:extLst>
                <a:ext uri="{FF2B5EF4-FFF2-40B4-BE49-F238E27FC236}">
                  <a16:creationId xmlns:a16="http://schemas.microsoft.com/office/drawing/2014/main" id="{4D592D2F-8459-30B4-FF62-8BE348BE8B5E}"/>
                </a:ext>
              </a:extLst>
            </p:cNvPr>
            <p:cNvSpPr/>
            <p:nvPr/>
          </p:nvSpPr>
          <p:spPr>
            <a:xfrm>
              <a:off x="3370765" y="3017961"/>
              <a:ext cx="35" cy="2506"/>
            </a:xfrm>
            <a:custGeom>
              <a:avLst/>
              <a:gdLst/>
              <a:ahLst/>
              <a:cxnLst/>
              <a:rect l="l" t="t" r="r" b="b"/>
              <a:pathLst>
                <a:path w="1" h="71" extrusionOk="0">
                  <a:moveTo>
                    <a:pt x="1" y="71"/>
                  </a:moveTo>
                  <a:lnTo>
                    <a:pt x="1" y="71"/>
                  </a:lnTo>
                  <a:cubicBezTo>
                    <a:pt x="1" y="71"/>
                    <a:pt x="1" y="36"/>
                    <a:pt x="1" y="1"/>
                  </a:cubicBezTo>
                  <a:close/>
                </a:path>
              </a:pathLst>
            </a:custGeom>
            <a:solidFill>
              <a:srgbClr val="E74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15;p73">
              <a:extLst>
                <a:ext uri="{FF2B5EF4-FFF2-40B4-BE49-F238E27FC236}">
                  <a16:creationId xmlns:a16="http://schemas.microsoft.com/office/drawing/2014/main" id="{B7DE6399-6C21-E69A-8A52-7266682BF11E}"/>
                </a:ext>
              </a:extLst>
            </p:cNvPr>
            <p:cNvSpPr/>
            <p:nvPr/>
          </p:nvSpPr>
          <p:spPr>
            <a:xfrm>
              <a:off x="2385844" y="2702230"/>
              <a:ext cx="246607" cy="409470"/>
            </a:xfrm>
            <a:custGeom>
              <a:avLst/>
              <a:gdLst/>
              <a:ahLst/>
              <a:cxnLst/>
              <a:rect l="l" t="t" r="r" b="b"/>
              <a:pathLst>
                <a:path w="6988" h="11603" extrusionOk="0">
                  <a:moveTo>
                    <a:pt x="2535" y="0"/>
                  </a:moveTo>
                  <a:cubicBezTo>
                    <a:pt x="2286" y="0"/>
                    <a:pt x="2048" y="135"/>
                    <a:pt x="1922" y="355"/>
                  </a:cubicBezTo>
                  <a:cubicBezTo>
                    <a:pt x="1887" y="425"/>
                    <a:pt x="1852" y="495"/>
                    <a:pt x="1817" y="599"/>
                  </a:cubicBezTo>
                  <a:lnTo>
                    <a:pt x="1782" y="599"/>
                  </a:lnTo>
                  <a:cubicBezTo>
                    <a:pt x="1716" y="550"/>
                    <a:pt x="1554" y="468"/>
                    <a:pt x="1392" y="468"/>
                  </a:cubicBezTo>
                  <a:cubicBezTo>
                    <a:pt x="1213" y="468"/>
                    <a:pt x="1034" y="566"/>
                    <a:pt x="979" y="914"/>
                  </a:cubicBezTo>
                  <a:lnTo>
                    <a:pt x="839" y="914"/>
                  </a:lnTo>
                  <a:cubicBezTo>
                    <a:pt x="490" y="1054"/>
                    <a:pt x="280" y="1368"/>
                    <a:pt x="315" y="1752"/>
                  </a:cubicBezTo>
                  <a:cubicBezTo>
                    <a:pt x="315" y="1787"/>
                    <a:pt x="315" y="1787"/>
                    <a:pt x="315" y="1787"/>
                  </a:cubicBezTo>
                  <a:cubicBezTo>
                    <a:pt x="280" y="1822"/>
                    <a:pt x="245" y="1822"/>
                    <a:pt x="245" y="1857"/>
                  </a:cubicBezTo>
                  <a:cubicBezTo>
                    <a:pt x="141" y="1962"/>
                    <a:pt x="1" y="2241"/>
                    <a:pt x="211" y="2975"/>
                  </a:cubicBezTo>
                  <a:cubicBezTo>
                    <a:pt x="525" y="3743"/>
                    <a:pt x="1014" y="4442"/>
                    <a:pt x="1643" y="5001"/>
                  </a:cubicBezTo>
                  <a:cubicBezTo>
                    <a:pt x="2167" y="7481"/>
                    <a:pt x="3354" y="9751"/>
                    <a:pt x="5066" y="11603"/>
                  </a:cubicBezTo>
                  <a:cubicBezTo>
                    <a:pt x="5066" y="11603"/>
                    <a:pt x="5206" y="11183"/>
                    <a:pt x="5380" y="10625"/>
                  </a:cubicBezTo>
                  <a:cubicBezTo>
                    <a:pt x="5555" y="10101"/>
                    <a:pt x="5730" y="9612"/>
                    <a:pt x="5939" y="9123"/>
                  </a:cubicBezTo>
                  <a:cubicBezTo>
                    <a:pt x="6254" y="8494"/>
                    <a:pt x="6568" y="7865"/>
                    <a:pt x="6987" y="7306"/>
                  </a:cubicBezTo>
                  <a:cubicBezTo>
                    <a:pt x="6987" y="7306"/>
                    <a:pt x="4228" y="5385"/>
                    <a:pt x="3459" y="3743"/>
                  </a:cubicBezTo>
                  <a:cubicBezTo>
                    <a:pt x="3843" y="3569"/>
                    <a:pt x="4158" y="3184"/>
                    <a:pt x="4297" y="2765"/>
                  </a:cubicBezTo>
                  <a:cubicBezTo>
                    <a:pt x="4432" y="2128"/>
                    <a:pt x="4373" y="943"/>
                    <a:pt x="3656" y="943"/>
                  </a:cubicBezTo>
                  <a:cubicBezTo>
                    <a:pt x="3626" y="943"/>
                    <a:pt x="3596" y="945"/>
                    <a:pt x="3564" y="949"/>
                  </a:cubicBezTo>
                  <a:lnTo>
                    <a:pt x="3459" y="949"/>
                  </a:lnTo>
                  <a:lnTo>
                    <a:pt x="3459" y="879"/>
                  </a:lnTo>
                  <a:cubicBezTo>
                    <a:pt x="3424" y="844"/>
                    <a:pt x="3424" y="809"/>
                    <a:pt x="3389" y="739"/>
                  </a:cubicBezTo>
                  <a:cubicBezTo>
                    <a:pt x="3284" y="355"/>
                    <a:pt x="3005" y="75"/>
                    <a:pt x="2621" y="6"/>
                  </a:cubicBezTo>
                  <a:cubicBezTo>
                    <a:pt x="2592" y="2"/>
                    <a:pt x="2564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16;p73">
              <a:extLst>
                <a:ext uri="{FF2B5EF4-FFF2-40B4-BE49-F238E27FC236}">
                  <a16:creationId xmlns:a16="http://schemas.microsoft.com/office/drawing/2014/main" id="{C7238B7D-F19D-F47A-843D-FD5CE71A2E8A}"/>
                </a:ext>
              </a:extLst>
            </p:cNvPr>
            <p:cNvSpPr/>
            <p:nvPr/>
          </p:nvSpPr>
          <p:spPr>
            <a:xfrm>
              <a:off x="2716221" y="2565591"/>
              <a:ext cx="235490" cy="164769"/>
            </a:xfrm>
            <a:custGeom>
              <a:avLst/>
              <a:gdLst/>
              <a:ahLst/>
              <a:cxnLst/>
              <a:rect l="l" t="t" r="r" b="b"/>
              <a:pathLst>
                <a:path w="6673" h="4669" extrusionOk="0">
                  <a:moveTo>
                    <a:pt x="3039" y="0"/>
                  </a:moveTo>
                  <a:cubicBezTo>
                    <a:pt x="1922" y="35"/>
                    <a:pt x="874" y="454"/>
                    <a:pt x="0" y="1153"/>
                  </a:cubicBezTo>
                  <a:cubicBezTo>
                    <a:pt x="0" y="1188"/>
                    <a:pt x="454" y="3074"/>
                    <a:pt x="1782" y="4122"/>
                  </a:cubicBezTo>
                  <a:cubicBezTo>
                    <a:pt x="2199" y="4485"/>
                    <a:pt x="2720" y="4669"/>
                    <a:pt x="3241" y="4669"/>
                  </a:cubicBezTo>
                  <a:cubicBezTo>
                    <a:pt x="3724" y="4669"/>
                    <a:pt x="4208" y="4511"/>
                    <a:pt x="4611" y="4192"/>
                  </a:cubicBezTo>
                  <a:lnTo>
                    <a:pt x="4751" y="4087"/>
                  </a:lnTo>
                  <a:cubicBezTo>
                    <a:pt x="4821" y="4052"/>
                    <a:pt x="4856" y="4017"/>
                    <a:pt x="4926" y="3947"/>
                  </a:cubicBezTo>
                  <a:cubicBezTo>
                    <a:pt x="5659" y="3284"/>
                    <a:pt x="6183" y="2411"/>
                    <a:pt x="6532" y="1467"/>
                  </a:cubicBezTo>
                  <a:cubicBezTo>
                    <a:pt x="6567" y="1328"/>
                    <a:pt x="6637" y="1153"/>
                    <a:pt x="6672" y="978"/>
                  </a:cubicBezTo>
                  <a:cubicBezTo>
                    <a:pt x="6253" y="734"/>
                    <a:pt x="5834" y="524"/>
                    <a:pt x="5380" y="385"/>
                  </a:cubicBezTo>
                  <a:cubicBezTo>
                    <a:pt x="4646" y="105"/>
                    <a:pt x="3843" y="0"/>
                    <a:pt x="3039" y="0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17;p73">
              <a:extLst>
                <a:ext uri="{FF2B5EF4-FFF2-40B4-BE49-F238E27FC236}">
                  <a16:creationId xmlns:a16="http://schemas.microsoft.com/office/drawing/2014/main" id="{D45B323B-07BE-3CC2-9E0F-D47736B4AE9F}"/>
                </a:ext>
              </a:extLst>
            </p:cNvPr>
            <p:cNvSpPr/>
            <p:nvPr/>
          </p:nvSpPr>
          <p:spPr>
            <a:xfrm>
              <a:off x="2665687" y="2353257"/>
              <a:ext cx="310658" cy="213610"/>
            </a:xfrm>
            <a:custGeom>
              <a:avLst/>
              <a:gdLst/>
              <a:ahLst/>
              <a:cxnLst/>
              <a:rect l="l" t="t" r="r" b="b"/>
              <a:pathLst>
                <a:path w="8803" h="6053" extrusionOk="0">
                  <a:moveTo>
                    <a:pt x="4116" y="0"/>
                  </a:moveTo>
                  <a:cubicBezTo>
                    <a:pt x="2178" y="0"/>
                    <a:pt x="848" y="810"/>
                    <a:pt x="419" y="1930"/>
                  </a:cubicBezTo>
                  <a:cubicBezTo>
                    <a:pt x="0" y="3013"/>
                    <a:pt x="384" y="3642"/>
                    <a:pt x="734" y="3887"/>
                  </a:cubicBezTo>
                  <a:lnTo>
                    <a:pt x="839" y="3956"/>
                  </a:lnTo>
                  <a:cubicBezTo>
                    <a:pt x="1084" y="4070"/>
                    <a:pt x="1340" y="4132"/>
                    <a:pt x="1745" y="4132"/>
                  </a:cubicBezTo>
                  <a:cubicBezTo>
                    <a:pt x="2088" y="4132"/>
                    <a:pt x="2538" y="4087"/>
                    <a:pt x="3179" y="3991"/>
                  </a:cubicBezTo>
                  <a:cubicBezTo>
                    <a:pt x="3982" y="3887"/>
                    <a:pt x="4681" y="3397"/>
                    <a:pt x="5065" y="2699"/>
                  </a:cubicBezTo>
                  <a:cubicBezTo>
                    <a:pt x="5180" y="2686"/>
                    <a:pt x="5300" y="2678"/>
                    <a:pt x="5423" y="2678"/>
                  </a:cubicBezTo>
                  <a:cubicBezTo>
                    <a:pt x="5635" y="2678"/>
                    <a:pt x="5857" y="2702"/>
                    <a:pt x="6078" y="2769"/>
                  </a:cubicBezTo>
                  <a:cubicBezTo>
                    <a:pt x="6393" y="2839"/>
                    <a:pt x="6672" y="2978"/>
                    <a:pt x="6917" y="3188"/>
                  </a:cubicBezTo>
                  <a:cubicBezTo>
                    <a:pt x="7650" y="3887"/>
                    <a:pt x="8209" y="6052"/>
                    <a:pt x="8209" y="6052"/>
                  </a:cubicBezTo>
                  <a:cubicBezTo>
                    <a:pt x="8349" y="5493"/>
                    <a:pt x="8523" y="4969"/>
                    <a:pt x="8733" y="4480"/>
                  </a:cubicBezTo>
                  <a:cubicBezTo>
                    <a:pt x="8733" y="4480"/>
                    <a:pt x="8803" y="4306"/>
                    <a:pt x="8419" y="2874"/>
                  </a:cubicBezTo>
                  <a:cubicBezTo>
                    <a:pt x="7999" y="1406"/>
                    <a:pt x="6637" y="184"/>
                    <a:pt x="4611" y="9"/>
                  </a:cubicBezTo>
                  <a:lnTo>
                    <a:pt x="4471" y="9"/>
                  </a:lnTo>
                  <a:cubicBezTo>
                    <a:pt x="4351" y="3"/>
                    <a:pt x="4232" y="0"/>
                    <a:pt x="4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18;p73">
              <a:extLst>
                <a:ext uri="{FF2B5EF4-FFF2-40B4-BE49-F238E27FC236}">
                  <a16:creationId xmlns:a16="http://schemas.microsoft.com/office/drawing/2014/main" id="{078C4A30-5616-1ECE-23DB-2CCD87C23586}"/>
                </a:ext>
              </a:extLst>
            </p:cNvPr>
            <p:cNvSpPr/>
            <p:nvPr/>
          </p:nvSpPr>
          <p:spPr>
            <a:xfrm>
              <a:off x="2878940" y="2579142"/>
              <a:ext cx="72768" cy="133184"/>
            </a:xfrm>
            <a:custGeom>
              <a:avLst/>
              <a:gdLst/>
              <a:ahLst/>
              <a:cxnLst/>
              <a:rect l="l" t="t" r="r" b="b"/>
              <a:pathLst>
                <a:path w="2062" h="3774" extrusionOk="0">
                  <a:moveTo>
                    <a:pt x="804" y="1"/>
                  </a:moveTo>
                  <a:lnTo>
                    <a:pt x="804" y="1"/>
                  </a:lnTo>
                  <a:cubicBezTo>
                    <a:pt x="943" y="1328"/>
                    <a:pt x="664" y="2655"/>
                    <a:pt x="0" y="3773"/>
                  </a:cubicBezTo>
                  <a:lnTo>
                    <a:pt x="140" y="3703"/>
                  </a:lnTo>
                  <a:cubicBezTo>
                    <a:pt x="210" y="3668"/>
                    <a:pt x="245" y="3598"/>
                    <a:pt x="315" y="3563"/>
                  </a:cubicBezTo>
                  <a:cubicBezTo>
                    <a:pt x="1048" y="2900"/>
                    <a:pt x="1572" y="2027"/>
                    <a:pt x="1921" y="1083"/>
                  </a:cubicBezTo>
                  <a:cubicBezTo>
                    <a:pt x="1956" y="909"/>
                    <a:pt x="2026" y="734"/>
                    <a:pt x="2061" y="559"/>
                  </a:cubicBezTo>
                  <a:cubicBezTo>
                    <a:pt x="1642" y="350"/>
                    <a:pt x="1223" y="140"/>
                    <a:pt x="804" y="1"/>
                  </a:cubicBez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19;p73">
              <a:extLst>
                <a:ext uri="{FF2B5EF4-FFF2-40B4-BE49-F238E27FC236}">
                  <a16:creationId xmlns:a16="http://schemas.microsoft.com/office/drawing/2014/main" id="{AAC60239-DDCD-3CA0-D86A-DAA029EF3532}"/>
                </a:ext>
              </a:extLst>
            </p:cNvPr>
            <p:cNvSpPr/>
            <p:nvPr/>
          </p:nvSpPr>
          <p:spPr>
            <a:xfrm>
              <a:off x="2954141" y="2511210"/>
              <a:ext cx="35749" cy="88931"/>
            </a:xfrm>
            <a:custGeom>
              <a:avLst/>
              <a:gdLst/>
              <a:ahLst/>
              <a:cxnLst/>
              <a:rect l="l" t="t" r="r" b="b"/>
              <a:pathLst>
                <a:path w="1013" h="2520" extrusionOk="0">
                  <a:moveTo>
                    <a:pt x="654" y="0"/>
                  </a:moveTo>
                  <a:cubicBezTo>
                    <a:pt x="301" y="0"/>
                    <a:pt x="136" y="796"/>
                    <a:pt x="35" y="1367"/>
                  </a:cubicBezTo>
                  <a:cubicBezTo>
                    <a:pt x="0" y="1751"/>
                    <a:pt x="0" y="2135"/>
                    <a:pt x="35" y="2519"/>
                  </a:cubicBezTo>
                  <a:cubicBezTo>
                    <a:pt x="489" y="2345"/>
                    <a:pt x="838" y="1995"/>
                    <a:pt x="978" y="1541"/>
                  </a:cubicBezTo>
                  <a:cubicBezTo>
                    <a:pt x="978" y="1471"/>
                    <a:pt x="1013" y="1437"/>
                    <a:pt x="1013" y="1402"/>
                  </a:cubicBezTo>
                  <a:cubicBezTo>
                    <a:pt x="699" y="982"/>
                    <a:pt x="594" y="493"/>
                    <a:pt x="699" y="4"/>
                  </a:cubicBezTo>
                  <a:cubicBezTo>
                    <a:pt x="683" y="2"/>
                    <a:pt x="669" y="0"/>
                    <a:pt x="654" y="0"/>
                  </a:cubicBez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20;p73">
              <a:extLst>
                <a:ext uri="{FF2B5EF4-FFF2-40B4-BE49-F238E27FC236}">
                  <a16:creationId xmlns:a16="http://schemas.microsoft.com/office/drawing/2014/main" id="{27593DD1-C06D-F8A0-10C3-5119BADA75A7}"/>
                </a:ext>
              </a:extLst>
            </p:cNvPr>
            <p:cNvSpPr/>
            <p:nvPr/>
          </p:nvSpPr>
          <p:spPr>
            <a:xfrm rot="-374557">
              <a:off x="2863179" y="2634755"/>
              <a:ext cx="67820" cy="86490"/>
            </a:xfrm>
            <a:custGeom>
              <a:avLst/>
              <a:gdLst/>
              <a:ahLst/>
              <a:cxnLst/>
              <a:rect l="l" t="t" r="r" b="b"/>
              <a:pathLst>
                <a:path w="1538" h="2201" extrusionOk="0">
                  <a:moveTo>
                    <a:pt x="1538" y="0"/>
                  </a:moveTo>
                  <a:cubicBezTo>
                    <a:pt x="1224" y="699"/>
                    <a:pt x="769" y="1363"/>
                    <a:pt x="176" y="1921"/>
                  </a:cubicBezTo>
                  <a:lnTo>
                    <a:pt x="1" y="2061"/>
                  </a:lnTo>
                  <a:lnTo>
                    <a:pt x="36" y="2201"/>
                  </a:lnTo>
                  <a:cubicBezTo>
                    <a:pt x="385" y="2061"/>
                    <a:pt x="769" y="1921"/>
                    <a:pt x="1119" y="1782"/>
                  </a:cubicBezTo>
                  <a:cubicBezTo>
                    <a:pt x="1328" y="1188"/>
                    <a:pt x="1468" y="594"/>
                    <a:pt x="1538" y="0"/>
                  </a:cubicBez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21;p73">
              <a:extLst>
                <a:ext uri="{FF2B5EF4-FFF2-40B4-BE49-F238E27FC236}">
                  <a16:creationId xmlns:a16="http://schemas.microsoft.com/office/drawing/2014/main" id="{EFC93836-A378-9734-10C2-97590D48B5DB}"/>
                </a:ext>
              </a:extLst>
            </p:cNvPr>
            <p:cNvSpPr/>
            <p:nvPr/>
          </p:nvSpPr>
          <p:spPr>
            <a:xfrm>
              <a:off x="2877705" y="2448466"/>
              <a:ext cx="77673" cy="151676"/>
            </a:xfrm>
            <a:custGeom>
              <a:avLst/>
              <a:gdLst/>
              <a:ahLst/>
              <a:cxnLst/>
              <a:rect l="l" t="t" r="r" b="b"/>
              <a:pathLst>
                <a:path w="2201" h="4298" extrusionOk="0">
                  <a:moveTo>
                    <a:pt x="0" y="1"/>
                  </a:moveTo>
                  <a:lnTo>
                    <a:pt x="0" y="1"/>
                  </a:lnTo>
                  <a:cubicBezTo>
                    <a:pt x="489" y="1189"/>
                    <a:pt x="804" y="2446"/>
                    <a:pt x="839" y="3738"/>
                  </a:cubicBezTo>
                  <a:cubicBezTo>
                    <a:pt x="1293" y="3878"/>
                    <a:pt x="1677" y="4053"/>
                    <a:pt x="2096" y="4297"/>
                  </a:cubicBezTo>
                  <a:lnTo>
                    <a:pt x="2201" y="4297"/>
                  </a:lnTo>
                  <a:lnTo>
                    <a:pt x="2201" y="3354"/>
                  </a:lnTo>
                  <a:cubicBezTo>
                    <a:pt x="2201" y="3354"/>
                    <a:pt x="1642" y="1189"/>
                    <a:pt x="909" y="490"/>
                  </a:cubicBezTo>
                  <a:cubicBezTo>
                    <a:pt x="664" y="245"/>
                    <a:pt x="350" y="7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22;p73">
              <a:extLst>
                <a:ext uri="{FF2B5EF4-FFF2-40B4-BE49-F238E27FC236}">
                  <a16:creationId xmlns:a16="http://schemas.microsoft.com/office/drawing/2014/main" id="{247AF878-9D5D-C8F4-4AEF-9900CAEEE830}"/>
                </a:ext>
              </a:extLst>
            </p:cNvPr>
            <p:cNvSpPr/>
            <p:nvPr/>
          </p:nvSpPr>
          <p:spPr>
            <a:xfrm>
              <a:off x="2565819" y="2797334"/>
              <a:ext cx="475886" cy="475850"/>
            </a:xfrm>
            <a:custGeom>
              <a:avLst/>
              <a:gdLst/>
              <a:ahLst/>
              <a:cxnLst/>
              <a:rect l="l" t="t" r="r" b="b"/>
              <a:pathLst>
                <a:path w="13485" h="13484" extrusionOk="0">
                  <a:moveTo>
                    <a:pt x="8943" y="0"/>
                  </a:moveTo>
                  <a:lnTo>
                    <a:pt x="8943" y="0"/>
                  </a:lnTo>
                  <a:cubicBezTo>
                    <a:pt x="9153" y="1013"/>
                    <a:pt x="8594" y="3179"/>
                    <a:pt x="7755" y="5135"/>
                  </a:cubicBezTo>
                  <a:cubicBezTo>
                    <a:pt x="6952" y="7056"/>
                    <a:pt x="3704" y="9187"/>
                    <a:pt x="2935" y="9257"/>
                  </a:cubicBezTo>
                  <a:cubicBezTo>
                    <a:pt x="2859" y="9267"/>
                    <a:pt x="2781" y="9273"/>
                    <a:pt x="2702" y="9273"/>
                  </a:cubicBezTo>
                  <a:cubicBezTo>
                    <a:pt x="1980" y="9273"/>
                    <a:pt x="1133" y="8839"/>
                    <a:pt x="315" y="7895"/>
                  </a:cubicBezTo>
                  <a:cubicBezTo>
                    <a:pt x="106" y="8488"/>
                    <a:pt x="1" y="8943"/>
                    <a:pt x="1" y="8943"/>
                  </a:cubicBezTo>
                  <a:cubicBezTo>
                    <a:pt x="490" y="9711"/>
                    <a:pt x="1154" y="10340"/>
                    <a:pt x="1922" y="10864"/>
                  </a:cubicBezTo>
                  <a:cubicBezTo>
                    <a:pt x="2010" y="10908"/>
                    <a:pt x="2129" y="10934"/>
                    <a:pt x="2278" y="10934"/>
                  </a:cubicBezTo>
                  <a:cubicBezTo>
                    <a:pt x="2839" y="10934"/>
                    <a:pt x="3844" y="10576"/>
                    <a:pt x="5415" y="9501"/>
                  </a:cubicBezTo>
                  <a:cubicBezTo>
                    <a:pt x="6568" y="8663"/>
                    <a:pt x="7546" y="7615"/>
                    <a:pt x="8279" y="6393"/>
                  </a:cubicBezTo>
                  <a:cubicBezTo>
                    <a:pt x="8594" y="6986"/>
                    <a:pt x="9013" y="7545"/>
                    <a:pt x="9432" y="8104"/>
                  </a:cubicBezTo>
                  <a:cubicBezTo>
                    <a:pt x="10061" y="8803"/>
                    <a:pt x="11179" y="10025"/>
                    <a:pt x="11179" y="10025"/>
                  </a:cubicBezTo>
                  <a:cubicBezTo>
                    <a:pt x="11738" y="11213"/>
                    <a:pt x="12401" y="12366"/>
                    <a:pt x="13135" y="13484"/>
                  </a:cubicBezTo>
                  <a:lnTo>
                    <a:pt x="13484" y="13484"/>
                  </a:lnTo>
                  <a:cubicBezTo>
                    <a:pt x="13135" y="12436"/>
                    <a:pt x="12366" y="10165"/>
                    <a:pt x="11563" y="9152"/>
                  </a:cubicBezTo>
                  <a:cubicBezTo>
                    <a:pt x="10445" y="7790"/>
                    <a:pt x="8978" y="5519"/>
                    <a:pt x="8978" y="5519"/>
                  </a:cubicBezTo>
                  <a:cubicBezTo>
                    <a:pt x="9816" y="2026"/>
                    <a:pt x="8978" y="70"/>
                    <a:pt x="8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23;p73">
              <a:extLst>
                <a:ext uri="{FF2B5EF4-FFF2-40B4-BE49-F238E27FC236}">
                  <a16:creationId xmlns:a16="http://schemas.microsoft.com/office/drawing/2014/main" id="{71315F4F-0DE7-DB5D-EF8A-0E73C9D259F9}"/>
                </a:ext>
              </a:extLst>
            </p:cNvPr>
            <p:cNvSpPr/>
            <p:nvPr/>
          </p:nvSpPr>
          <p:spPr>
            <a:xfrm>
              <a:off x="3262286" y="2891026"/>
              <a:ext cx="202212" cy="126973"/>
            </a:xfrm>
            <a:custGeom>
              <a:avLst/>
              <a:gdLst/>
              <a:ahLst/>
              <a:cxnLst/>
              <a:rect l="l" t="t" r="r" b="b"/>
              <a:pathLst>
                <a:path w="5730" h="3598" extrusionOk="0">
                  <a:moveTo>
                    <a:pt x="579" y="2367"/>
                  </a:moveTo>
                  <a:lnTo>
                    <a:pt x="734" y="3004"/>
                  </a:lnTo>
                  <a:cubicBezTo>
                    <a:pt x="677" y="2715"/>
                    <a:pt x="619" y="2501"/>
                    <a:pt x="579" y="2367"/>
                  </a:cubicBezTo>
                  <a:close/>
                  <a:moveTo>
                    <a:pt x="1" y="0"/>
                  </a:moveTo>
                  <a:lnTo>
                    <a:pt x="542" y="2216"/>
                  </a:lnTo>
                  <a:lnTo>
                    <a:pt x="542" y="2216"/>
                  </a:lnTo>
                  <a:cubicBezTo>
                    <a:pt x="536" y="2211"/>
                    <a:pt x="530" y="2206"/>
                    <a:pt x="525" y="2201"/>
                  </a:cubicBezTo>
                  <a:lnTo>
                    <a:pt x="525" y="2201"/>
                  </a:lnTo>
                  <a:cubicBezTo>
                    <a:pt x="525" y="2201"/>
                    <a:pt x="546" y="2257"/>
                    <a:pt x="579" y="2367"/>
                  </a:cubicBezTo>
                  <a:lnTo>
                    <a:pt x="579" y="2367"/>
                  </a:lnTo>
                  <a:lnTo>
                    <a:pt x="542" y="2216"/>
                  </a:lnTo>
                  <a:lnTo>
                    <a:pt x="542" y="2216"/>
                  </a:lnTo>
                  <a:cubicBezTo>
                    <a:pt x="1357" y="2954"/>
                    <a:pt x="2698" y="3005"/>
                    <a:pt x="3055" y="3005"/>
                  </a:cubicBezTo>
                  <a:cubicBezTo>
                    <a:pt x="3113" y="3005"/>
                    <a:pt x="3144" y="3004"/>
                    <a:pt x="3144" y="3004"/>
                  </a:cubicBezTo>
                  <a:lnTo>
                    <a:pt x="3144" y="3004"/>
                  </a:lnTo>
                  <a:lnTo>
                    <a:pt x="3075" y="3598"/>
                  </a:lnTo>
                  <a:cubicBezTo>
                    <a:pt x="3424" y="3563"/>
                    <a:pt x="3808" y="3528"/>
                    <a:pt x="4157" y="3493"/>
                  </a:cubicBezTo>
                  <a:lnTo>
                    <a:pt x="4157" y="2864"/>
                  </a:lnTo>
                  <a:cubicBezTo>
                    <a:pt x="4200" y="2867"/>
                    <a:pt x="4242" y="2868"/>
                    <a:pt x="4285" y="2868"/>
                  </a:cubicBezTo>
                  <a:cubicBezTo>
                    <a:pt x="4835" y="2868"/>
                    <a:pt x="5373" y="2657"/>
                    <a:pt x="5729" y="2236"/>
                  </a:cubicBezTo>
                  <a:cubicBezTo>
                    <a:pt x="5729" y="2236"/>
                    <a:pt x="1782" y="213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24;p73">
              <a:extLst>
                <a:ext uri="{FF2B5EF4-FFF2-40B4-BE49-F238E27FC236}">
                  <a16:creationId xmlns:a16="http://schemas.microsoft.com/office/drawing/2014/main" id="{7C910174-8F6C-4848-C85E-E7E35F3C0AF4}"/>
                </a:ext>
              </a:extLst>
            </p:cNvPr>
            <p:cNvSpPr/>
            <p:nvPr/>
          </p:nvSpPr>
          <p:spPr>
            <a:xfrm>
              <a:off x="3092192" y="2865124"/>
              <a:ext cx="87554" cy="310693"/>
            </a:xfrm>
            <a:custGeom>
              <a:avLst/>
              <a:gdLst/>
              <a:ahLst/>
              <a:cxnLst/>
              <a:rect l="l" t="t" r="r" b="b"/>
              <a:pathLst>
                <a:path w="2481" h="8804" extrusionOk="0">
                  <a:moveTo>
                    <a:pt x="0" y="0"/>
                  </a:moveTo>
                  <a:cubicBezTo>
                    <a:pt x="0" y="1"/>
                    <a:pt x="1991" y="4961"/>
                    <a:pt x="2201" y="8803"/>
                  </a:cubicBezTo>
                  <a:cubicBezTo>
                    <a:pt x="2201" y="8803"/>
                    <a:pt x="2480" y="4961"/>
                    <a:pt x="1852" y="3144"/>
                  </a:cubicBezTo>
                  <a:cubicBezTo>
                    <a:pt x="1432" y="1992"/>
                    <a:pt x="804" y="90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25;p73">
              <a:extLst>
                <a:ext uri="{FF2B5EF4-FFF2-40B4-BE49-F238E27FC236}">
                  <a16:creationId xmlns:a16="http://schemas.microsoft.com/office/drawing/2014/main" id="{098EE590-0D34-9A84-A4CE-69B2A4EF969D}"/>
                </a:ext>
              </a:extLst>
            </p:cNvPr>
            <p:cNvSpPr/>
            <p:nvPr/>
          </p:nvSpPr>
          <p:spPr>
            <a:xfrm>
              <a:off x="2606508" y="3479012"/>
              <a:ext cx="611470" cy="393236"/>
            </a:xfrm>
            <a:custGeom>
              <a:avLst/>
              <a:gdLst/>
              <a:ahLst/>
              <a:cxnLst/>
              <a:rect l="l" t="t" r="r" b="b"/>
              <a:pathLst>
                <a:path w="17327" h="11143" extrusionOk="0">
                  <a:moveTo>
                    <a:pt x="15230" y="0"/>
                  </a:moveTo>
                  <a:cubicBezTo>
                    <a:pt x="13763" y="1502"/>
                    <a:pt x="10759" y="3388"/>
                    <a:pt x="7476" y="4820"/>
                  </a:cubicBezTo>
                  <a:cubicBezTo>
                    <a:pt x="3878" y="6392"/>
                    <a:pt x="1" y="7650"/>
                    <a:pt x="1" y="7650"/>
                  </a:cubicBezTo>
                  <a:cubicBezTo>
                    <a:pt x="210" y="8803"/>
                    <a:pt x="280" y="9990"/>
                    <a:pt x="245" y="11143"/>
                  </a:cubicBezTo>
                  <a:cubicBezTo>
                    <a:pt x="402" y="11126"/>
                    <a:pt x="568" y="11117"/>
                    <a:pt x="738" y="11117"/>
                  </a:cubicBezTo>
                  <a:cubicBezTo>
                    <a:pt x="909" y="11117"/>
                    <a:pt x="1083" y="11126"/>
                    <a:pt x="1258" y="11143"/>
                  </a:cubicBezTo>
                  <a:cubicBezTo>
                    <a:pt x="1258" y="11143"/>
                    <a:pt x="1118" y="8838"/>
                    <a:pt x="1014" y="8034"/>
                  </a:cubicBezTo>
                  <a:cubicBezTo>
                    <a:pt x="2865" y="7790"/>
                    <a:pt x="4716" y="7405"/>
                    <a:pt x="6533" y="6881"/>
                  </a:cubicBezTo>
                  <a:cubicBezTo>
                    <a:pt x="9502" y="6008"/>
                    <a:pt x="11982" y="4960"/>
                    <a:pt x="12087" y="4925"/>
                  </a:cubicBezTo>
                  <a:lnTo>
                    <a:pt x="12087" y="4925"/>
                  </a:lnTo>
                  <a:cubicBezTo>
                    <a:pt x="12052" y="4995"/>
                    <a:pt x="11667" y="6602"/>
                    <a:pt x="11458" y="8244"/>
                  </a:cubicBezTo>
                  <a:cubicBezTo>
                    <a:pt x="13519" y="6288"/>
                    <a:pt x="15475" y="4262"/>
                    <a:pt x="17326" y="2096"/>
                  </a:cubicBezTo>
                  <a:lnTo>
                    <a:pt x="17326" y="2096"/>
                  </a:lnTo>
                  <a:cubicBezTo>
                    <a:pt x="17012" y="2271"/>
                    <a:pt x="16663" y="2410"/>
                    <a:pt x="16348" y="2550"/>
                  </a:cubicBezTo>
                  <a:cubicBezTo>
                    <a:pt x="16034" y="1677"/>
                    <a:pt x="15684" y="838"/>
                    <a:pt x="1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26;p73">
              <a:extLst>
                <a:ext uri="{FF2B5EF4-FFF2-40B4-BE49-F238E27FC236}">
                  <a16:creationId xmlns:a16="http://schemas.microsoft.com/office/drawing/2014/main" id="{64BD31B5-E11C-2011-7F56-0C6FBB33D317}"/>
                </a:ext>
              </a:extLst>
            </p:cNvPr>
            <p:cNvSpPr/>
            <p:nvPr/>
          </p:nvSpPr>
          <p:spPr>
            <a:xfrm>
              <a:off x="3077406" y="3957284"/>
              <a:ext cx="271204" cy="194801"/>
            </a:xfrm>
            <a:custGeom>
              <a:avLst/>
              <a:gdLst/>
              <a:ahLst/>
              <a:cxnLst/>
              <a:rect l="l" t="t" r="r" b="b"/>
              <a:pathLst>
                <a:path w="7685" h="5520" extrusionOk="0">
                  <a:moveTo>
                    <a:pt x="0" y="0"/>
                  </a:moveTo>
                  <a:cubicBezTo>
                    <a:pt x="210" y="210"/>
                    <a:pt x="489" y="454"/>
                    <a:pt x="803" y="769"/>
                  </a:cubicBezTo>
                  <a:cubicBezTo>
                    <a:pt x="2550" y="2515"/>
                    <a:pt x="5694" y="5030"/>
                    <a:pt x="6288" y="5519"/>
                  </a:cubicBezTo>
                  <a:cubicBezTo>
                    <a:pt x="6637" y="4436"/>
                    <a:pt x="7091" y="3423"/>
                    <a:pt x="7685" y="2480"/>
                  </a:cubicBezTo>
                  <a:cubicBezTo>
                    <a:pt x="7091" y="2375"/>
                    <a:pt x="6288" y="2236"/>
                    <a:pt x="5100" y="2061"/>
                  </a:cubicBezTo>
                  <a:cubicBezTo>
                    <a:pt x="3284" y="1747"/>
                    <a:pt x="1537" y="104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27;p73">
              <a:extLst>
                <a:ext uri="{FF2B5EF4-FFF2-40B4-BE49-F238E27FC236}">
                  <a16:creationId xmlns:a16="http://schemas.microsoft.com/office/drawing/2014/main" id="{2B581B32-ACD7-6474-DEA1-484E8055D43D}"/>
                </a:ext>
              </a:extLst>
            </p:cNvPr>
            <p:cNvSpPr/>
            <p:nvPr/>
          </p:nvSpPr>
          <p:spPr>
            <a:xfrm>
              <a:off x="2382174" y="2764056"/>
              <a:ext cx="193566" cy="347642"/>
            </a:xfrm>
            <a:custGeom>
              <a:avLst/>
              <a:gdLst/>
              <a:ahLst/>
              <a:cxnLst/>
              <a:rect l="l" t="t" r="r" b="b"/>
              <a:pathLst>
                <a:path w="5485" h="9851" extrusionOk="0">
                  <a:moveTo>
                    <a:pt x="419" y="0"/>
                  </a:moveTo>
                  <a:cubicBezTo>
                    <a:pt x="419" y="0"/>
                    <a:pt x="419" y="35"/>
                    <a:pt x="419" y="35"/>
                  </a:cubicBezTo>
                  <a:cubicBezTo>
                    <a:pt x="419" y="35"/>
                    <a:pt x="0" y="175"/>
                    <a:pt x="315" y="1223"/>
                  </a:cubicBezTo>
                  <a:cubicBezTo>
                    <a:pt x="629" y="1991"/>
                    <a:pt x="1118" y="2690"/>
                    <a:pt x="1747" y="3249"/>
                  </a:cubicBezTo>
                  <a:cubicBezTo>
                    <a:pt x="2271" y="5729"/>
                    <a:pt x="3458" y="7999"/>
                    <a:pt x="5170" y="9851"/>
                  </a:cubicBezTo>
                  <a:cubicBezTo>
                    <a:pt x="5170" y="9851"/>
                    <a:pt x="5310" y="9431"/>
                    <a:pt x="5484" y="8873"/>
                  </a:cubicBezTo>
                  <a:cubicBezTo>
                    <a:pt x="3633" y="7336"/>
                    <a:pt x="1991" y="2864"/>
                    <a:pt x="1991" y="2864"/>
                  </a:cubicBezTo>
                  <a:cubicBezTo>
                    <a:pt x="978" y="2620"/>
                    <a:pt x="559" y="1153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28;p73">
              <a:extLst>
                <a:ext uri="{FF2B5EF4-FFF2-40B4-BE49-F238E27FC236}">
                  <a16:creationId xmlns:a16="http://schemas.microsoft.com/office/drawing/2014/main" id="{4A91D645-95F6-D411-051C-0A84AAAE19ED}"/>
                </a:ext>
              </a:extLst>
            </p:cNvPr>
            <p:cNvSpPr/>
            <p:nvPr/>
          </p:nvSpPr>
          <p:spPr>
            <a:xfrm>
              <a:off x="3147667" y="3321200"/>
              <a:ext cx="251477" cy="246607"/>
            </a:xfrm>
            <a:custGeom>
              <a:avLst/>
              <a:gdLst/>
              <a:ahLst/>
              <a:cxnLst/>
              <a:rect l="l" t="t" r="r" b="b"/>
              <a:pathLst>
                <a:path w="7126" h="6988" extrusionOk="0">
                  <a:moveTo>
                    <a:pt x="6637" y="1"/>
                  </a:moveTo>
                  <a:cubicBezTo>
                    <a:pt x="5973" y="874"/>
                    <a:pt x="5205" y="1643"/>
                    <a:pt x="4262" y="2271"/>
                  </a:cubicBezTo>
                  <a:cubicBezTo>
                    <a:pt x="2934" y="3180"/>
                    <a:pt x="1502" y="4018"/>
                    <a:pt x="0" y="4717"/>
                  </a:cubicBezTo>
                  <a:cubicBezTo>
                    <a:pt x="384" y="5450"/>
                    <a:pt x="734" y="6219"/>
                    <a:pt x="1013" y="6987"/>
                  </a:cubicBezTo>
                  <a:cubicBezTo>
                    <a:pt x="3249" y="6079"/>
                    <a:pt x="5205" y="4612"/>
                    <a:pt x="6672" y="2691"/>
                  </a:cubicBezTo>
                  <a:cubicBezTo>
                    <a:pt x="6742" y="2586"/>
                    <a:pt x="6777" y="2516"/>
                    <a:pt x="6812" y="2411"/>
                  </a:cubicBezTo>
                  <a:cubicBezTo>
                    <a:pt x="7126" y="1713"/>
                    <a:pt x="7021" y="909"/>
                    <a:pt x="6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29;p73">
              <a:extLst>
                <a:ext uri="{FF2B5EF4-FFF2-40B4-BE49-F238E27FC236}">
                  <a16:creationId xmlns:a16="http://schemas.microsoft.com/office/drawing/2014/main" id="{268A50C6-63E7-AD2B-1196-B4DF78B2519E}"/>
                </a:ext>
              </a:extLst>
            </p:cNvPr>
            <p:cNvSpPr/>
            <p:nvPr/>
          </p:nvSpPr>
          <p:spPr>
            <a:xfrm>
              <a:off x="2330405" y="3871285"/>
              <a:ext cx="325444" cy="527338"/>
            </a:xfrm>
            <a:custGeom>
              <a:avLst/>
              <a:gdLst/>
              <a:ahLst/>
              <a:cxnLst/>
              <a:rect l="l" t="t" r="r" b="b"/>
              <a:pathLst>
                <a:path w="9222" h="14943" extrusionOk="0">
                  <a:moveTo>
                    <a:pt x="8576" y="1"/>
                  </a:moveTo>
                  <a:cubicBezTo>
                    <a:pt x="8410" y="1"/>
                    <a:pt x="8244" y="10"/>
                    <a:pt x="8069" y="27"/>
                  </a:cubicBezTo>
                  <a:cubicBezTo>
                    <a:pt x="7999" y="1389"/>
                    <a:pt x="7580" y="2717"/>
                    <a:pt x="6881" y="3869"/>
                  </a:cubicBezTo>
                  <a:cubicBezTo>
                    <a:pt x="5379" y="6664"/>
                    <a:pt x="838" y="11869"/>
                    <a:pt x="769" y="11973"/>
                  </a:cubicBezTo>
                  <a:cubicBezTo>
                    <a:pt x="664" y="12043"/>
                    <a:pt x="489" y="13685"/>
                    <a:pt x="0" y="14942"/>
                  </a:cubicBezTo>
                  <a:lnTo>
                    <a:pt x="1223" y="14942"/>
                  </a:lnTo>
                  <a:lnTo>
                    <a:pt x="1048" y="12043"/>
                  </a:lnTo>
                  <a:cubicBezTo>
                    <a:pt x="1048" y="12043"/>
                    <a:pt x="5240" y="7642"/>
                    <a:pt x="6707" y="5756"/>
                  </a:cubicBezTo>
                  <a:cubicBezTo>
                    <a:pt x="8209" y="3904"/>
                    <a:pt x="9222" y="1669"/>
                    <a:pt x="9082" y="27"/>
                  </a:cubicBezTo>
                  <a:cubicBezTo>
                    <a:pt x="8907" y="10"/>
                    <a:pt x="8741" y="1"/>
                    <a:pt x="8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30;p73">
              <a:extLst>
                <a:ext uri="{FF2B5EF4-FFF2-40B4-BE49-F238E27FC236}">
                  <a16:creationId xmlns:a16="http://schemas.microsoft.com/office/drawing/2014/main" id="{1D4BB656-7CA2-D38C-C155-2636047F937F}"/>
                </a:ext>
              </a:extLst>
            </p:cNvPr>
            <p:cNvSpPr/>
            <p:nvPr/>
          </p:nvSpPr>
          <p:spPr>
            <a:xfrm>
              <a:off x="2828406" y="2353574"/>
              <a:ext cx="147936" cy="213293"/>
            </a:xfrm>
            <a:custGeom>
              <a:avLst/>
              <a:gdLst/>
              <a:ahLst/>
              <a:cxnLst/>
              <a:rect l="l" t="t" r="r" b="b"/>
              <a:pathLst>
                <a:path w="4192" h="6044" extrusionOk="0">
                  <a:moveTo>
                    <a:pt x="0" y="0"/>
                  </a:moveTo>
                  <a:lnTo>
                    <a:pt x="0" y="0"/>
                  </a:lnTo>
                  <a:cubicBezTo>
                    <a:pt x="594" y="839"/>
                    <a:pt x="1083" y="1782"/>
                    <a:pt x="1467" y="2760"/>
                  </a:cubicBezTo>
                  <a:cubicBezTo>
                    <a:pt x="1782" y="2830"/>
                    <a:pt x="2061" y="2969"/>
                    <a:pt x="2306" y="3179"/>
                  </a:cubicBezTo>
                  <a:cubicBezTo>
                    <a:pt x="3039" y="3878"/>
                    <a:pt x="3598" y="6043"/>
                    <a:pt x="3598" y="6043"/>
                  </a:cubicBezTo>
                  <a:cubicBezTo>
                    <a:pt x="3738" y="5484"/>
                    <a:pt x="3912" y="4960"/>
                    <a:pt x="4122" y="4471"/>
                  </a:cubicBezTo>
                  <a:cubicBezTo>
                    <a:pt x="4122" y="4471"/>
                    <a:pt x="4192" y="4297"/>
                    <a:pt x="3808" y="2865"/>
                  </a:cubicBezTo>
                  <a:cubicBezTo>
                    <a:pt x="3423" y="1397"/>
                    <a:pt x="2026" y="17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31;p73">
              <a:extLst>
                <a:ext uri="{FF2B5EF4-FFF2-40B4-BE49-F238E27FC236}">
                  <a16:creationId xmlns:a16="http://schemas.microsoft.com/office/drawing/2014/main" id="{632DD16B-90FD-7A43-6FAB-8EC861ED33B1}"/>
                </a:ext>
              </a:extLst>
            </p:cNvPr>
            <p:cNvSpPr/>
            <p:nvPr/>
          </p:nvSpPr>
          <p:spPr>
            <a:xfrm>
              <a:off x="2156571" y="4287308"/>
              <a:ext cx="219221" cy="113775"/>
            </a:xfrm>
            <a:custGeom>
              <a:avLst/>
              <a:gdLst/>
              <a:ahLst/>
              <a:cxnLst/>
              <a:rect l="l" t="t" r="r" b="b"/>
              <a:pathLst>
                <a:path w="6212" h="3224" extrusionOk="0">
                  <a:moveTo>
                    <a:pt x="6137" y="0"/>
                  </a:moveTo>
                  <a:cubicBezTo>
                    <a:pt x="6128" y="0"/>
                    <a:pt x="6120" y="3"/>
                    <a:pt x="6114" y="10"/>
                  </a:cubicBezTo>
                  <a:lnTo>
                    <a:pt x="5939" y="219"/>
                  </a:lnTo>
                  <a:cubicBezTo>
                    <a:pt x="5904" y="219"/>
                    <a:pt x="5904" y="254"/>
                    <a:pt x="5939" y="254"/>
                  </a:cubicBezTo>
                  <a:lnTo>
                    <a:pt x="6079" y="3119"/>
                  </a:lnTo>
                  <a:lnTo>
                    <a:pt x="71" y="3119"/>
                  </a:lnTo>
                  <a:cubicBezTo>
                    <a:pt x="36" y="3119"/>
                    <a:pt x="1" y="3153"/>
                    <a:pt x="1" y="3153"/>
                  </a:cubicBezTo>
                  <a:cubicBezTo>
                    <a:pt x="1" y="3188"/>
                    <a:pt x="36" y="3223"/>
                    <a:pt x="71" y="3223"/>
                  </a:cubicBezTo>
                  <a:lnTo>
                    <a:pt x="6114" y="3223"/>
                  </a:lnTo>
                  <a:cubicBezTo>
                    <a:pt x="6149" y="3223"/>
                    <a:pt x="6184" y="3188"/>
                    <a:pt x="6184" y="3153"/>
                  </a:cubicBezTo>
                  <a:lnTo>
                    <a:pt x="6009" y="289"/>
                  </a:lnTo>
                  <a:lnTo>
                    <a:pt x="6184" y="80"/>
                  </a:lnTo>
                  <a:cubicBezTo>
                    <a:pt x="6212" y="51"/>
                    <a:pt x="6172" y="0"/>
                    <a:pt x="6137" y="0"/>
                  </a:cubicBezTo>
                  <a:close/>
                </a:path>
              </a:pathLst>
            </a:custGeom>
            <a:solidFill>
              <a:srgbClr val="100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832;p73">
              <a:extLst>
                <a:ext uri="{FF2B5EF4-FFF2-40B4-BE49-F238E27FC236}">
                  <a16:creationId xmlns:a16="http://schemas.microsoft.com/office/drawing/2014/main" id="{0AF6330B-7B76-B291-9C3D-C1987F046622}"/>
                </a:ext>
              </a:extLst>
            </p:cNvPr>
            <p:cNvGrpSpPr/>
            <p:nvPr/>
          </p:nvGrpSpPr>
          <p:grpSpPr>
            <a:xfrm rot="-2314461">
              <a:off x="2716880" y="2519369"/>
              <a:ext cx="147056" cy="71881"/>
              <a:chOff x="6719522" y="1306276"/>
              <a:chExt cx="167202" cy="81735"/>
            </a:xfrm>
          </p:grpSpPr>
          <p:sp>
            <p:nvSpPr>
              <p:cNvPr id="148" name="Google Shape;1833;p73">
                <a:extLst>
                  <a:ext uri="{FF2B5EF4-FFF2-40B4-BE49-F238E27FC236}">
                    <a16:creationId xmlns:a16="http://schemas.microsoft.com/office/drawing/2014/main" id="{05E24DCD-010D-AC9B-6C01-DF9D8DD9F6F2}"/>
                  </a:ext>
                </a:extLst>
              </p:cNvPr>
              <p:cNvSpPr/>
              <p:nvPr/>
            </p:nvSpPr>
            <p:spPr>
              <a:xfrm rot="-717975" flipH="1">
                <a:off x="6820545" y="1342979"/>
                <a:ext cx="62826" cy="3894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2" extrusionOk="0">
                    <a:moveTo>
                      <a:pt x="825" y="1"/>
                    </a:moveTo>
                    <a:cubicBezTo>
                      <a:pt x="472" y="1"/>
                      <a:pt x="158" y="197"/>
                      <a:pt x="1" y="511"/>
                    </a:cubicBezTo>
                    <a:cubicBezTo>
                      <a:pt x="354" y="511"/>
                      <a:pt x="668" y="315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34;p73">
                <a:extLst>
                  <a:ext uri="{FF2B5EF4-FFF2-40B4-BE49-F238E27FC236}">
                    <a16:creationId xmlns:a16="http://schemas.microsoft.com/office/drawing/2014/main" id="{FD76EBAA-34C2-2EE2-4351-376F6244F810}"/>
                  </a:ext>
                </a:extLst>
              </p:cNvPr>
              <p:cNvSpPr/>
              <p:nvPr/>
            </p:nvSpPr>
            <p:spPr>
              <a:xfrm flipH="1">
                <a:off x="6719522" y="1306276"/>
                <a:ext cx="41909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307" extrusionOk="0">
                    <a:moveTo>
                      <a:pt x="405" y="0"/>
                    </a:moveTo>
                    <a:cubicBezTo>
                      <a:pt x="224" y="0"/>
                      <a:pt x="63" y="113"/>
                      <a:pt x="1" y="299"/>
                    </a:cubicBezTo>
                    <a:cubicBezTo>
                      <a:pt x="31" y="304"/>
                      <a:pt x="61" y="307"/>
                      <a:pt x="90" y="307"/>
                    </a:cubicBezTo>
                    <a:cubicBezTo>
                      <a:pt x="286" y="307"/>
                      <a:pt x="448" y="195"/>
                      <a:pt x="551" y="24"/>
                    </a:cubicBezTo>
                    <a:cubicBezTo>
                      <a:pt x="501" y="8"/>
                      <a:pt x="452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835;p73">
              <a:extLst>
                <a:ext uri="{FF2B5EF4-FFF2-40B4-BE49-F238E27FC236}">
                  <a16:creationId xmlns:a16="http://schemas.microsoft.com/office/drawing/2014/main" id="{27E768D2-91CC-73B2-BE54-F96E768F5613}"/>
                </a:ext>
              </a:extLst>
            </p:cNvPr>
            <p:cNvSpPr/>
            <p:nvPr/>
          </p:nvSpPr>
          <p:spPr>
            <a:xfrm>
              <a:off x="3197081" y="3841773"/>
              <a:ext cx="259869" cy="551898"/>
            </a:xfrm>
            <a:custGeom>
              <a:avLst/>
              <a:gdLst/>
              <a:ahLst/>
              <a:cxnLst/>
              <a:rect l="l" t="t" r="r" b="b"/>
              <a:pathLst>
                <a:path w="5346" h="11353" extrusionOk="0">
                  <a:moveTo>
                    <a:pt x="2376" y="0"/>
                  </a:moveTo>
                  <a:cubicBezTo>
                    <a:pt x="2376" y="0"/>
                    <a:pt x="2271" y="105"/>
                    <a:pt x="2131" y="350"/>
                  </a:cubicBezTo>
                  <a:cubicBezTo>
                    <a:pt x="1887" y="664"/>
                    <a:pt x="1538" y="1223"/>
                    <a:pt x="1188" y="1852"/>
                  </a:cubicBezTo>
                  <a:cubicBezTo>
                    <a:pt x="664" y="2690"/>
                    <a:pt x="280" y="3563"/>
                    <a:pt x="1" y="4506"/>
                  </a:cubicBezTo>
                  <a:cubicBezTo>
                    <a:pt x="1" y="4541"/>
                    <a:pt x="1" y="4576"/>
                    <a:pt x="1" y="4611"/>
                  </a:cubicBezTo>
                  <a:lnTo>
                    <a:pt x="2411" y="7056"/>
                  </a:lnTo>
                  <a:lnTo>
                    <a:pt x="2795" y="9711"/>
                  </a:lnTo>
                  <a:cubicBezTo>
                    <a:pt x="1852" y="10130"/>
                    <a:pt x="944" y="10654"/>
                    <a:pt x="105" y="11248"/>
                  </a:cubicBezTo>
                  <a:lnTo>
                    <a:pt x="1" y="11353"/>
                  </a:lnTo>
                  <a:lnTo>
                    <a:pt x="4926" y="11353"/>
                  </a:lnTo>
                  <a:cubicBezTo>
                    <a:pt x="5135" y="10340"/>
                    <a:pt x="5275" y="9327"/>
                    <a:pt x="5345" y="8314"/>
                  </a:cubicBezTo>
                  <a:cubicBezTo>
                    <a:pt x="5310" y="7650"/>
                    <a:pt x="2970" y="1083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36;p73">
              <a:extLst>
                <a:ext uri="{FF2B5EF4-FFF2-40B4-BE49-F238E27FC236}">
                  <a16:creationId xmlns:a16="http://schemas.microsoft.com/office/drawing/2014/main" id="{4365A815-7587-6564-B86F-4C73D50258A4}"/>
                </a:ext>
              </a:extLst>
            </p:cNvPr>
            <p:cNvSpPr/>
            <p:nvPr/>
          </p:nvSpPr>
          <p:spPr>
            <a:xfrm>
              <a:off x="3197081" y="3931753"/>
              <a:ext cx="159684" cy="456812"/>
            </a:xfrm>
            <a:custGeom>
              <a:avLst/>
              <a:gdLst/>
              <a:ahLst/>
              <a:cxnLst/>
              <a:rect l="l" t="t" r="r" b="b"/>
              <a:pathLst>
                <a:path w="3285" h="9397" extrusionOk="0">
                  <a:moveTo>
                    <a:pt x="1188" y="1"/>
                  </a:moveTo>
                  <a:cubicBezTo>
                    <a:pt x="664" y="839"/>
                    <a:pt x="280" y="1712"/>
                    <a:pt x="1" y="2655"/>
                  </a:cubicBezTo>
                  <a:cubicBezTo>
                    <a:pt x="1" y="2690"/>
                    <a:pt x="1" y="2725"/>
                    <a:pt x="1" y="2760"/>
                  </a:cubicBezTo>
                  <a:lnTo>
                    <a:pt x="2411" y="5205"/>
                  </a:lnTo>
                  <a:lnTo>
                    <a:pt x="2795" y="7860"/>
                  </a:lnTo>
                  <a:cubicBezTo>
                    <a:pt x="1852" y="8279"/>
                    <a:pt x="944" y="8803"/>
                    <a:pt x="105" y="9397"/>
                  </a:cubicBezTo>
                  <a:lnTo>
                    <a:pt x="3284" y="7860"/>
                  </a:lnTo>
                  <a:lnTo>
                    <a:pt x="3005" y="4996"/>
                  </a:lnTo>
                  <a:cubicBezTo>
                    <a:pt x="2271" y="3354"/>
                    <a:pt x="1677" y="1712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37;p73">
              <a:extLst>
                <a:ext uri="{FF2B5EF4-FFF2-40B4-BE49-F238E27FC236}">
                  <a16:creationId xmlns:a16="http://schemas.microsoft.com/office/drawing/2014/main" id="{758BFEA2-543E-8C5C-676C-F6F603F3C9C2}"/>
                </a:ext>
              </a:extLst>
            </p:cNvPr>
            <p:cNvSpPr/>
            <p:nvPr/>
          </p:nvSpPr>
          <p:spPr>
            <a:xfrm rot="4870034">
              <a:off x="3200579" y="4173706"/>
              <a:ext cx="185501" cy="362960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38;p73">
              <a:extLst>
                <a:ext uri="{FF2B5EF4-FFF2-40B4-BE49-F238E27FC236}">
                  <a16:creationId xmlns:a16="http://schemas.microsoft.com/office/drawing/2014/main" id="{038FF106-571C-9441-D03A-034AC8E0997B}"/>
                </a:ext>
              </a:extLst>
            </p:cNvPr>
            <p:cNvSpPr/>
            <p:nvPr/>
          </p:nvSpPr>
          <p:spPr>
            <a:xfrm rot="5325837">
              <a:off x="2192104" y="4207126"/>
              <a:ext cx="143319" cy="296751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39;p73">
              <a:extLst>
                <a:ext uri="{FF2B5EF4-FFF2-40B4-BE49-F238E27FC236}">
                  <a16:creationId xmlns:a16="http://schemas.microsoft.com/office/drawing/2014/main" id="{EF1461EC-21B3-380B-C137-7EA0FA2854C6}"/>
                </a:ext>
              </a:extLst>
            </p:cNvPr>
            <p:cNvSpPr/>
            <p:nvPr/>
          </p:nvSpPr>
          <p:spPr>
            <a:xfrm rot="5558083">
              <a:off x="2304756" y="4150750"/>
              <a:ext cx="137161" cy="189273"/>
            </a:xfrm>
            <a:custGeom>
              <a:avLst/>
              <a:gdLst/>
              <a:ahLst/>
              <a:cxnLst/>
              <a:rect l="l" t="t" r="r" b="b"/>
              <a:pathLst>
                <a:path w="2936" h="2900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315"/>
                    <a:pt x="106" y="664"/>
                    <a:pt x="106" y="978"/>
                  </a:cubicBezTo>
                  <a:cubicBezTo>
                    <a:pt x="874" y="1677"/>
                    <a:pt x="2097" y="2271"/>
                    <a:pt x="2935" y="2899"/>
                  </a:cubicBezTo>
                  <a:cubicBezTo>
                    <a:pt x="2865" y="2201"/>
                    <a:pt x="2691" y="1502"/>
                    <a:pt x="2446" y="873"/>
                  </a:cubicBezTo>
                  <a:cubicBezTo>
                    <a:pt x="1608" y="664"/>
                    <a:pt x="769" y="3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840;p73">
            <a:extLst>
              <a:ext uri="{FF2B5EF4-FFF2-40B4-BE49-F238E27FC236}">
                <a16:creationId xmlns:a16="http://schemas.microsoft.com/office/drawing/2014/main" id="{DFCD8CA2-FD8F-A4B0-487E-B20ECDC4580F}"/>
              </a:ext>
            </a:extLst>
          </p:cNvPr>
          <p:cNvGrpSpPr/>
          <p:nvPr/>
        </p:nvGrpSpPr>
        <p:grpSpPr>
          <a:xfrm>
            <a:off x="4186620" y="429958"/>
            <a:ext cx="1472073" cy="1553421"/>
            <a:chOff x="726410" y="2581453"/>
            <a:chExt cx="1472073" cy="1553421"/>
          </a:xfrm>
        </p:grpSpPr>
        <p:sp>
          <p:nvSpPr>
            <p:cNvPr id="151" name="Google Shape;1841;p73">
              <a:extLst>
                <a:ext uri="{FF2B5EF4-FFF2-40B4-BE49-F238E27FC236}">
                  <a16:creationId xmlns:a16="http://schemas.microsoft.com/office/drawing/2014/main" id="{7612F8A8-1DA4-7020-DE51-672DF943F670}"/>
                </a:ext>
              </a:extLst>
            </p:cNvPr>
            <p:cNvSpPr/>
            <p:nvPr/>
          </p:nvSpPr>
          <p:spPr>
            <a:xfrm>
              <a:off x="826778" y="2875305"/>
              <a:ext cx="192331" cy="224903"/>
            </a:xfrm>
            <a:custGeom>
              <a:avLst/>
              <a:gdLst/>
              <a:ahLst/>
              <a:cxnLst/>
              <a:rect l="l" t="t" r="r" b="b"/>
              <a:pathLst>
                <a:path w="5450" h="6373" extrusionOk="0">
                  <a:moveTo>
                    <a:pt x="3808" y="0"/>
                  </a:moveTo>
                  <a:cubicBezTo>
                    <a:pt x="3773" y="35"/>
                    <a:pt x="3738" y="70"/>
                    <a:pt x="3703" y="105"/>
                  </a:cubicBezTo>
                  <a:cubicBezTo>
                    <a:pt x="3598" y="210"/>
                    <a:pt x="2969" y="978"/>
                    <a:pt x="2515" y="1572"/>
                  </a:cubicBezTo>
                  <a:cubicBezTo>
                    <a:pt x="2445" y="1642"/>
                    <a:pt x="2376" y="1747"/>
                    <a:pt x="2306" y="1817"/>
                  </a:cubicBezTo>
                  <a:cubicBezTo>
                    <a:pt x="2306" y="1817"/>
                    <a:pt x="1656" y="1562"/>
                    <a:pt x="1189" y="1562"/>
                  </a:cubicBezTo>
                  <a:cubicBezTo>
                    <a:pt x="1083" y="1562"/>
                    <a:pt x="986" y="1575"/>
                    <a:pt x="909" y="1607"/>
                  </a:cubicBezTo>
                  <a:cubicBezTo>
                    <a:pt x="489" y="1817"/>
                    <a:pt x="1398" y="2760"/>
                    <a:pt x="1432" y="2830"/>
                  </a:cubicBezTo>
                  <a:cubicBezTo>
                    <a:pt x="1410" y="2807"/>
                    <a:pt x="1179" y="2635"/>
                    <a:pt x="934" y="2635"/>
                  </a:cubicBezTo>
                  <a:cubicBezTo>
                    <a:pt x="803" y="2635"/>
                    <a:pt x="668" y="2684"/>
                    <a:pt x="559" y="2830"/>
                  </a:cubicBezTo>
                  <a:cubicBezTo>
                    <a:pt x="245" y="3249"/>
                    <a:pt x="839" y="3913"/>
                    <a:pt x="804" y="3913"/>
                  </a:cubicBezTo>
                  <a:cubicBezTo>
                    <a:pt x="780" y="3913"/>
                    <a:pt x="633" y="3788"/>
                    <a:pt x="475" y="3788"/>
                  </a:cubicBezTo>
                  <a:cubicBezTo>
                    <a:pt x="396" y="3788"/>
                    <a:pt x="315" y="3819"/>
                    <a:pt x="245" y="3913"/>
                  </a:cubicBezTo>
                  <a:cubicBezTo>
                    <a:pt x="0" y="4192"/>
                    <a:pt x="629" y="4716"/>
                    <a:pt x="629" y="4716"/>
                  </a:cubicBezTo>
                  <a:cubicBezTo>
                    <a:pt x="629" y="4716"/>
                    <a:pt x="588" y="4707"/>
                    <a:pt x="532" y="4707"/>
                  </a:cubicBezTo>
                  <a:cubicBezTo>
                    <a:pt x="401" y="4707"/>
                    <a:pt x="185" y="4758"/>
                    <a:pt x="210" y="5100"/>
                  </a:cubicBezTo>
                  <a:cubicBezTo>
                    <a:pt x="210" y="5491"/>
                    <a:pt x="1414" y="6372"/>
                    <a:pt x="2165" y="6372"/>
                  </a:cubicBezTo>
                  <a:cubicBezTo>
                    <a:pt x="2354" y="6372"/>
                    <a:pt x="2515" y="6317"/>
                    <a:pt x="2620" y="6183"/>
                  </a:cubicBezTo>
                  <a:cubicBezTo>
                    <a:pt x="2620" y="6183"/>
                    <a:pt x="2674" y="6215"/>
                    <a:pt x="2766" y="6215"/>
                  </a:cubicBezTo>
                  <a:cubicBezTo>
                    <a:pt x="2930" y="6215"/>
                    <a:pt x="3215" y="6114"/>
                    <a:pt x="3528" y="5554"/>
                  </a:cubicBezTo>
                  <a:cubicBezTo>
                    <a:pt x="3843" y="5065"/>
                    <a:pt x="3947" y="4472"/>
                    <a:pt x="3808" y="3913"/>
                  </a:cubicBezTo>
                  <a:lnTo>
                    <a:pt x="3808" y="3913"/>
                  </a:lnTo>
                  <a:lnTo>
                    <a:pt x="3843" y="3948"/>
                  </a:lnTo>
                  <a:cubicBezTo>
                    <a:pt x="4332" y="3633"/>
                    <a:pt x="4856" y="3319"/>
                    <a:pt x="5380" y="3074"/>
                  </a:cubicBezTo>
                  <a:lnTo>
                    <a:pt x="5449" y="3039"/>
                  </a:lnTo>
                  <a:cubicBezTo>
                    <a:pt x="5170" y="2690"/>
                    <a:pt x="4891" y="2306"/>
                    <a:pt x="4646" y="1922"/>
                  </a:cubicBezTo>
                  <a:cubicBezTo>
                    <a:pt x="4297" y="1328"/>
                    <a:pt x="4017" y="664"/>
                    <a:pt x="3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42;p73">
              <a:extLst>
                <a:ext uri="{FF2B5EF4-FFF2-40B4-BE49-F238E27FC236}">
                  <a16:creationId xmlns:a16="http://schemas.microsoft.com/office/drawing/2014/main" id="{52DECFBD-4FC0-91C9-66AF-D329CD3D8EC9}"/>
                </a:ext>
              </a:extLst>
            </p:cNvPr>
            <p:cNvSpPr/>
            <p:nvPr/>
          </p:nvSpPr>
          <p:spPr>
            <a:xfrm>
              <a:off x="726410" y="3481137"/>
              <a:ext cx="580626" cy="568310"/>
            </a:xfrm>
            <a:custGeom>
              <a:avLst/>
              <a:gdLst/>
              <a:ahLst/>
              <a:cxnLst/>
              <a:rect l="l" t="t" r="r" b="b"/>
              <a:pathLst>
                <a:path w="16453" h="16104" extrusionOk="0">
                  <a:moveTo>
                    <a:pt x="2271" y="0"/>
                  </a:moveTo>
                  <a:cubicBezTo>
                    <a:pt x="2271" y="0"/>
                    <a:pt x="0" y="1852"/>
                    <a:pt x="559" y="3598"/>
                  </a:cubicBezTo>
                  <a:cubicBezTo>
                    <a:pt x="803" y="4262"/>
                    <a:pt x="1607" y="5135"/>
                    <a:pt x="2690" y="5974"/>
                  </a:cubicBezTo>
                  <a:cubicBezTo>
                    <a:pt x="4331" y="7231"/>
                    <a:pt x="6078" y="8349"/>
                    <a:pt x="7929" y="9327"/>
                  </a:cubicBezTo>
                  <a:cubicBezTo>
                    <a:pt x="10200" y="10480"/>
                    <a:pt x="12715" y="11667"/>
                    <a:pt x="12715" y="11667"/>
                  </a:cubicBezTo>
                  <a:cubicBezTo>
                    <a:pt x="12715" y="11667"/>
                    <a:pt x="13029" y="12541"/>
                    <a:pt x="13309" y="13379"/>
                  </a:cubicBezTo>
                  <a:cubicBezTo>
                    <a:pt x="13588" y="14217"/>
                    <a:pt x="13693" y="14741"/>
                    <a:pt x="13309" y="15056"/>
                  </a:cubicBezTo>
                  <a:cubicBezTo>
                    <a:pt x="12924" y="15370"/>
                    <a:pt x="12750" y="15754"/>
                    <a:pt x="12924" y="16103"/>
                  </a:cubicBezTo>
                  <a:lnTo>
                    <a:pt x="13204" y="16034"/>
                  </a:lnTo>
                  <a:cubicBezTo>
                    <a:pt x="13833" y="15929"/>
                    <a:pt x="14426" y="15754"/>
                    <a:pt x="14950" y="15475"/>
                  </a:cubicBezTo>
                  <a:cubicBezTo>
                    <a:pt x="15439" y="15160"/>
                    <a:pt x="16103" y="12051"/>
                    <a:pt x="16348" y="10794"/>
                  </a:cubicBezTo>
                  <a:lnTo>
                    <a:pt x="16452" y="10235"/>
                  </a:lnTo>
                  <a:cubicBezTo>
                    <a:pt x="16452" y="10235"/>
                    <a:pt x="15090" y="9467"/>
                    <a:pt x="14566" y="9152"/>
                  </a:cubicBezTo>
                  <a:cubicBezTo>
                    <a:pt x="14042" y="8838"/>
                    <a:pt x="13344" y="6532"/>
                    <a:pt x="11876" y="5275"/>
                  </a:cubicBezTo>
                  <a:cubicBezTo>
                    <a:pt x="10898" y="4471"/>
                    <a:pt x="9781" y="3913"/>
                    <a:pt x="8593" y="3633"/>
                  </a:cubicBezTo>
                  <a:cubicBezTo>
                    <a:pt x="8593" y="3633"/>
                    <a:pt x="8558" y="3214"/>
                    <a:pt x="7825" y="2620"/>
                  </a:cubicBezTo>
                  <a:cubicBezTo>
                    <a:pt x="7301" y="2236"/>
                    <a:pt x="6742" y="1922"/>
                    <a:pt x="6183" y="1677"/>
                  </a:cubicBezTo>
                  <a:cubicBezTo>
                    <a:pt x="3808" y="629"/>
                    <a:pt x="2271" y="0"/>
                    <a:pt x="2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43;p73">
              <a:extLst>
                <a:ext uri="{FF2B5EF4-FFF2-40B4-BE49-F238E27FC236}">
                  <a16:creationId xmlns:a16="http://schemas.microsoft.com/office/drawing/2014/main" id="{CBF7C238-D6E5-5C21-9985-501F674FB6C8}"/>
                </a:ext>
              </a:extLst>
            </p:cNvPr>
            <p:cNvSpPr/>
            <p:nvPr/>
          </p:nvSpPr>
          <p:spPr>
            <a:xfrm>
              <a:off x="952514" y="3574240"/>
              <a:ext cx="352582" cy="288460"/>
            </a:xfrm>
            <a:custGeom>
              <a:avLst/>
              <a:gdLst/>
              <a:ahLst/>
              <a:cxnLst/>
              <a:rect l="l" t="t" r="r" b="b"/>
              <a:pathLst>
                <a:path w="9991" h="8174" extrusionOk="0">
                  <a:moveTo>
                    <a:pt x="1363" y="0"/>
                  </a:moveTo>
                  <a:cubicBezTo>
                    <a:pt x="874" y="384"/>
                    <a:pt x="419" y="804"/>
                    <a:pt x="0" y="1258"/>
                  </a:cubicBezTo>
                  <a:cubicBezTo>
                    <a:pt x="0" y="1258"/>
                    <a:pt x="104" y="1234"/>
                    <a:pt x="308" y="1234"/>
                  </a:cubicBezTo>
                  <a:cubicBezTo>
                    <a:pt x="851" y="1234"/>
                    <a:pt x="2102" y="1401"/>
                    <a:pt x="3982" y="2620"/>
                  </a:cubicBezTo>
                  <a:cubicBezTo>
                    <a:pt x="6602" y="4262"/>
                    <a:pt x="6812" y="5589"/>
                    <a:pt x="7720" y="6637"/>
                  </a:cubicBezTo>
                  <a:cubicBezTo>
                    <a:pt x="8349" y="7266"/>
                    <a:pt x="9082" y="7790"/>
                    <a:pt x="9886" y="8174"/>
                  </a:cubicBezTo>
                  <a:lnTo>
                    <a:pt x="9990" y="7615"/>
                  </a:lnTo>
                  <a:cubicBezTo>
                    <a:pt x="9990" y="7615"/>
                    <a:pt x="8663" y="6882"/>
                    <a:pt x="8139" y="6532"/>
                  </a:cubicBezTo>
                  <a:cubicBezTo>
                    <a:pt x="7615" y="6218"/>
                    <a:pt x="6917" y="3912"/>
                    <a:pt x="5414" y="2655"/>
                  </a:cubicBezTo>
                  <a:cubicBezTo>
                    <a:pt x="4471" y="1851"/>
                    <a:pt x="3354" y="1293"/>
                    <a:pt x="2131" y="1013"/>
                  </a:cubicBezTo>
                  <a:cubicBezTo>
                    <a:pt x="2131" y="1013"/>
                    <a:pt x="2131" y="594"/>
                    <a:pt x="1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44;p73">
              <a:extLst>
                <a:ext uri="{FF2B5EF4-FFF2-40B4-BE49-F238E27FC236}">
                  <a16:creationId xmlns:a16="http://schemas.microsoft.com/office/drawing/2014/main" id="{BDCB099E-AD5C-6514-DE8F-EC65D28DE400}"/>
                </a:ext>
              </a:extLst>
            </p:cNvPr>
            <p:cNvSpPr/>
            <p:nvPr/>
          </p:nvSpPr>
          <p:spPr>
            <a:xfrm>
              <a:off x="819368" y="3692564"/>
              <a:ext cx="421645" cy="356288"/>
            </a:xfrm>
            <a:custGeom>
              <a:avLst/>
              <a:gdLst/>
              <a:ahLst/>
              <a:cxnLst/>
              <a:rect l="l" t="t" r="r" b="b"/>
              <a:pathLst>
                <a:path w="11948" h="10096" extrusionOk="0">
                  <a:moveTo>
                    <a:pt x="1" y="1"/>
                  </a:moveTo>
                  <a:cubicBezTo>
                    <a:pt x="1642" y="1258"/>
                    <a:pt x="3424" y="2376"/>
                    <a:pt x="5240" y="3354"/>
                  </a:cubicBezTo>
                  <a:cubicBezTo>
                    <a:pt x="7511" y="4507"/>
                    <a:pt x="10026" y="5694"/>
                    <a:pt x="10026" y="5694"/>
                  </a:cubicBezTo>
                  <a:cubicBezTo>
                    <a:pt x="10026" y="5694"/>
                    <a:pt x="10340" y="6568"/>
                    <a:pt x="10620" y="7406"/>
                  </a:cubicBezTo>
                  <a:cubicBezTo>
                    <a:pt x="10934" y="8244"/>
                    <a:pt x="11004" y="8768"/>
                    <a:pt x="10620" y="9083"/>
                  </a:cubicBezTo>
                  <a:cubicBezTo>
                    <a:pt x="10270" y="9397"/>
                    <a:pt x="10061" y="9746"/>
                    <a:pt x="10270" y="10096"/>
                  </a:cubicBezTo>
                  <a:lnTo>
                    <a:pt x="10550" y="10061"/>
                  </a:lnTo>
                  <a:cubicBezTo>
                    <a:pt x="11004" y="9676"/>
                    <a:pt x="11388" y="9187"/>
                    <a:pt x="11563" y="8628"/>
                  </a:cubicBezTo>
                  <a:cubicBezTo>
                    <a:pt x="11947" y="7371"/>
                    <a:pt x="11074" y="5380"/>
                    <a:pt x="10899" y="4611"/>
                  </a:cubicBezTo>
                  <a:cubicBezTo>
                    <a:pt x="10724" y="3843"/>
                    <a:pt x="8105" y="3249"/>
                    <a:pt x="5170" y="2236"/>
                  </a:cubicBezTo>
                  <a:cubicBezTo>
                    <a:pt x="3389" y="1642"/>
                    <a:pt x="1642" y="90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45;p73">
              <a:extLst>
                <a:ext uri="{FF2B5EF4-FFF2-40B4-BE49-F238E27FC236}">
                  <a16:creationId xmlns:a16="http://schemas.microsoft.com/office/drawing/2014/main" id="{8041CD68-A1E9-E109-E25F-6D0AC0E55427}"/>
                </a:ext>
              </a:extLst>
            </p:cNvPr>
            <p:cNvSpPr/>
            <p:nvPr/>
          </p:nvSpPr>
          <p:spPr>
            <a:xfrm>
              <a:off x="1221241" y="2807515"/>
              <a:ext cx="4941" cy="8646"/>
            </a:xfrm>
            <a:custGeom>
              <a:avLst/>
              <a:gdLst/>
              <a:ahLst/>
              <a:cxnLst/>
              <a:rect l="l" t="t" r="r" b="b"/>
              <a:pathLst>
                <a:path w="140" h="245" extrusionOk="0">
                  <a:moveTo>
                    <a:pt x="140" y="24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46;p73">
              <a:extLst>
                <a:ext uri="{FF2B5EF4-FFF2-40B4-BE49-F238E27FC236}">
                  <a16:creationId xmlns:a16="http://schemas.microsoft.com/office/drawing/2014/main" id="{BFFD325C-B303-1660-2059-238FF982B769}"/>
                </a:ext>
              </a:extLst>
            </p:cNvPr>
            <p:cNvSpPr/>
            <p:nvPr/>
          </p:nvSpPr>
          <p:spPr>
            <a:xfrm>
              <a:off x="1028103" y="2782036"/>
              <a:ext cx="598730" cy="1121693"/>
            </a:xfrm>
            <a:custGeom>
              <a:avLst/>
              <a:gdLst/>
              <a:ahLst/>
              <a:cxnLst/>
              <a:rect l="l" t="t" r="r" b="b"/>
              <a:pathLst>
                <a:path w="16966" h="31785" extrusionOk="0">
                  <a:moveTo>
                    <a:pt x="7344" y="0"/>
                  </a:moveTo>
                  <a:cubicBezTo>
                    <a:pt x="6901" y="0"/>
                    <a:pt x="6498" y="82"/>
                    <a:pt x="6137" y="233"/>
                  </a:cubicBezTo>
                  <a:cubicBezTo>
                    <a:pt x="6032" y="268"/>
                    <a:pt x="5892" y="338"/>
                    <a:pt x="5788" y="408"/>
                  </a:cubicBezTo>
                  <a:lnTo>
                    <a:pt x="5788" y="548"/>
                  </a:lnTo>
                  <a:cubicBezTo>
                    <a:pt x="5753" y="722"/>
                    <a:pt x="5718" y="897"/>
                    <a:pt x="5648" y="1071"/>
                  </a:cubicBezTo>
                  <a:lnTo>
                    <a:pt x="5683" y="1141"/>
                  </a:lnTo>
                  <a:cubicBezTo>
                    <a:pt x="5473" y="2818"/>
                    <a:pt x="4844" y="4425"/>
                    <a:pt x="3936" y="5857"/>
                  </a:cubicBezTo>
                  <a:lnTo>
                    <a:pt x="3796" y="6067"/>
                  </a:lnTo>
                  <a:lnTo>
                    <a:pt x="3762" y="6171"/>
                  </a:lnTo>
                  <a:cubicBezTo>
                    <a:pt x="3168" y="8512"/>
                    <a:pt x="3447" y="11027"/>
                    <a:pt x="4635" y="13158"/>
                  </a:cubicBezTo>
                  <a:cubicBezTo>
                    <a:pt x="4635" y="13158"/>
                    <a:pt x="4600" y="13891"/>
                    <a:pt x="5368" y="15288"/>
                  </a:cubicBezTo>
                  <a:cubicBezTo>
                    <a:pt x="5718" y="15987"/>
                    <a:pt x="5962" y="16476"/>
                    <a:pt x="6102" y="16755"/>
                  </a:cubicBezTo>
                  <a:cubicBezTo>
                    <a:pt x="6242" y="17070"/>
                    <a:pt x="6311" y="17210"/>
                    <a:pt x="6311" y="17210"/>
                  </a:cubicBezTo>
                  <a:cubicBezTo>
                    <a:pt x="6311" y="17210"/>
                    <a:pt x="5194" y="17699"/>
                    <a:pt x="4111" y="19550"/>
                  </a:cubicBezTo>
                  <a:cubicBezTo>
                    <a:pt x="3622" y="20598"/>
                    <a:pt x="3238" y="21681"/>
                    <a:pt x="3028" y="22798"/>
                  </a:cubicBezTo>
                  <a:cubicBezTo>
                    <a:pt x="2923" y="23253"/>
                    <a:pt x="2818" y="23672"/>
                    <a:pt x="2749" y="24091"/>
                  </a:cubicBezTo>
                  <a:cubicBezTo>
                    <a:pt x="2539" y="25104"/>
                    <a:pt x="2399" y="25942"/>
                    <a:pt x="2364" y="26292"/>
                  </a:cubicBezTo>
                  <a:lnTo>
                    <a:pt x="2329" y="26466"/>
                  </a:lnTo>
                  <a:cubicBezTo>
                    <a:pt x="2329" y="26466"/>
                    <a:pt x="94" y="27724"/>
                    <a:pt x="24" y="28213"/>
                  </a:cubicBezTo>
                  <a:cubicBezTo>
                    <a:pt x="1" y="28364"/>
                    <a:pt x="156" y="28415"/>
                    <a:pt x="373" y="28415"/>
                  </a:cubicBezTo>
                  <a:cubicBezTo>
                    <a:pt x="808" y="28415"/>
                    <a:pt x="1491" y="28213"/>
                    <a:pt x="1491" y="28213"/>
                  </a:cubicBezTo>
                  <a:lnTo>
                    <a:pt x="1491" y="28213"/>
                  </a:lnTo>
                  <a:cubicBezTo>
                    <a:pt x="1491" y="28213"/>
                    <a:pt x="478" y="30693"/>
                    <a:pt x="967" y="30937"/>
                  </a:cubicBezTo>
                  <a:cubicBezTo>
                    <a:pt x="995" y="30953"/>
                    <a:pt x="1023" y="30960"/>
                    <a:pt x="1052" y="30960"/>
                  </a:cubicBezTo>
                  <a:cubicBezTo>
                    <a:pt x="1354" y="30960"/>
                    <a:pt x="1719" y="30183"/>
                    <a:pt x="1910" y="29610"/>
                  </a:cubicBezTo>
                  <a:lnTo>
                    <a:pt x="1910" y="29610"/>
                  </a:lnTo>
                  <a:cubicBezTo>
                    <a:pt x="1666" y="30378"/>
                    <a:pt x="1351" y="31636"/>
                    <a:pt x="1805" y="31776"/>
                  </a:cubicBezTo>
                  <a:cubicBezTo>
                    <a:pt x="1827" y="31782"/>
                    <a:pt x="1848" y="31784"/>
                    <a:pt x="1869" y="31784"/>
                  </a:cubicBezTo>
                  <a:cubicBezTo>
                    <a:pt x="2460" y="31784"/>
                    <a:pt x="2818" y="29470"/>
                    <a:pt x="2818" y="29470"/>
                  </a:cubicBezTo>
                  <a:cubicBezTo>
                    <a:pt x="2818" y="29470"/>
                    <a:pt x="2818" y="29959"/>
                    <a:pt x="2818" y="30448"/>
                  </a:cubicBezTo>
                  <a:cubicBezTo>
                    <a:pt x="2853" y="31077"/>
                    <a:pt x="2888" y="31776"/>
                    <a:pt x="3168" y="31776"/>
                  </a:cubicBezTo>
                  <a:cubicBezTo>
                    <a:pt x="3412" y="31776"/>
                    <a:pt x="3587" y="30623"/>
                    <a:pt x="3657" y="29959"/>
                  </a:cubicBezTo>
                  <a:lnTo>
                    <a:pt x="3657" y="29959"/>
                  </a:lnTo>
                  <a:cubicBezTo>
                    <a:pt x="3623" y="30494"/>
                    <a:pt x="3654" y="31221"/>
                    <a:pt x="4116" y="31221"/>
                  </a:cubicBezTo>
                  <a:cubicBezTo>
                    <a:pt x="4137" y="31221"/>
                    <a:pt x="4158" y="31220"/>
                    <a:pt x="4181" y="31217"/>
                  </a:cubicBezTo>
                  <a:cubicBezTo>
                    <a:pt x="4809" y="31112"/>
                    <a:pt x="4600" y="28457"/>
                    <a:pt x="4530" y="27619"/>
                  </a:cubicBezTo>
                  <a:cubicBezTo>
                    <a:pt x="4495" y="27479"/>
                    <a:pt x="4495" y="27374"/>
                    <a:pt x="4495" y="27374"/>
                  </a:cubicBezTo>
                  <a:cubicBezTo>
                    <a:pt x="4495" y="27374"/>
                    <a:pt x="4879" y="26920"/>
                    <a:pt x="5438" y="26152"/>
                  </a:cubicBezTo>
                  <a:cubicBezTo>
                    <a:pt x="6242" y="25104"/>
                    <a:pt x="7394" y="23497"/>
                    <a:pt x="8268" y="21960"/>
                  </a:cubicBezTo>
                  <a:cubicBezTo>
                    <a:pt x="8652" y="21366"/>
                    <a:pt x="8966" y="20772"/>
                    <a:pt x="9246" y="20144"/>
                  </a:cubicBezTo>
                  <a:cubicBezTo>
                    <a:pt x="10433" y="17384"/>
                    <a:pt x="10224" y="15498"/>
                    <a:pt x="10224" y="15498"/>
                  </a:cubicBezTo>
                  <a:lnTo>
                    <a:pt x="10294" y="15498"/>
                  </a:lnTo>
                  <a:cubicBezTo>
                    <a:pt x="10631" y="15544"/>
                    <a:pt x="10977" y="15568"/>
                    <a:pt x="11325" y="15568"/>
                  </a:cubicBezTo>
                  <a:cubicBezTo>
                    <a:pt x="12021" y="15568"/>
                    <a:pt x="12727" y="15475"/>
                    <a:pt x="13402" y="15288"/>
                  </a:cubicBezTo>
                  <a:cubicBezTo>
                    <a:pt x="13717" y="15218"/>
                    <a:pt x="13996" y="15114"/>
                    <a:pt x="14276" y="14974"/>
                  </a:cubicBezTo>
                  <a:cubicBezTo>
                    <a:pt x="16406" y="14066"/>
                    <a:pt x="16965" y="13297"/>
                    <a:pt x="16965" y="13297"/>
                  </a:cubicBezTo>
                  <a:cubicBezTo>
                    <a:pt x="16546" y="11062"/>
                    <a:pt x="15813" y="8861"/>
                    <a:pt x="14800" y="6800"/>
                  </a:cubicBezTo>
                  <a:cubicBezTo>
                    <a:pt x="13752" y="4600"/>
                    <a:pt x="13123" y="3412"/>
                    <a:pt x="12250" y="2469"/>
                  </a:cubicBezTo>
                  <a:cubicBezTo>
                    <a:pt x="11691" y="1945"/>
                    <a:pt x="11097" y="1456"/>
                    <a:pt x="10433" y="1071"/>
                  </a:cubicBezTo>
                  <a:cubicBezTo>
                    <a:pt x="9269" y="326"/>
                    <a:pt x="8229" y="0"/>
                    <a:pt x="7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47;p73">
              <a:extLst>
                <a:ext uri="{FF2B5EF4-FFF2-40B4-BE49-F238E27FC236}">
                  <a16:creationId xmlns:a16="http://schemas.microsoft.com/office/drawing/2014/main" id="{A9E1D417-64EE-89A2-12FB-EB66D8338558}"/>
                </a:ext>
              </a:extLst>
            </p:cNvPr>
            <p:cNvSpPr/>
            <p:nvPr/>
          </p:nvSpPr>
          <p:spPr>
            <a:xfrm>
              <a:off x="1725381" y="3499568"/>
              <a:ext cx="421645" cy="602294"/>
            </a:xfrm>
            <a:custGeom>
              <a:avLst/>
              <a:gdLst/>
              <a:ahLst/>
              <a:cxnLst/>
              <a:rect l="l" t="t" r="r" b="b"/>
              <a:pathLst>
                <a:path w="11948" h="17067" extrusionOk="0">
                  <a:moveTo>
                    <a:pt x="3014" y="1"/>
                  </a:moveTo>
                  <a:cubicBezTo>
                    <a:pt x="2729" y="1"/>
                    <a:pt x="2446" y="32"/>
                    <a:pt x="2236" y="125"/>
                  </a:cubicBezTo>
                  <a:cubicBezTo>
                    <a:pt x="1922" y="265"/>
                    <a:pt x="1363" y="1383"/>
                    <a:pt x="874" y="2431"/>
                  </a:cubicBezTo>
                  <a:cubicBezTo>
                    <a:pt x="385" y="3478"/>
                    <a:pt x="1" y="4457"/>
                    <a:pt x="1" y="4457"/>
                  </a:cubicBezTo>
                  <a:lnTo>
                    <a:pt x="1084" y="5085"/>
                  </a:lnTo>
                  <a:cubicBezTo>
                    <a:pt x="1084" y="5085"/>
                    <a:pt x="280" y="6378"/>
                    <a:pt x="1293" y="8124"/>
                  </a:cubicBezTo>
                  <a:cubicBezTo>
                    <a:pt x="2306" y="9836"/>
                    <a:pt x="4786" y="11687"/>
                    <a:pt x="5799" y="13049"/>
                  </a:cubicBezTo>
                  <a:cubicBezTo>
                    <a:pt x="6812" y="14447"/>
                    <a:pt x="6323" y="16298"/>
                    <a:pt x="5939" y="17067"/>
                  </a:cubicBezTo>
                  <a:lnTo>
                    <a:pt x="11947" y="17067"/>
                  </a:lnTo>
                  <a:cubicBezTo>
                    <a:pt x="11947" y="17067"/>
                    <a:pt x="8524" y="14796"/>
                    <a:pt x="8175" y="14342"/>
                  </a:cubicBezTo>
                  <a:cubicBezTo>
                    <a:pt x="7825" y="13853"/>
                    <a:pt x="8594" y="11408"/>
                    <a:pt x="7301" y="7530"/>
                  </a:cubicBezTo>
                  <a:cubicBezTo>
                    <a:pt x="6009" y="3688"/>
                    <a:pt x="4926" y="929"/>
                    <a:pt x="4158" y="125"/>
                  </a:cubicBezTo>
                  <a:cubicBezTo>
                    <a:pt x="4158" y="125"/>
                    <a:pt x="3583" y="1"/>
                    <a:pt x="3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48;p73">
              <a:extLst>
                <a:ext uri="{FF2B5EF4-FFF2-40B4-BE49-F238E27FC236}">
                  <a16:creationId xmlns:a16="http://schemas.microsoft.com/office/drawing/2014/main" id="{B6D8CA36-1421-F455-7881-13843C0D9922}"/>
                </a:ext>
              </a:extLst>
            </p:cNvPr>
            <p:cNvSpPr/>
            <p:nvPr/>
          </p:nvSpPr>
          <p:spPr>
            <a:xfrm>
              <a:off x="1222476" y="2629764"/>
              <a:ext cx="265063" cy="239407"/>
            </a:xfrm>
            <a:custGeom>
              <a:avLst/>
              <a:gdLst/>
              <a:ahLst/>
              <a:cxnLst/>
              <a:rect l="l" t="t" r="r" b="b"/>
              <a:pathLst>
                <a:path w="7511" h="6784" extrusionOk="0">
                  <a:moveTo>
                    <a:pt x="5720" y="0"/>
                  </a:moveTo>
                  <a:cubicBezTo>
                    <a:pt x="5587" y="0"/>
                    <a:pt x="5438" y="2"/>
                    <a:pt x="5275" y="7"/>
                  </a:cubicBezTo>
                  <a:cubicBezTo>
                    <a:pt x="3493" y="77"/>
                    <a:pt x="943" y="915"/>
                    <a:pt x="0" y="1230"/>
                  </a:cubicBezTo>
                  <a:cubicBezTo>
                    <a:pt x="245" y="2068"/>
                    <a:pt x="349" y="2941"/>
                    <a:pt x="349" y="3850"/>
                  </a:cubicBezTo>
                  <a:cubicBezTo>
                    <a:pt x="349" y="4129"/>
                    <a:pt x="314" y="4408"/>
                    <a:pt x="280" y="4723"/>
                  </a:cubicBezTo>
                  <a:cubicBezTo>
                    <a:pt x="736" y="4472"/>
                    <a:pt x="1267" y="4328"/>
                    <a:pt x="1867" y="4328"/>
                  </a:cubicBezTo>
                  <a:cubicBezTo>
                    <a:pt x="2691" y="4328"/>
                    <a:pt x="3645" y="4600"/>
                    <a:pt x="4716" y="5247"/>
                  </a:cubicBezTo>
                  <a:lnTo>
                    <a:pt x="4925" y="5352"/>
                  </a:lnTo>
                  <a:cubicBezTo>
                    <a:pt x="5589" y="5771"/>
                    <a:pt x="6218" y="6225"/>
                    <a:pt x="6742" y="6784"/>
                  </a:cubicBezTo>
                  <a:cubicBezTo>
                    <a:pt x="6916" y="6190"/>
                    <a:pt x="7161" y="5107"/>
                    <a:pt x="7336" y="4059"/>
                  </a:cubicBezTo>
                  <a:cubicBezTo>
                    <a:pt x="7510" y="2802"/>
                    <a:pt x="7405" y="1544"/>
                    <a:pt x="7021" y="322"/>
                  </a:cubicBezTo>
                  <a:cubicBezTo>
                    <a:pt x="6986" y="252"/>
                    <a:pt x="6986" y="217"/>
                    <a:pt x="6951" y="182"/>
                  </a:cubicBezTo>
                  <a:cubicBezTo>
                    <a:pt x="6861" y="91"/>
                    <a:pt x="6586" y="0"/>
                    <a:pt x="5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49;p73">
              <a:extLst>
                <a:ext uri="{FF2B5EF4-FFF2-40B4-BE49-F238E27FC236}">
                  <a16:creationId xmlns:a16="http://schemas.microsoft.com/office/drawing/2014/main" id="{23D10821-891F-442B-DCB8-F25CF0C8DFB1}"/>
                </a:ext>
              </a:extLst>
            </p:cNvPr>
            <p:cNvSpPr/>
            <p:nvPr/>
          </p:nvSpPr>
          <p:spPr>
            <a:xfrm>
              <a:off x="1340800" y="3055279"/>
              <a:ext cx="1270" cy="2506"/>
            </a:xfrm>
            <a:custGeom>
              <a:avLst/>
              <a:gdLst/>
              <a:ahLst/>
              <a:cxnLst/>
              <a:rect l="l" t="t" r="r" b="b"/>
              <a:pathLst>
                <a:path w="36" h="71" extrusionOk="0">
                  <a:moveTo>
                    <a:pt x="0" y="0"/>
                  </a:moveTo>
                  <a:cubicBezTo>
                    <a:pt x="0" y="5"/>
                    <a:pt x="1" y="9"/>
                    <a:pt x="2" y="13"/>
                  </a:cubicBezTo>
                  <a:lnTo>
                    <a:pt x="2" y="13"/>
                  </a:lnTo>
                  <a:cubicBezTo>
                    <a:pt x="0" y="5"/>
                    <a:pt x="0" y="0"/>
                    <a:pt x="0" y="0"/>
                  </a:cubicBezTo>
                  <a:close/>
                  <a:moveTo>
                    <a:pt x="2" y="13"/>
                  </a:moveTo>
                  <a:cubicBezTo>
                    <a:pt x="5" y="26"/>
                    <a:pt x="13" y="48"/>
                    <a:pt x="35" y="70"/>
                  </a:cubicBezTo>
                  <a:cubicBezTo>
                    <a:pt x="35" y="40"/>
                    <a:pt x="9" y="36"/>
                    <a:pt x="2" y="13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50;p73">
              <a:extLst>
                <a:ext uri="{FF2B5EF4-FFF2-40B4-BE49-F238E27FC236}">
                  <a16:creationId xmlns:a16="http://schemas.microsoft.com/office/drawing/2014/main" id="{361EDDDF-F67B-8425-24D8-B93A9574CABC}"/>
                </a:ext>
              </a:extLst>
            </p:cNvPr>
            <p:cNvSpPr/>
            <p:nvPr/>
          </p:nvSpPr>
          <p:spPr>
            <a:xfrm>
              <a:off x="1343270" y="3058984"/>
              <a:ext cx="157817" cy="272545"/>
            </a:xfrm>
            <a:custGeom>
              <a:avLst/>
              <a:gdLst/>
              <a:ahLst/>
              <a:cxnLst/>
              <a:rect l="l" t="t" r="r" b="b"/>
              <a:pathLst>
                <a:path w="4472" h="7723" extrusionOk="0">
                  <a:moveTo>
                    <a:pt x="0" y="0"/>
                  </a:moveTo>
                  <a:cubicBezTo>
                    <a:pt x="140" y="245"/>
                    <a:pt x="245" y="524"/>
                    <a:pt x="350" y="838"/>
                  </a:cubicBezTo>
                  <a:cubicBezTo>
                    <a:pt x="734" y="1851"/>
                    <a:pt x="978" y="2934"/>
                    <a:pt x="1083" y="4017"/>
                  </a:cubicBezTo>
                  <a:cubicBezTo>
                    <a:pt x="1258" y="5240"/>
                    <a:pt x="1328" y="6427"/>
                    <a:pt x="1328" y="7650"/>
                  </a:cubicBezTo>
                  <a:cubicBezTo>
                    <a:pt x="1673" y="7693"/>
                    <a:pt x="2032" y="7723"/>
                    <a:pt x="2396" y="7723"/>
                  </a:cubicBezTo>
                  <a:cubicBezTo>
                    <a:pt x="2621" y="7723"/>
                    <a:pt x="2847" y="7712"/>
                    <a:pt x="3074" y="7685"/>
                  </a:cubicBezTo>
                  <a:cubicBezTo>
                    <a:pt x="3528" y="7650"/>
                    <a:pt x="4017" y="7580"/>
                    <a:pt x="4471" y="7440"/>
                  </a:cubicBezTo>
                  <a:cubicBezTo>
                    <a:pt x="4017" y="6288"/>
                    <a:pt x="3493" y="5170"/>
                    <a:pt x="2830" y="4122"/>
                  </a:cubicBezTo>
                  <a:cubicBezTo>
                    <a:pt x="1782" y="2445"/>
                    <a:pt x="315" y="419"/>
                    <a:pt x="0" y="0"/>
                  </a:cubicBezTo>
                  <a:close/>
                </a:path>
              </a:pathLst>
            </a:custGeom>
            <a:solidFill>
              <a:srgbClr val="006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51;p73">
              <a:extLst>
                <a:ext uri="{FF2B5EF4-FFF2-40B4-BE49-F238E27FC236}">
                  <a16:creationId xmlns:a16="http://schemas.microsoft.com/office/drawing/2014/main" id="{DB4286E6-235A-4890-0285-35493639F720}"/>
                </a:ext>
              </a:extLst>
            </p:cNvPr>
            <p:cNvSpPr/>
            <p:nvPr/>
          </p:nvSpPr>
          <p:spPr>
            <a:xfrm>
              <a:off x="937728" y="2581453"/>
              <a:ext cx="299577" cy="237184"/>
            </a:xfrm>
            <a:custGeom>
              <a:avLst/>
              <a:gdLst/>
              <a:ahLst/>
              <a:cxnLst/>
              <a:rect l="l" t="t" r="r" b="b"/>
              <a:pathLst>
                <a:path w="8489" h="6721" extrusionOk="0">
                  <a:moveTo>
                    <a:pt x="4174" y="1"/>
                  </a:moveTo>
                  <a:cubicBezTo>
                    <a:pt x="4052" y="1"/>
                    <a:pt x="3930" y="5"/>
                    <a:pt x="3808" y="14"/>
                  </a:cubicBezTo>
                  <a:cubicBezTo>
                    <a:pt x="1921" y="154"/>
                    <a:pt x="419" y="1586"/>
                    <a:pt x="140" y="3437"/>
                  </a:cubicBezTo>
                  <a:cubicBezTo>
                    <a:pt x="0" y="4660"/>
                    <a:pt x="0" y="6022"/>
                    <a:pt x="419" y="6022"/>
                  </a:cubicBezTo>
                  <a:cubicBezTo>
                    <a:pt x="454" y="5812"/>
                    <a:pt x="489" y="5638"/>
                    <a:pt x="559" y="5463"/>
                  </a:cubicBezTo>
                  <a:cubicBezTo>
                    <a:pt x="629" y="5184"/>
                    <a:pt x="769" y="4904"/>
                    <a:pt x="978" y="4729"/>
                  </a:cubicBezTo>
                  <a:cubicBezTo>
                    <a:pt x="1180" y="4595"/>
                    <a:pt x="1381" y="4541"/>
                    <a:pt x="1676" y="4541"/>
                  </a:cubicBezTo>
                  <a:cubicBezTo>
                    <a:pt x="1994" y="4541"/>
                    <a:pt x="2421" y="4604"/>
                    <a:pt x="3074" y="4695"/>
                  </a:cubicBezTo>
                  <a:cubicBezTo>
                    <a:pt x="3273" y="4717"/>
                    <a:pt x="3471" y="4728"/>
                    <a:pt x="3666" y="4728"/>
                  </a:cubicBezTo>
                  <a:cubicBezTo>
                    <a:pt x="4397" y="4728"/>
                    <a:pt x="5102" y="4571"/>
                    <a:pt x="5764" y="4240"/>
                  </a:cubicBezTo>
                  <a:cubicBezTo>
                    <a:pt x="5819" y="4225"/>
                    <a:pt x="5874" y="4218"/>
                    <a:pt x="5927" y="4218"/>
                  </a:cubicBezTo>
                  <a:cubicBezTo>
                    <a:pt x="6240" y="4218"/>
                    <a:pt x="6513" y="4466"/>
                    <a:pt x="6812" y="4764"/>
                  </a:cubicBezTo>
                  <a:cubicBezTo>
                    <a:pt x="6951" y="4904"/>
                    <a:pt x="7091" y="5044"/>
                    <a:pt x="7231" y="5184"/>
                  </a:cubicBezTo>
                  <a:cubicBezTo>
                    <a:pt x="7510" y="5463"/>
                    <a:pt x="7755" y="5812"/>
                    <a:pt x="7929" y="6162"/>
                  </a:cubicBezTo>
                  <a:lnTo>
                    <a:pt x="8069" y="6371"/>
                  </a:lnTo>
                  <a:cubicBezTo>
                    <a:pt x="8139" y="6581"/>
                    <a:pt x="8209" y="6721"/>
                    <a:pt x="8209" y="6721"/>
                  </a:cubicBezTo>
                  <a:cubicBezTo>
                    <a:pt x="8279" y="6546"/>
                    <a:pt x="8314" y="6371"/>
                    <a:pt x="8349" y="6197"/>
                  </a:cubicBezTo>
                  <a:lnTo>
                    <a:pt x="8349" y="6057"/>
                  </a:lnTo>
                  <a:cubicBezTo>
                    <a:pt x="8488" y="4904"/>
                    <a:pt x="8383" y="3717"/>
                    <a:pt x="8069" y="2564"/>
                  </a:cubicBezTo>
                  <a:cubicBezTo>
                    <a:pt x="8034" y="2529"/>
                    <a:pt x="7999" y="2459"/>
                    <a:pt x="7999" y="2389"/>
                  </a:cubicBezTo>
                  <a:cubicBezTo>
                    <a:pt x="7510" y="1201"/>
                    <a:pt x="6497" y="363"/>
                    <a:pt x="5240" y="119"/>
                  </a:cubicBezTo>
                  <a:cubicBezTo>
                    <a:pt x="4899" y="40"/>
                    <a:pt x="4539" y="1"/>
                    <a:pt x="4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52;p73">
              <a:extLst>
                <a:ext uri="{FF2B5EF4-FFF2-40B4-BE49-F238E27FC236}">
                  <a16:creationId xmlns:a16="http://schemas.microsoft.com/office/drawing/2014/main" id="{BDB30534-2D86-6FB7-75A4-7B5445D183E0}"/>
                </a:ext>
              </a:extLst>
            </p:cNvPr>
            <p:cNvSpPr/>
            <p:nvPr/>
          </p:nvSpPr>
          <p:spPr>
            <a:xfrm>
              <a:off x="951279" y="2731008"/>
              <a:ext cx="277379" cy="296507"/>
            </a:xfrm>
            <a:custGeom>
              <a:avLst/>
              <a:gdLst/>
              <a:ahLst/>
              <a:cxnLst/>
              <a:rect l="l" t="t" r="r" b="b"/>
              <a:pathLst>
                <a:path w="7860" h="8402" extrusionOk="0">
                  <a:moveTo>
                    <a:pt x="5616" y="1"/>
                  </a:moveTo>
                  <a:cubicBezTo>
                    <a:pt x="5551" y="1"/>
                    <a:pt x="5484" y="12"/>
                    <a:pt x="5415" y="37"/>
                  </a:cubicBezTo>
                  <a:cubicBezTo>
                    <a:pt x="4756" y="339"/>
                    <a:pt x="4054" y="490"/>
                    <a:pt x="3343" y="490"/>
                  </a:cubicBezTo>
                  <a:cubicBezTo>
                    <a:pt x="3149" y="490"/>
                    <a:pt x="2954" y="479"/>
                    <a:pt x="2760" y="457"/>
                  </a:cubicBezTo>
                  <a:cubicBezTo>
                    <a:pt x="2089" y="366"/>
                    <a:pt x="1663" y="303"/>
                    <a:pt x="1345" y="303"/>
                  </a:cubicBezTo>
                  <a:cubicBezTo>
                    <a:pt x="1050" y="303"/>
                    <a:pt x="847" y="357"/>
                    <a:pt x="629" y="491"/>
                  </a:cubicBezTo>
                  <a:cubicBezTo>
                    <a:pt x="210" y="736"/>
                    <a:pt x="70" y="1784"/>
                    <a:pt x="70" y="1784"/>
                  </a:cubicBezTo>
                  <a:cubicBezTo>
                    <a:pt x="0" y="2552"/>
                    <a:pt x="105" y="3286"/>
                    <a:pt x="315" y="4020"/>
                  </a:cubicBezTo>
                  <a:cubicBezTo>
                    <a:pt x="315" y="4020"/>
                    <a:pt x="315" y="4020"/>
                    <a:pt x="315" y="4054"/>
                  </a:cubicBezTo>
                  <a:cubicBezTo>
                    <a:pt x="629" y="5172"/>
                    <a:pt x="1188" y="6220"/>
                    <a:pt x="1956" y="7093"/>
                  </a:cubicBezTo>
                  <a:cubicBezTo>
                    <a:pt x="2131" y="7338"/>
                    <a:pt x="2341" y="7548"/>
                    <a:pt x="2585" y="7792"/>
                  </a:cubicBezTo>
                  <a:cubicBezTo>
                    <a:pt x="3042" y="8199"/>
                    <a:pt x="3629" y="8402"/>
                    <a:pt x="4224" y="8402"/>
                  </a:cubicBezTo>
                  <a:cubicBezTo>
                    <a:pt x="4447" y="8402"/>
                    <a:pt x="4671" y="8373"/>
                    <a:pt x="4891" y="8316"/>
                  </a:cubicBezTo>
                  <a:cubicBezTo>
                    <a:pt x="5310" y="8141"/>
                    <a:pt x="5694" y="7862"/>
                    <a:pt x="5939" y="7513"/>
                  </a:cubicBezTo>
                  <a:lnTo>
                    <a:pt x="6113" y="7303"/>
                  </a:lnTo>
                  <a:cubicBezTo>
                    <a:pt x="7021" y="5871"/>
                    <a:pt x="7615" y="4264"/>
                    <a:pt x="7860" y="2587"/>
                  </a:cubicBezTo>
                  <a:cubicBezTo>
                    <a:pt x="7860" y="2587"/>
                    <a:pt x="7790" y="2413"/>
                    <a:pt x="7685" y="2168"/>
                  </a:cubicBezTo>
                  <a:lnTo>
                    <a:pt x="7580" y="1959"/>
                  </a:lnTo>
                  <a:cubicBezTo>
                    <a:pt x="7406" y="1574"/>
                    <a:pt x="7161" y="1260"/>
                    <a:pt x="6882" y="981"/>
                  </a:cubicBezTo>
                  <a:cubicBezTo>
                    <a:pt x="6742" y="806"/>
                    <a:pt x="6602" y="666"/>
                    <a:pt x="6462" y="526"/>
                  </a:cubicBezTo>
                  <a:cubicBezTo>
                    <a:pt x="6176" y="240"/>
                    <a:pt x="5913" y="1"/>
                    <a:pt x="5616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53;p73">
              <a:extLst>
                <a:ext uri="{FF2B5EF4-FFF2-40B4-BE49-F238E27FC236}">
                  <a16:creationId xmlns:a16="http://schemas.microsoft.com/office/drawing/2014/main" id="{B4305415-58EE-CA20-74E5-260327B51F11}"/>
                </a:ext>
              </a:extLst>
            </p:cNvPr>
            <p:cNvSpPr/>
            <p:nvPr/>
          </p:nvSpPr>
          <p:spPr>
            <a:xfrm>
              <a:off x="805872" y="3321615"/>
              <a:ext cx="445042" cy="289060"/>
            </a:xfrm>
            <a:custGeom>
              <a:avLst/>
              <a:gdLst/>
              <a:ahLst/>
              <a:cxnLst/>
              <a:rect l="l" t="t" r="r" b="b"/>
              <a:pathLst>
                <a:path w="12611" h="8191" extrusionOk="0">
                  <a:moveTo>
                    <a:pt x="11294" y="1"/>
                  </a:moveTo>
                  <a:cubicBezTo>
                    <a:pt x="11229" y="1"/>
                    <a:pt x="11167" y="5"/>
                    <a:pt x="11109" y="16"/>
                  </a:cubicBezTo>
                  <a:cubicBezTo>
                    <a:pt x="9606" y="16"/>
                    <a:pt x="5345" y="436"/>
                    <a:pt x="1" y="4557"/>
                  </a:cubicBezTo>
                  <a:cubicBezTo>
                    <a:pt x="1" y="4557"/>
                    <a:pt x="1607" y="5186"/>
                    <a:pt x="3598" y="6059"/>
                  </a:cubicBezTo>
                  <a:lnTo>
                    <a:pt x="3913" y="6234"/>
                  </a:lnTo>
                  <a:cubicBezTo>
                    <a:pt x="4507" y="6479"/>
                    <a:pt x="5066" y="6793"/>
                    <a:pt x="5555" y="7177"/>
                  </a:cubicBezTo>
                  <a:cubicBezTo>
                    <a:pt x="6323" y="7771"/>
                    <a:pt x="6323" y="8190"/>
                    <a:pt x="6323" y="8190"/>
                  </a:cubicBezTo>
                  <a:cubicBezTo>
                    <a:pt x="6323" y="8190"/>
                    <a:pt x="7615" y="7876"/>
                    <a:pt x="9327" y="7561"/>
                  </a:cubicBezTo>
                  <a:cubicBezTo>
                    <a:pt x="9502" y="6828"/>
                    <a:pt x="9711" y="6094"/>
                    <a:pt x="9956" y="5396"/>
                  </a:cubicBezTo>
                  <a:cubicBezTo>
                    <a:pt x="10061" y="5011"/>
                    <a:pt x="10235" y="4662"/>
                    <a:pt x="10445" y="4313"/>
                  </a:cubicBezTo>
                  <a:cubicBezTo>
                    <a:pt x="11493" y="2461"/>
                    <a:pt x="12611" y="1938"/>
                    <a:pt x="12611" y="1938"/>
                  </a:cubicBezTo>
                  <a:cubicBezTo>
                    <a:pt x="12366" y="1274"/>
                    <a:pt x="12052" y="645"/>
                    <a:pt x="11702" y="16"/>
                  </a:cubicBezTo>
                  <a:cubicBezTo>
                    <a:pt x="11563" y="16"/>
                    <a:pt x="11423" y="1"/>
                    <a:pt x="1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54;p73">
              <a:extLst>
                <a:ext uri="{FF2B5EF4-FFF2-40B4-BE49-F238E27FC236}">
                  <a16:creationId xmlns:a16="http://schemas.microsoft.com/office/drawing/2014/main" id="{E1036B3C-99E4-3501-CC8A-F313E0299D4C}"/>
                </a:ext>
              </a:extLst>
            </p:cNvPr>
            <p:cNvSpPr/>
            <p:nvPr/>
          </p:nvSpPr>
          <p:spPr>
            <a:xfrm>
              <a:off x="1319838" y="3251274"/>
              <a:ext cx="552289" cy="405588"/>
            </a:xfrm>
            <a:custGeom>
              <a:avLst/>
              <a:gdLst/>
              <a:ahLst/>
              <a:cxnLst/>
              <a:rect l="l" t="t" r="r" b="b"/>
              <a:pathLst>
                <a:path w="15650" h="11493" extrusionOk="0">
                  <a:moveTo>
                    <a:pt x="8698" y="0"/>
                  </a:moveTo>
                  <a:cubicBezTo>
                    <a:pt x="8698" y="0"/>
                    <a:pt x="8105" y="769"/>
                    <a:pt x="6009" y="1677"/>
                  </a:cubicBezTo>
                  <a:cubicBezTo>
                    <a:pt x="5729" y="1782"/>
                    <a:pt x="5415" y="1887"/>
                    <a:pt x="5135" y="1991"/>
                  </a:cubicBezTo>
                  <a:cubicBezTo>
                    <a:pt x="4681" y="2131"/>
                    <a:pt x="4192" y="2201"/>
                    <a:pt x="3703" y="2236"/>
                  </a:cubicBezTo>
                  <a:cubicBezTo>
                    <a:pt x="3490" y="2263"/>
                    <a:pt x="3271" y="2274"/>
                    <a:pt x="3051" y="2274"/>
                  </a:cubicBezTo>
                  <a:cubicBezTo>
                    <a:pt x="2696" y="2274"/>
                    <a:pt x="2337" y="2244"/>
                    <a:pt x="1992" y="2201"/>
                  </a:cubicBezTo>
                  <a:lnTo>
                    <a:pt x="1957" y="2201"/>
                  </a:lnTo>
                  <a:cubicBezTo>
                    <a:pt x="1992" y="3389"/>
                    <a:pt x="1817" y="4541"/>
                    <a:pt x="1398" y="5694"/>
                  </a:cubicBezTo>
                  <a:cubicBezTo>
                    <a:pt x="1328" y="5939"/>
                    <a:pt x="1223" y="6218"/>
                    <a:pt x="1083" y="6497"/>
                  </a:cubicBezTo>
                  <a:lnTo>
                    <a:pt x="944" y="6847"/>
                  </a:lnTo>
                  <a:cubicBezTo>
                    <a:pt x="664" y="7475"/>
                    <a:pt x="350" y="8069"/>
                    <a:pt x="1" y="8663"/>
                  </a:cubicBezTo>
                  <a:cubicBezTo>
                    <a:pt x="815" y="8579"/>
                    <a:pt x="1524" y="8540"/>
                    <a:pt x="2155" y="8540"/>
                  </a:cubicBezTo>
                  <a:cubicBezTo>
                    <a:pt x="3879" y="8540"/>
                    <a:pt x="5023" y="8832"/>
                    <a:pt x="6148" y="9292"/>
                  </a:cubicBezTo>
                  <a:cubicBezTo>
                    <a:pt x="7790" y="9956"/>
                    <a:pt x="11493" y="11493"/>
                    <a:pt x="11493" y="11493"/>
                  </a:cubicBezTo>
                  <a:cubicBezTo>
                    <a:pt x="11493" y="11493"/>
                    <a:pt x="11842" y="10584"/>
                    <a:pt x="12296" y="9606"/>
                  </a:cubicBezTo>
                  <a:cubicBezTo>
                    <a:pt x="12785" y="8523"/>
                    <a:pt x="13414" y="7301"/>
                    <a:pt x="13728" y="7161"/>
                  </a:cubicBezTo>
                  <a:cubicBezTo>
                    <a:pt x="13926" y="7068"/>
                    <a:pt x="14206" y="7037"/>
                    <a:pt x="14490" y="7037"/>
                  </a:cubicBezTo>
                  <a:cubicBezTo>
                    <a:pt x="15060" y="7037"/>
                    <a:pt x="15650" y="7161"/>
                    <a:pt x="15650" y="7161"/>
                  </a:cubicBezTo>
                  <a:cubicBezTo>
                    <a:pt x="14357" y="5694"/>
                    <a:pt x="12995" y="4332"/>
                    <a:pt x="11528" y="3074"/>
                  </a:cubicBezTo>
                  <a:cubicBezTo>
                    <a:pt x="9886" y="1782"/>
                    <a:pt x="9187" y="1223"/>
                    <a:pt x="9187" y="1223"/>
                  </a:cubicBezTo>
                  <a:lnTo>
                    <a:pt x="86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55;p73">
              <a:extLst>
                <a:ext uri="{FF2B5EF4-FFF2-40B4-BE49-F238E27FC236}">
                  <a16:creationId xmlns:a16="http://schemas.microsoft.com/office/drawing/2014/main" id="{B59784EB-4DED-25B9-529C-B17CD7C6F567}"/>
                </a:ext>
              </a:extLst>
            </p:cNvPr>
            <p:cNvSpPr/>
            <p:nvPr/>
          </p:nvSpPr>
          <p:spPr>
            <a:xfrm>
              <a:off x="1123843" y="2750805"/>
              <a:ext cx="104811" cy="273674"/>
            </a:xfrm>
            <a:custGeom>
              <a:avLst/>
              <a:gdLst/>
              <a:ahLst/>
              <a:cxnLst/>
              <a:rect l="l" t="t" r="r" b="b"/>
              <a:pathLst>
                <a:path w="2970" h="7755" extrusionOk="0">
                  <a:moveTo>
                    <a:pt x="1538" y="0"/>
                  </a:moveTo>
                  <a:cubicBezTo>
                    <a:pt x="1747" y="943"/>
                    <a:pt x="1852" y="1956"/>
                    <a:pt x="1817" y="2935"/>
                  </a:cubicBezTo>
                  <a:cubicBezTo>
                    <a:pt x="1747" y="4646"/>
                    <a:pt x="1433" y="6602"/>
                    <a:pt x="1" y="7755"/>
                  </a:cubicBezTo>
                  <a:cubicBezTo>
                    <a:pt x="420" y="7580"/>
                    <a:pt x="804" y="7301"/>
                    <a:pt x="1049" y="6952"/>
                  </a:cubicBezTo>
                  <a:lnTo>
                    <a:pt x="1223" y="6742"/>
                  </a:lnTo>
                  <a:cubicBezTo>
                    <a:pt x="2131" y="5310"/>
                    <a:pt x="2725" y="3703"/>
                    <a:pt x="2970" y="2026"/>
                  </a:cubicBezTo>
                  <a:cubicBezTo>
                    <a:pt x="2970" y="2026"/>
                    <a:pt x="2900" y="1852"/>
                    <a:pt x="2795" y="1607"/>
                  </a:cubicBezTo>
                  <a:lnTo>
                    <a:pt x="2690" y="1398"/>
                  </a:lnTo>
                  <a:cubicBezTo>
                    <a:pt x="2516" y="1048"/>
                    <a:pt x="2271" y="699"/>
                    <a:pt x="1992" y="420"/>
                  </a:cubicBezTo>
                  <a:cubicBezTo>
                    <a:pt x="1817" y="280"/>
                    <a:pt x="1677" y="140"/>
                    <a:pt x="153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56;p73">
              <a:extLst>
                <a:ext uri="{FF2B5EF4-FFF2-40B4-BE49-F238E27FC236}">
                  <a16:creationId xmlns:a16="http://schemas.microsoft.com/office/drawing/2014/main" id="{6AEB242E-C688-705A-D3F5-CC66821B1F3F}"/>
                </a:ext>
              </a:extLst>
            </p:cNvPr>
            <p:cNvSpPr/>
            <p:nvPr/>
          </p:nvSpPr>
          <p:spPr>
            <a:xfrm>
              <a:off x="1122607" y="2585617"/>
              <a:ext cx="113457" cy="233020"/>
            </a:xfrm>
            <a:custGeom>
              <a:avLst/>
              <a:gdLst/>
              <a:ahLst/>
              <a:cxnLst/>
              <a:rect l="l" t="t" r="r" b="b"/>
              <a:pathLst>
                <a:path w="3215" h="6603" extrusionOk="0">
                  <a:moveTo>
                    <a:pt x="1" y="1"/>
                  </a:moveTo>
                  <a:lnTo>
                    <a:pt x="1" y="1"/>
                  </a:lnTo>
                  <a:cubicBezTo>
                    <a:pt x="874" y="979"/>
                    <a:pt x="1293" y="3179"/>
                    <a:pt x="1573" y="4646"/>
                  </a:cubicBezTo>
                  <a:cubicBezTo>
                    <a:pt x="1712" y="4786"/>
                    <a:pt x="1852" y="4926"/>
                    <a:pt x="1992" y="5066"/>
                  </a:cubicBezTo>
                  <a:cubicBezTo>
                    <a:pt x="2271" y="5345"/>
                    <a:pt x="2516" y="5694"/>
                    <a:pt x="2690" y="6044"/>
                  </a:cubicBezTo>
                  <a:lnTo>
                    <a:pt x="2830" y="6253"/>
                  </a:lnTo>
                  <a:cubicBezTo>
                    <a:pt x="2900" y="6463"/>
                    <a:pt x="2970" y="6603"/>
                    <a:pt x="2970" y="6603"/>
                  </a:cubicBezTo>
                  <a:cubicBezTo>
                    <a:pt x="3040" y="6428"/>
                    <a:pt x="3075" y="6253"/>
                    <a:pt x="3110" y="6079"/>
                  </a:cubicBezTo>
                  <a:lnTo>
                    <a:pt x="3110" y="5939"/>
                  </a:lnTo>
                  <a:cubicBezTo>
                    <a:pt x="3214" y="4786"/>
                    <a:pt x="3144" y="3599"/>
                    <a:pt x="2830" y="2481"/>
                  </a:cubicBezTo>
                  <a:cubicBezTo>
                    <a:pt x="2795" y="2411"/>
                    <a:pt x="2760" y="2341"/>
                    <a:pt x="2760" y="2271"/>
                  </a:cubicBezTo>
                  <a:cubicBezTo>
                    <a:pt x="2271" y="1083"/>
                    <a:pt x="1223" y="24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57;p73">
              <a:extLst>
                <a:ext uri="{FF2B5EF4-FFF2-40B4-BE49-F238E27FC236}">
                  <a16:creationId xmlns:a16="http://schemas.microsoft.com/office/drawing/2014/main" id="{82FDA576-A3E4-6088-A298-5EA3B3A3472D}"/>
                </a:ext>
              </a:extLst>
            </p:cNvPr>
            <p:cNvSpPr/>
            <p:nvPr/>
          </p:nvSpPr>
          <p:spPr>
            <a:xfrm>
              <a:off x="945103" y="2941860"/>
              <a:ext cx="74003" cy="70298"/>
            </a:xfrm>
            <a:custGeom>
              <a:avLst/>
              <a:gdLst/>
              <a:ahLst/>
              <a:cxnLst/>
              <a:rect l="l" t="t" r="r" b="b"/>
              <a:pathLst>
                <a:path w="2097" h="1992" extrusionOk="0">
                  <a:moveTo>
                    <a:pt x="1328" y="1"/>
                  </a:moveTo>
                  <a:cubicBezTo>
                    <a:pt x="839" y="385"/>
                    <a:pt x="1" y="1153"/>
                    <a:pt x="71" y="1363"/>
                  </a:cubicBezTo>
                  <a:cubicBezTo>
                    <a:pt x="210" y="1573"/>
                    <a:pt x="350" y="1817"/>
                    <a:pt x="490" y="1992"/>
                  </a:cubicBezTo>
                  <a:cubicBezTo>
                    <a:pt x="1014" y="1677"/>
                    <a:pt x="1538" y="1398"/>
                    <a:pt x="2096" y="1118"/>
                  </a:cubicBezTo>
                  <a:cubicBezTo>
                    <a:pt x="1817" y="769"/>
                    <a:pt x="1538" y="385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58;p73">
              <a:extLst>
                <a:ext uri="{FF2B5EF4-FFF2-40B4-BE49-F238E27FC236}">
                  <a16:creationId xmlns:a16="http://schemas.microsoft.com/office/drawing/2014/main" id="{043F6745-729D-89B1-3130-4820671BAC7B}"/>
                </a:ext>
              </a:extLst>
            </p:cNvPr>
            <p:cNvSpPr/>
            <p:nvPr/>
          </p:nvSpPr>
          <p:spPr>
            <a:xfrm>
              <a:off x="1388864" y="2636151"/>
              <a:ext cx="98671" cy="233020"/>
            </a:xfrm>
            <a:custGeom>
              <a:avLst/>
              <a:gdLst/>
              <a:ahLst/>
              <a:cxnLst/>
              <a:rect l="l" t="t" r="r" b="b"/>
              <a:pathLst>
                <a:path w="2796" h="6603" extrusionOk="0">
                  <a:moveTo>
                    <a:pt x="2236" y="1"/>
                  </a:moveTo>
                  <a:lnTo>
                    <a:pt x="2236" y="1"/>
                  </a:lnTo>
                  <a:cubicBezTo>
                    <a:pt x="2551" y="769"/>
                    <a:pt x="2271" y="2376"/>
                    <a:pt x="1712" y="3389"/>
                  </a:cubicBezTo>
                  <a:cubicBezTo>
                    <a:pt x="1293" y="4088"/>
                    <a:pt x="699" y="4647"/>
                    <a:pt x="1" y="5066"/>
                  </a:cubicBezTo>
                  <a:lnTo>
                    <a:pt x="210" y="5171"/>
                  </a:lnTo>
                  <a:cubicBezTo>
                    <a:pt x="874" y="5590"/>
                    <a:pt x="1503" y="6044"/>
                    <a:pt x="2027" y="6603"/>
                  </a:cubicBezTo>
                  <a:cubicBezTo>
                    <a:pt x="2201" y="6009"/>
                    <a:pt x="2446" y="4926"/>
                    <a:pt x="2621" y="3878"/>
                  </a:cubicBezTo>
                  <a:cubicBezTo>
                    <a:pt x="2795" y="2621"/>
                    <a:pt x="2690" y="1363"/>
                    <a:pt x="2306" y="175"/>
                  </a:cubicBezTo>
                  <a:cubicBezTo>
                    <a:pt x="2271" y="106"/>
                    <a:pt x="2271" y="71"/>
                    <a:pt x="2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59;p73">
              <a:extLst>
                <a:ext uri="{FF2B5EF4-FFF2-40B4-BE49-F238E27FC236}">
                  <a16:creationId xmlns:a16="http://schemas.microsoft.com/office/drawing/2014/main" id="{2BD2A12B-69B4-34DD-E69E-08D70F127986}"/>
                </a:ext>
              </a:extLst>
            </p:cNvPr>
            <p:cNvSpPr/>
            <p:nvPr/>
          </p:nvSpPr>
          <p:spPr>
            <a:xfrm>
              <a:off x="1127548" y="2945530"/>
              <a:ext cx="267533" cy="957876"/>
            </a:xfrm>
            <a:custGeom>
              <a:avLst/>
              <a:gdLst/>
              <a:ahLst/>
              <a:cxnLst/>
              <a:rect l="l" t="t" r="r" b="b"/>
              <a:pathLst>
                <a:path w="7581" h="27143" extrusionOk="0">
                  <a:moveTo>
                    <a:pt x="2729" y="1"/>
                  </a:moveTo>
                  <a:cubicBezTo>
                    <a:pt x="2704" y="1"/>
                    <a:pt x="2680" y="1"/>
                    <a:pt x="2655" y="1"/>
                  </a:cubicBezTo>
                  <a:cubicBezTo>
                    <a:pt x="2655" y="1"/>
                    <a:pt x="3354" y="211"/>
                    <a:pt x="4262" y="1573"/>
                  </a:cubicBezTo>
                  <a:cubicBezTo>
                    <a:pt x="5205" y="2936"/>
                    <a:pt x="5380" y="4857"/>
                    <a:pt x="5659" y="6743"/>
                  </a:cubicBezTo>
                  <a:cubicBezTo>
                    <a:pt x="5834" y="7896"/>
                    <a:pt x="5939" y="9083"/>
                    <a:pt x="5939" y="10306"/>
                  </a:cubicBezTo>
                  <a:cubicBezTo>
                    <a:pt x="6008" y="12192"/>
                    <a:pt x="5659" y="14113"/>
                    <a:pt x="4891" y="15860"/>
                  </a:cubicBezTo>
                  <a:cubicBezTo>
                    <a:pt x="3808" y="18165"/>
                    <a:pt x="2655" y="20366"/>
                    <a:pt x="1328" y="22532"/>
                  </a:cubicBezTo>
                  <a:cubicBezTo>
                    <a:pt x="978" y="23650"/>
                    <a:pt x="524" y="24767"/>
                    <a:pt x="0" y="25815"/>
                  </a:cubicBezTo>
                  <a:cubicBezTo>
                    <a:pt x="35" y="26444"/>
                    <a:pt x="35" y="27143"/>
                    <a:pt x="315" y="27143"/>
                  </a:cubicBezTo>
                  <a:cubicBezTo>
                    <a:pt x="559" y="27143"/>
                    <a:pt x="734" y="25990"/>
                    <a:pt x="804" y="25291"/>
                  </a:cubicBezTo>
                  <a:lnTo>
                    <a:pt x="804" y="25291"/>
                  </a:lnTo>
                  <a:cubicBezTo>
                    <a:pt x="770" y="25827"/>
                    <a:pt x="833" y="26588"/>
                    <a:pt x="1270" y="26588"/>
                  </a:cubicBezTo>
                  <a:cubicBezTo>
                    <a:pt x="1288" y="26588"/>
                    <a:pt x="1308" y="26587"/>
                    <a:pt x="1328" y="26584"/>
                  </a:cubicBezTo>
                  <a:cubicBezTo>
                    <a:pt x="2061" y="26479"/>
                    <a:pt x="1677" y="22741"/>
                    <a:pt x="1677" y="22741"/>
                  </a:cubicBezTo>
                  <a:cubicBezTo>
                    <a:pt x="3039" y="21030"/>
                    <a:pt x="4297" y="19213"/>
                    <a:pt x="5450" y="17327"/>
                  </a:cubicBezTo>
                  <a:cubicBezTo>
                    <a:pt x="5799" y="16733"/>
                    <a:pt x="6113" y="16139"/>
                    <a:pt x="6393" y="15511"/>
                  </a:cubicBezTo>
                  <a:cubicBezTo>
                    <a:pt x="7580" y="12751"/>
                    <a:pt x="7406" y="10865"/>
                    <a:pt x="7406" y="10865"/>
                  </a:cubicBezTo>
                  <a:lnTo>
                    <a:pt x="7441" y="10865"/>
                  </a:lnTo>
                  <a:cubicBezTo>
                    <a:pt x="7476" y="9083"/>
                    <a:pt x="7301" y="7337"/>
                    <a:pt x="6917" y="5625"/>
                  </a:cubicBezTo>
                  <a:cubicBezTo>
                    <a:pt x="6742" y="4752"/>
                    <a:pt x="6463" y="3949"/>
                    <a:pt x="6078" y="3180"/>
                  </a:cubicBezTo>
                  <a:cubicBezTo>
                    <a:pt x="5460" y="983"/>
                    <a:pt x="4134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60;p73">
              <a:extLst>
                <a:ext uri="{FF2B5EF4-FFF2-40B4-BE49-F238E27FC236}">
                  <a16:creationId xmlns:a16="http://schemas.microsoft.com/office/drawing/2014/main" id="{B9DDE2FF-00CB-A505-A030-4DFAD75BF873}"/>
                </a:ext>
              </a:extLst>
            </p:cNvPr>
            <p:cNvSpPr/>
            <p:nvPr/>
          </p:nvSpPr>
          <p:spPr>
            <a:xfrm>
              <a:off x="1266446" y="3251274"/>
              <a:ext cx="60840" cy="58228"/>
            </a:xfrm>
            <a:custGeom>
              <a:avLst/>
              <a:gdLst/>
              <a:ahLst/>
              <a:cxnLst/>
              <a:rect l="l" t="t" r="r" b="b"/>
              <a:pathLst>
                <a:path w="1724" h="1650" extrusionOk="0">
                  <a:moveTo>
                    <a:pt x="1723" y="0"/>
                  </a:moveTo>
                  <a:cubicBezTo>
                    <a:pt x="1723" y="0"/>
                    <a:pt x="885" y="1363"/>
                    <a:pt x="12" y="1607"/>
                  </a:cubicBezTo>
                  <a:cubicBezTo>
                    <a:pt x="1" y="1607"/>
                    <a:pt x="131" y="1650"/>
                    <a:pt x="324" y="1650"/>
                  </a:cubicBezTo>
                  <a:cubicBezTo>
                    <a:pt x="763" y="1650"/>
                    <a:pt x="1529" y="1431"/>
                    <a:pt x="1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61;p73">
              <a:extLst>
                <a:ext uri="{FF2B5EF4-FFF2-40B4-BE49-F238E27FC236}">
                  <a16:creationId xmlns:a16="http://schemas.microsoft.com/office/drawing/2014/main" id="{3C0F359F-1DA9-135C-E66E-AC66061CA4C7}"/>
                </a:ext>
              </a:extLst>
            </p:cNvPr>
            <p:cNvSpPr/>
            <p:nvPr/>
          </p:nvSpPr>
          <p:spPr>
            <a:xfrm>
              <a:off x="1725381" y="3585320"/>
              <a:ext cx="250277" cy="516540"/>
            </a:xfrm>
            <a:custGeom>
              <a:avLst/>
              <a:gdLst/>
              <a:ahLst/>
              <a:cxnLst/>
              <a:rect l="l" t="t" r="r" b="b"/>
              <a:pathLst>
                <a:path w="7092" h="14637" extrusionOk="0">
                  <a:moveTo>
                    <a:pt x="874" y="1"/>
                  </a:moveTo>
                  <a:cubicBezTo>
                    <a:pt x="385" y="1048"/>
                    <a:pt x="1" y="2027"/>
                    <a:pt x="1" y="2027"/>
                  </a:cubicBezTo>
                  <a:lnTo>
                    <a:pt x="1084" y="2655"/>
                  </a:lnTo>
                  <a:cubicBezTo>
                    <a:pt x="1084" y="2655"/>
                    <a:pt x="280" y="3948"/>
                    <a:pt x="1293" y="5694"/>
                  </a:cubicBezTo>
                  <a:cubicBezTo>
                    <a:pt x="2306" y="7406"/>
                    <a:pt x="4786" y="9257"/>
                    <a:pt x="5799" y="10619"/>
                  </a:cubicBezTo>
                  <a:cubicBezTo>
                    <a:pt x="6812" y="12017"/>
                    <a:pt x="6323" y="13868"/>
                    <a:pt x="5939" y="14637"/>
                  </a:cubicBezTo>
                  <a:lnTo>
                    <a:pt x="6882" y="14637"/>
                  </a:lnTo>
                  <a:cubicBezTo>
                    <a:pt x="6777" y="14148"/>
                    <a:pt x="6777" y="13624"/>
                    <a:pt x="6847" y="13135"/>
                  </a:cubicBezTo>
                  <a:cubicBezTo>
                    <a:pt x="7092" y="10654"/>
                    <a:pt x="5939" y="9467"/>
                    <a:pt x="3703" y="6882"/>
                  </a:cubicBezTo>
                  <a:cubicBezTo>
                    <a:pt x="1468" y="4297"/>
                    <a:pt x="1677" y="2341"/>
                    <a:pt x="1712" y="2271"/>
                  </a:cubicBezTo>
                  <a:cubicBezTo>
                    <a:pt x="1747" y="2166"/>
                    <a:pt x="1922" y="1817"/>
                    <a:pt x="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62;p73">
              <a:extLst>
                <a:ext uri="{FF2B5EF4-FFF2-40B4-BE49-F238E27FC236}">
                  <a16:creationId xmlns:a16="http://schemas.microsoft.com/office/drawing/2014/main" id="{D22E5D78-9065-1900-0984-7E2C21775EEC}"/>
                </a:ext>
              </a:extLst>
            </p:cNvPr>
            <p:cNvSpPr/>
            <p:nvPr/>
          </p:nvSpPr>
          <p:spPr>
            <a:xfrm>
              <a:off x="1159590" y="2790258"/>
              <a:ext cx="102341" cy="209587"/>
            </a:xfrm>
            <a:custGeom>
              <a:avLst/>
              <a:gdLst/>
              <a:ahLst/>
              <a:cxnLst/>
              <a:rect l="l" t="t" r="r" b="b"/>
              <a:pathLst>
                <a:path w="2900" h="5939" extrusionOk="0">
                  <a:moveTo>
                    <a:pt x="2376" y="0"/>
                  </a:moveTo>
                  <a:lnTo>
                    <a:pt x="2376" y="0"/>
                  </a:lnTo>
                  <a:cubicBezTo>
                    <a:pt x="2271" y="35"/>
                    <a:pt x="2166" y="105"/>
                    <a:pt x="2027" y="175"/>
                  </a:cubicBezTo>
                  <a:lnTo>
                    <a:pt x="2027" y="315"/>
                  </a:lnTo>
                  <a:cubicBezTo>
                    <a:pt x="2027" y="489"/>
                    <a:pt x="1957" y="664"/>
                    <a:pt x="1922" y="804"/>
                  </a:cubicBezTo>
                  <a:lnTo>
                    <a:pt x="1957" y="908"/>
                  </a:lnTo>
                  <a:cubicBezTo>
                    <a:pt x="1712" y="2585"/>
                    <a:pt x="1118" y="4192"/>
                    <a:pt x="210" y="5624"/>
                  </a:cubicBezTo>
                  <a:lnTo>
                    <a:pt x="36" y="5834"/>
                  </a:lnTo>
                  <a:lnTo>
                    <a:pt x="1" y="5938"/>
                  </a:lnTo>
                  <a:cubicBezTo>
                    <a:pt x="2690" y="3493"/>
                    <a:pt x="2900" y="1397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63;p73">
              <a:extLst>
                <a:ext uri="{FF2B5EF4-FFF2-40B4-BE49-F238E27FC236}">
                  <a16:creationId xmlns:a16="http://schemas.microsoft.com/office/drawing/2014/main" id="{8E280689-E925-D1AC-0B5F-15316D30357C}"/>
                </a:ext>
              </a:extLst>
            </p:cNvPr>
            <p:cNvSpPr/>
            <p:nvPr/>
          </p:nvSpPr>
          <p:spPr>
            <a:xfrm>
              <a:off x="1001813" y="3512590"/>
              <a:ext cx="154111" cy="97436"/>
            </a:xfrm>
            <a:custGeom>
              <a:avLst/>
              <a:gdLst/>
              <a:ahLst/>
              <a:cxnLst/>
              <a:rect l="l" t="t" r="r" b="b"/>
              <a:pathLst>
                <a:path w="4367" h="2761" extrusionOk="0">
                  <a:moveTo>
                    <a:pt x="4367" y="1"/>
                  </a:moveTo>
                  <a:cubicBezTo>
                    <a:pt x="2830" y="385"/>
                    <a:pt x="1363" y="979"/>
                    <a:pt x="0" y="1747"/>
                  </a:cubicBezTo>
                  <a:cubicBezTo>
                    <a:pt x="699" y="2341"/>
                    <a:pt x="734" y="2760"/>
                    <a:pt x="734" y="2760"/>
                  </a:cubicBezTo>
                  <a:cubicBezTo>
                    <a:pt x="734" y="2760"/>
                    <a:pt x="2026" y="2481"/>
                    <a:pt x="3738" y="2131"/>
                  </a:cubicBezTo>
                  <a:cubicBezTo>
                    <a:pt x="3913" y="1398"/>
                    <a:pt x="4122" y="699"/>
                    <a:pt x="4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64;p73">
              <a:extLst>
                <a:ext uri="{FF2B5EF4-FFF2-40B4-BE49-F238E27FC236}">
                  <a16:creationId xmlns:a16="http://schemas.microsoft.com/office/drawing/2014/main" id="{60EDC26B-A52B-41D2-2308-77B3EE693F63}"/>
                </a:ext>
              </a:extLst>
            </p:cNvPr>
            <p:cNvSpPr/>
            <p:nvPr/>
          </p:nvSpPr>
          <p:spPr>
            <a:xfrm>
              <a:off x="1319838" y="3480547"/>
              <a:ext cx="433961" cy="176309"/>
            </a:xfrm>
            <a:custGeom>
              <a:avLst/>
              <a:gdLst/>
              <a:ahLst/>
              <a:cxnLst/>
              <a:rect l="l" t="t" r="r" b="b"/>
              <a:pathLst>
                <a:path w="12297" h="4996" extrusionOk="0">
                  <a:moveTo>
                    <a:pt x="1083" y="0"/>
                  </a:moveTo>
                  <a:lnTo>
                    <a:pt x="944" y="350"/>
                  </a:lnTo>
                  <a:cubicBezTo>
                    <a:pt x="664" y="978"/>
                    <a:pt x="350" y="1572"/>
                    <a:pt x="1" y="2166"/>
                  </a:cubicBezTo>
                  <a:cubicBezTo>
                    <a:pt x="815" y="2082"/>
                    <a:pt x="1524" y="2043"/>
                    <a:pt x="2155" y="2043"/>
                  </a:cubicBezTo>
                  <a:cubicBezTo>
                    <a:pt x="3879" y="2043"/>
                    <a:pt x="5023" y="2335"/>
                    <a:pt x="6148" y="2795"/>
                  </a:cubicBezTo>
                  <a:cubicBezTo>
                    <a:pt x="7790" y="3459"/>
                    <a:pt x="11493" y="4996"/>
                    <a:pt x="11493" y="4996"/>
                  </a:cubicBezTo>
                  <a:cubicBezTo>
                    <a:pt x="11493" y="4996"/>
                    <a:pt x="11877" y="4087"/>
                    <a:pt x="12296" y="3109"/>
                  </a:cubicBezTo>
                  <a:cubicBezTo>
                    <a:pt x="8698" y="1118"/>
                    <a:pt x="1992" y="35"/>
                    <a:pt x="1992" y="35"/>
                  </a:cubicBezTo>
                  <a:cubicBezTo>
                    <a:pt x="1712" y="0"/>
                    <a:pt x="1398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65;p73">
              <a:extLst>
                <a:ext uri="{FF2B5EF4-FFF2-40B4-BE49-F238E27FC236}">
                  <a16:creationId xmlns:a16="http://schemas.microsoft.com/office/drawing/2014/main" id="{13DE845E-5060-80B6-10D4-C09B476EC49F}"/>
                </a:ext>
              </a:extLst>
            </p:cNvPr>
            <p:cNvSpPr/>
            <p:nvPr/>
          </p:nvSpPr>
          <p:spPr>
            <a:xfrm>
              <a:off x="1350426" y="3088557"/>
              <a:ext cx="96201" cy="242972"/>
            </a:xfrm>
            <a:custGeom>
              <a:avLst/>
              <a:gdLst/>
              <a:ahLst/>
              <a:cxnLst/>
              <a:rect l="l" t="t" r="r" b="b"/>
              <a:pathLst>
                <a:path w="2726" h="6885" extrusionOk="0">
                  <a:moveTo>
                    <a:pt x="1" y="0"/>
                  </a:moveTo>
                  <a:cubicBezTo>
                    <a:pt x="385" y="1013"/>
                    <a:pt x="629" y="2096"/>
                    <a:pt x="734" y="3179"/>
                  </a:cubicBezTo>
                  <a:cubicBezTo>
                    <a:pt x="909" y="4402"/>
                    <a:pt x="979" y="5589"/>
                    <a:pt x="979" y="6812"/>
                  </a:cubicBezTo>
                  <a:cubicBezTo>
                    <a:pt x="1324" y="6855"/>
                    <a:pt x="1683" y="6885"/>
                    <a:pt x="2047" y="6885"/>
                  </a:cubicBezTo>
                  <a:cubicBezTo>
                    <a:pt x="2272" y="6885"/>
                    <a:pt x="2498" y="6874"/>
                    <a:pt x="2725" y="6847"/>
                  </a:cubicBezTo>
                  <a:cubicBezTo>
                    <a:pt x="2620" y="3983"/>
                    <a:pt x="804" y="111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66;p73">
              <a:extLst>
                <a:ext uri="{FF2B5EF4-FFF2-40B4-BE49-F238E27FC236}">
                  <a16:creationId xmlns:a16="http://schemas.microsoft.com/office/drawing/2014/main" id="{403ABD00-6ABB-0842-13E0-537D6A6D5D43}"/>
                </a:ext>
              </a:extLst>
            </p:cNvPr>
            <p:cNvSpPr/>
            <p:nvPr/>
          </p:nvSpPr>
          <p:spPr>
            <a:xfrm>
              <a:off x="1365267" y="3318000"/>
              <a:ext cx="81414" cy="123339"/>
            </a:xfrm>
            <a:custGeom>
              <a:avLst/>
              <a:gdLst/>
              <a:ahLst/>
              <a:cxnLst/>
              <a:rect l="l" t="t" r="r" b="b"/>
              <a:pathLst>
                <a:path w="2307" h="3495" extrusionOk="0">
                  <a:moveTo>
                    <a:pt x="560" y="1"/>
                  </a:moveTo>
                  <a:cubicBezTo>
                    <a:pt x="595" y="1189"/>
                    <a:pt x="420" y="2376"/>
                    <a:pt x="1" y="3494"/>
                  </a:cubicBezTo>
                  <a:cubicBezTo>
                    <a:pt x="1398" y="2830"/>
                    <a:pt x="2201" y="979"/>
                    <a:pt x="2306" y="71"/>
                  </a:cubicBezTo>
                  <a:lnTo>
                    <a:pt x="2306" y="71"/>
                  </a:lnTo>
                  <a:cubicBezTo>
                    <a:pt x="2108" y="96"/>
                    <a:pt x="1906" y="107"/>
                    <a:pt x="1702" y="107"/>
                  </a:cubicBezTo>
                  <a:cubicBezTo>
                    <a:pt x="1331" y="107"/>
                    <a:pt x="956" y="69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67;p73">
              <a:extLst>
                <a:ext uri="{FF2B5EF4-FFF2-40B4-BE49-F238E27FC236}">
                  <a16:creationId xmlns:a16="http://schemas.microsoft.com/office/drawing/2014/main" id="{F889BB5C-F7C8-E810-6F82-1CD7A1CBD756}"/>
                </a:ext>
              </a:extLst>
            </p:cNvPr>
            <p:cNvSpPr/>
            <p:nvPr/>
          </p:nvSpPr>
          <p:spPr>
            <a:xfrm>
              <a:off x="1109056" y="3632149"/>
              <a:ext cx="109752" cy="124538"/>
            </a:xfrm>
            <a:custGeom>
              <a:avLst/>
              <a:gdLst/>
              <a:ahLst/>
              <a:cxnLst/>
              <a:rect l="l" t="t" r="r" b="b"/>
              <a:pathLst>
                <a:path w="3110" h="3529" extrusionOk="0">
                  <a:moveTo>
                    <a:pt x="420" y="1"/>
                  </a:moveTo>
                  <a:cubicBezTo>
                    <a:pt x="210" y="1014"/>
                    <a:pt x="70" y="1852"/>
                    <a:pt x="0" y="2202"/>
                  </a:cubicBezTo>
                  <a:cubicBezTo>
                    <a:pt x="699" y="2341"/>
                    <a:pt x="1328" y="2656"/>
                    <a:pt x="1817" y="3145"/>
                  </a:cubicBezTo>
                  <a:cubicBezTo>
                    <a:pt x="1991" y="3284"/>
                    <a:pt x="2131" y="3424"/>
                    <a:pt x="2201" y="3529"/>
                  </a:cubicBezTo>
                  <a:cubicBezTo>
                    <a:pt x="2201" y="3389"/>
                    <a:pt x="2201" y="3284"/>
                    <a:pt x="2201" y="3284"/>
                  </a:cubicBezTo>
                  <a:cubicBezTo>
                    <a:pt x="2201" y="3284"/>
                    <a:pt x="2585" y="2795"/>
                    <a:pt x="3109" y="2097"/>
                  </a:cubicBezTo>
                  <a:cubicBezTo>
                    <a:pt x="2970" y="1922"/>
                    <a:pt x="2830" y="1782"/>
                    <a:pt x="2655" y="1643"/>
                  </a:cubicBezTo>
                  <a:cubicBezTo>
                    <a:pt x="1957" y="1049"/>
                    <a:pt x="1188" y="490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68;p73">
              <a:extLst>
                <a:ext uri="{FF2B5EF4-FFF2-40B4-BE49-F238E27FC236}">
                  <a16:creationId xmlns:a16="http://schemas.microsoft.com/office/drawing/2014/main" id="{4AB489C0-143B-9454-D0CF-DC9AD0CF1251}"/>
                </a:ext>
              </a:extLst>
            </p:cNvPr>
            <p:cNvSpPr/>
            <p:nvPr/>
          </p:nvSpPr>
          <p:spPr>
            <a:xfrm>
              <a:off x="1174377" y="3690094"/>
              <a:ext cx="45665" cy="66592"/>
            </a:xfrm>
            <a:custGeom>
              <a:avLst/>
              <a:gdLst/>
              <a:ahLst/>
              <a:cxnLst/>
              <a:rect l="l" t="t" r="r" b="b"/>
              <a:pathLst>
                <a:path w="1294" h="1887" extrusionOk="0">
                  <a:moveTo>
                    <a:pt x="839" y="1"/>
                  </a:moveTo>
                  <a:cubicBezTo>
                    <a:pt x="490" y="455"/>
                    <a:pt x="210" y="979"/>
                    <a:pt x="1" y="1503"/>
                  </a:cubicBezTo>
                  <a:cubicBezTo>
                    <a:pt x="140" y="1642"/>
                    <a:pt x="280" y="1782"/>
                    <a:pt x="385" y="1887"/>
                  </a:cubicBezTo>
                  <a:cubicBezTo>
                    <a:pt x="350" y="1747"/>
                    <a:pt x="350" y="1642"/>
                    <a:pt x="350" y="1642"/>
                  </a:cubicBezTo>
                  <a:cubicBezTo>
                    <a:pt x="350" y="1642"/>
                    <a:pt x="734" y="1153"/>
                    <a:pt x="1293" y="420"/>
                  </a:cubicBezTo>
                  <a:cubicBezTo>
                    <a:pt x="1153" y="280"/>
                    <a:pt x="979" y="140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69;p73">
              <a:extLst>
                <a:ext uri="{FF2B5EF4-FFF2-40B4-BE49-F238E27FC236}">
                  <a16:creationId xmlns:a16="http://schemas.microsoft.com/office/drawing/2014/main" id="{68E74996-660D-052D-E310-FF3694698654}"/>
                </a:ext>
              </a:extLst>
            </p:cNvPr>
            <p:cNvSpPr/>
            <p:nvPr/>
          </p:nvSpPr>
          <p:spPr>
            <a:xfrm>
              <a:off x="915531" y="2879010"/>
              <a:ext cx="101106" cy="134384"/>
            </a:xfrm>
            <a:custGeom>
              <a:avLst/>
              <a:gdLst/>
              <a:ahLst/>
              <a:cxnLst/>
              <a:rect l="l" t="t" r="r" b="b"/>
              <a:pathLst>
                <a:path w="2865" h="3808" extrusionOk="0">
                  <a:moveTo>
                    <a:pt x="1188" y="0"/>
                  </a:moveTo>
                  <a:cubicBezTo>
                    <a:pt x="1083" y="105"/>
                    <a:pt x="454" y="873"/>
                    <a:pt x="0" y="1467"/>
                  </a:cubicBezTo>
                  <a:cubicBezTo>
                    <a:pt x="350" y="1956"/>
                    <a:pt x="664" y="2480"/>
                    <a:pt x="909" y="3004"/>
                  </a:cubicBezTo>
                  <a:cubicBezTo>
                    <a:pt x="1083" y="3319"/>
                    <a:pt x="1223" y="3598"/>
                    <a:pt x="1293" y="3808"/>
                  </a:cubicBezTo>
                  <a:lnTo>
                    <a:pt x="1328" y="3808"/>
                  </a:lnTo>
                  <a:cubicBezTo>
                    <a:pt x="1817" y="3493"/>
                    <a:pt x="2341" y="3214"/>
                    <a:pt x="2865" y="2934"/>
                  </a:cubicBezTo>
                  <a:cubicBezTo>
                    <a:pt x="2515" y="2620"/>
                    <a:pt x="2236" y="2236"/>
                    <a:pt x="2026" y="1817"/>
                  </a:cubicBezTo>
                  <a:cubicBezTo>
                    <a:pt x="1677" y="1223"/>
                    <a:pt x="1398" y="629"/>
                    <a:pt x="1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70;p73">
              <a:extLst>
                <a:ext uri="{FF2B5EF4-FFF2-40B4-BE49-F238E27FC236}">
                  <a16:creationId xmlns:a16="http://schemas.microsoft.com/office/drawing/2014/main" id="{5DAD74CF-EEA0-D745-B36F-929251A64869}"/>
                </a:ext>
              </a:extLst>
            </p:cNvPr>
            <p:cNvSpPr/>
            <p:nvPr/>
          </p:nvSpPr>
          <p:spPr>
            <a:xfrm>
              <a:off x="947573" y="2943095"/>
              <a:ext cx="69063" cy="70298"/>
            </a:xfrm>
            <a:custGeom>
              <a:avLst/>
              <a:gdLst/>
              <a:ahLst/>
              <a:cxnLst/>
              <a:rect l="l" t="t" r="r" b="b"/>
              <a:pathLst>
                <a:path w="1957" h="1992" extrusionOk="0">
                  <a:moveTo>
                    <a:pt x="1118" y="1"/>
                  </a:moveTo>
                  <a:cubicBezTo>
                    <a:pt x="699" y="350"/>
                    <a:pt x="315" y="769"/>
                    <a:pt x="1" y="1188"/>
                  </a:cubicBezTo>
                  <a:cubicBezTo>
                    <a:pt x="175" y="1503"/>
                    <a:pt x="315" y="1782"/>
                    <a:pt x="385" y="1992"/>
                  </a:cubicBezTo>
                  <a:lnTo>
                    <a:pt x="420" y="1992"/>
                  </a:lnTo>
                  <a:cubicBezTo>
                    <a:pt x="909" y="1677"/>
                    <a:pt x="1433" y="1398"/>
                    <a:pt x="1957" y="1118"/>
                  </a:cubicBezTo>
                  <a:cubicBezTo>
                    <a:pt x="1607" y="804"/>
                    <a:pt x="1328" y="420"/>
                    <a:pt x="1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71;p73">
              <a:extLst>
                <a:ext uri="{FF2B5EF4-FFF2-40B4-BE49-F238E27FC236}">
                  <a16:creationId xmlns:a16="http://schemas.microsoft.com/office/drawing/2014/main" id="{B1A9058D-3003-B7D1-E3B7-8BFB4F06E182}"/>
                </a:ext>
              </a:extLst>
            </p:cNvPr>
            <p:cNvSpPr/>
            <p:nvPr/>
          </p:nvSpPr>
          <p:spPr>
            <a:xfrm rot="1614307">
              <a:off x="1113540" y="2825630"/>
              <a:ext cx="52724" cy="52724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471" y="0"/>
                  </a:moveTo>
                  <a:lnTo>
                    <a:pt x="0" y="472"/>
                  </a:lnTo>
                  <a:lnTo>
                    <a:pt x="314" y="35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72;p73">
              <a:extLst>
                <a:ext uri="{FF2B5EF4-FFF2-40B4-BE49-F238E27FC236}">
                  <a16:creationId xmlns:a16="http://schemas.microsoft.com/office/drawing/2014/main" id="{B29BF579-6BFD-F23F-DB6F-ECC90A53A48A}"/>
                </a:ext>
              </a:extLst>
            </p:cNvPr>
            <p:cNvSpPr/>
            <p:nvPr/>
          </p:nvSpPr>
          <p:spPr>
            <a:xfrm rot="-1614307" flipH="1">
              <a:off x="995553" y="2825617"/>
              <a:ext cx="52724" cy="52724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471" y="0"/>
                  </a:moveTo>
                  <a:lnTo>
                    <a:pt x="0" y="472"/>
                  </a:lnTo>
                  <a:lnTo>
                    <a:pt x="314" y="35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73;p73">
              <a:extLst>
                <a:ext uri="{FF2B5EF4-FFF2-40B4-BE49-F238E27FC236}">
                  <a16:creationId xmlns:a16="http://schemas.microsoft.com/office/drawing/2014/main" id="{8DEAE5CA-3A3C-974D-36E5-A0F38B01DCCA}"/>
                </a:ext>
              </a:extLst>
            </p:cNvPr>
            <p:cNvSpPr/>
            <p:nvPr/>
          </p:nvSpPr>
          <p:spPr>
            <a:xfrm rot="-5325846" flipH="1">
              <a:off x="1980476" y="3915078"/>
              <a:ext cx="133756" cy="299443"/>
            </a:xfrm>
            <a:custGeom>
              <a:avLst/>
              <a:gdLst/>
              <a:ahLst/>
              <a:cxnLst/>
              <a:rect l="l" t="t" r="r" b="b"/>
              <a:pathLst>
                <a:path w="3179" h="7581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75" y="315"/>
                    <a:pt x="210" y="664"/>
                    <a:pt x="210" y="978"/>
                  </a:cubicBezTo>
                  <a:cubicBezTo>
                    <a:pt x="210" y="1572"/>
                    <a:pt x="140" y="2131"/>
                    <a:pt x="0" y="2690"/>
                  </a:cubicBezTo>
                  <a:cubicBezTo>
                    <a:pt x="419" y="3458"/>
                    <a:pt x="1153" y="4052"/>
                    <a:pt x="1467" y="4821"/>
                  </a:cubicBezTo>
                  <a:cubicBezTo>
                    <a:pt x="1747" y="5589"/>
                    <a:pt x="1921" y="7266"/>
                    <a:pt x="2236" y="7475"/>
                  </a:cubicBezTo>
                  <a:cubicBezTo>
                    <a:pt x="2323" y="7545"/>
                    <a:pt x="2437" y="7580"/>
                    <a:pt x="2550" y="7580"/>
                  </a:cubicBezTo>
                  <a:cubicBezTo>
                    <a:pt x="2664" y="7580"/>
                    <a:pt x="2777" y="7545"/>
                    <a:pt x="2864" y="7475"/>
                  </a:cubicBezTo>
                  <a:cubicBezTo>
                    <a:pt x="3144" y="5973"/>
                    <a:pt x="3179" y="4401"/>
                    <a:pt x="3039" y="2865"/>
                  </a:cubicBezTo>
                  <a:cubicBezTo>
                    <a:pt x="2969" y="2166"/>
                    <a:pt x="2795" y="1502"/>
                    <a:pt x="2550" y="873"/>
                  </a:cubicBezTo>
                  <a:cubicBezTo>
                    <a:pt x="1712" y="664"/>
                    <a:pt x="873" y="384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4;p73">
              <a:extLst>
                <a:ext uri="{FF2B5EF4-FFF2-40B4-BE49-F238E27FC236}">
                  <a16:creationId xmlns:a16="http://schemas.microsoft.com/office/drawing/2014/main" id="{E9CB9C55-576C-89E9-2173-50DCD18C8607}"/>
                </a:ext>
              </a:extLst>
            </p:cNvPr>
            <p:cNvSpPr/>
            <p:nvPr/>
          </p:nvSpPr>
          <p:spPr>
            <a:xfrm rot="-5558007" flipH="1">
              <a:off x="1849274" y="3895398"/>
              <a:ext cx="143458" cy="115687"/>
            </a:xfrm>
            <a:custGeom>
              <a:avLst/>
              <a:gdLst/>
              <a:ahLst/>
              <a:cxnLst/>
              <a:rect l="l" t="t" r="r" b="b"/>
              <a:pathLst>
                <a:path w="2936" h="2900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315"/>
                    <a:pt x="106" y="664"/>
                    <a:pt x="106" y="978"/>
                  </a:cubicBezTo>
                  <a:cubicBezTo>
                    <a:pt x="874" y="1677"/>
                    <a:pt x="2097" y="2271"/>
                    <a:pt x="2935" y="2899"/>
                  </a:cubicBezTo>
                  <a:cubicBezTo>
                    <a:pt x="2865" y="2201"/>
                    <a:pt x="2691" y="1502"/>
                    <a:pt x="2446" y="873"/>
                  </a:cubicBezTo>
                  <a:cubicBezTo>
                    <a:pt x="1608" y="664"/>
                    <a:pt x="769" y="3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1357;p66">
            <a:extLst>
              <a:ext uri="{FF2B5EF4-FFF2-40B4-BE49-F238E27FC236}">
                <a16:creationId xmlns:a16="http://schemas.microsoft.com/office/drawing/2014/main" id="{E6E3AF1C-5CBD-FA39-8E17-F6D2274958B6}"/>
              </a:ext>
            </a:extLst>
          </p:cNvPr>
          <p:cNvGrpSpPr/>
          <p:nvPr/>
        </p:nvGrpSpPr>
        <p:grpSpPr>
          <a:xfrm>
            <a:off x="-92101" y="-130645"/>
            <a:ext cx="3263500" cy="1552199"/>
            <a:chOff x="2527275" y="2571744"/>
            <a:chExt cx="4244072" cy="2206325"/>
          </a:xfrm>
        </p:grpSpPr>
        <p:sp>
          <p:nvSpPr>
            <p:cNvPr id="233" name="Google Shape;1358;p66">
              <a:extLst>
                <a:ext uri="{FF2B5EF4-FFF2-40B4-BE49-F238E27FC236}">
                  <a16:creationId xmlns:a16="http://schemas.microsoft.com/office/drawing/2014/main" id="{76C232A5-9CBA-6FE6-538D-BB95AB62CB7B}"/>
                </a:ext>
              </a:extLst>
            </p:cNvPr>
            <p:cNvSpPr/>
            <p:nvPr/>
          </p:nvSpPr>
          <p:spPr>
            <a:xfrm rot="-1822327">
              <a:off x="5662995" y="3156222"/>
              <a:ext cx="445948" cy="206803"/>
            </a:xfrm>
            <a:custGeom>
              <a:avLst/>
              <a:gdLst/>
              <a:ahLst/>
              <a:cxnLst/>
              <a:rect l="l" t="t" r="r" b="b"/>
              <a:pathLst>
                <a:path w="6439" h="2986" extrusionOk="0">
                  <a:moveTo>
                    <a:pt x="1610" y="0"/>
                  </a:moveTo>
                  <a:cubicBezTo>
                    <a:pt x="1571" y="0"/>
                    <a:pt x="1531" y="1"/>
                    <a:pt x="1492" y="2"/>
                  </a:cubicBezTo>
                  <a:cubicBezTo>
                    <a:pt x="0" y="41"/>
                    <a:pt x="746" y="2828"/>
                    <a:pt x="1060" y="2867"/>
                  </a:cubicBezTo>
                  <a:cubicBezTo>
                    <a:pt x="1334" y="2892"/>
                    <a:pt x="1650" y="2901"/>
                    <a:pt x="1983" y="2901"/>
                  </a:cubicBezTo>
                  <a:cubicBezTo>
                    <a:pt x="2895" y="2901"/>
                    <a:pt x="3942" y="2833"/>
                    <a:pt x="4631" y="2833"/>
                  </a:cubicBezTo>
                  <a:cubicBezTo>
                    <a:pt x="4884" y="2833"/>
                    <a:pt x="5088" y="2842"/>
                    <a:pt x="5221" y="2867"/>
                  </a:cubicBezTo>
                  <a:cubicBezTo>
                    <a:pt x="5614" y="2946"/>
                    <a:pt x="6006" y="2985"/>
                    <a:pt x="6438" y="2985"/>
                  </a:cubicBezTo>
                  <a:lnTo>
                    <a:pt x="6438" y="473"/>
                  </a:lnTo>
                  <a:cubicBezTo>
                    <a:pt x="6046" y="512"/>
                    <a:pt x="5614" y="512"/>
                    <a:pt x="5221" y="551"/>
                  </a:cubicBezTo>
                  <a:cubicBezTo>
                    <a:pt x="5164" y="560"/>
                    <a:pt x="5101" y="564"/>
                    <a:pt x="5035" y="564"/>
                  </a:cubicBezTo>
                  <a:cubicBezTo>
                    <a:pt x="4263" y="564"/>
                    <a:pt x="2914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59;p66">
              <a:extLst>
                <a:ext uri="{FF2B5EF4-FFF2-40B4-BE49-F238E27FC236}">
                  <a16:creationId xmlns:a16="http://schemas.microsoft.com/office/drawing/2014/main" id="{F78143F0-C931-3E91-B93B-6ABE1A5733B0}"/>
                </a:ext>
              </a:extLst>
            </p:cNvPr>
            <p:cNvSpPr/>
            <p:nvPr/>
          </p:nvSpPr>
          <p:spPr>
            <a:xfrm rot="-1822327">
              <a:off x="5967284" y="2916441"/>
              <a:ext cx="791266" cy="265394"/>
            </a:xfrm>
            <a:custGeom>
              <a:avLst/>
              <a:gdLst/>
              <a:ahLst/>
              <a:cxnLst/>
              <a:rect l="l" t="t" r="r" b="b"/>
              <a:pathLst>
                <a:path w="11425" h="3832" extrusionOk="0">
                  <a:moveTo>
                    <a:pt x="2277" y="0"/>
                  </a:moveTo>
                  <a:cubicBezTo>
                    <a:pt x="2000" y="0"/>
                    <a:pt x="1724" y="11"/>
                    <a:pt x="1453" y="36"/>
                  </a:cubicBezTo>
                  <a:cubicBezTo>
                    <a:pt x="1" y="311"/>
                    <a:pt x="472" y="2470"/>
                    <a:pt x="1414" y="2548"/>
                  </a:cubicBezTo>
                  <a:cubicBezTo>
                    <a:pt x="1562" y="2567"/>
                    <a:pt x="1737" y="2575"/>
                    <a:pt x="1934" y="2575"/>
                  </a:cubicBezTo>
                  <a:cubicBezTo>
                    <a:pt x="3003" y="2575"/>
                    <a:pt x="4705" y="2337"/>
                    <a:pt x="6084" y="2337"/>
                  </a:cubicBezTo>
                  <a:cubicBezTo>
                    <a:pt x="6536" y="2337"/>
                    <a:pt x="6953" y="2362"/>
                    <a:pt x="7302" y="2430"/>
                  </a:cubicBezTo>
                  <a:cubicBezTo>
                    <a:pt x="7302" y="2430"/>
                    <a:pt x="7616" y="3176"/>
                    <a:pt x="8009" y="3372"/>
                  </a:cubicBezTo>
                  <a:cubicBezTo>
                    <a:pt x="8083" y="3397"/>
                    <a:pt x="8158" y="3410"/>
                    <a:pt x="8230" y="3410"/>
                  </a:cubicBezTo>
                  <a:cubicBezTo>
                    <a:pt x="8386" y="3410"/>
                    <a:pt x="8530" y="3350"/>
                    <a:pt x="8637" y="3215"/>
                  </a:cubicBezTo>
                  <a:cubicBezTo>
                    <a:pt x="8873" y="3490"/>
                    <a:pt x="9147" y="3647"/>
                    <a:pt x="9501" y="3765"/>
                  </a:cubicBezTo>
                  <a:cubicBezTo>
                    <a:pt x="9633" y="3809"/>
                    <a:pt x="9777" y="3831"/>
                    <a:pt x="9921" y="3831"/>
                  </a:cubicBezTo>
                  <a:cubicBezTo>
                    <a:pt x="10161" y="3831"/>
                    <a:pt x="10403" y="3770"/>
                    <a:pt x="10600" y="3647"/>
                  </a:cubicBezTo>
                  <a:cubicBezTo>
                    <a:pt x="10953" y="3530"/>
                    <a:pt x="11228" y="3255"/>
                    <a:pt x="11306" y="2901"/>
                  </a:cubicBezTo>
                  <a:cubicBezTo>
                    <a:pt x="11424" y="2391"/>
                    <a:pt x="11306" y="1881"/>
                    <a:pt x="10953" y="1527"/>
                  </a:cubicBezTo>
                  <a:cubicBezTo>
                    <a:pt x="10655" y="1207"/>
                    <a:pt x="9743" y="1140"/>
                    <a:pt x="9035" y="1140"/>
                  </a:cubicBezTo>
                  <a:cubicBezTo>
                    <a:pt x="8529" y="1140"/>
                    <a:pt x="8127" y="1174"/>
                    <a:pt x="8127" y="1174"/>
                  </a:cubicBezTo>
                  <a:cubicBezTo>
                    <a:pt x="8127" y="1174"/>
                    <a:pt x="5127" y="0"/>
                    <a:pt x="2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60;p66">
              <a:extLst>
                <a:ext uri="{FF2B5EF4-FFF2-40B4-BE49-F238E27FC236}">
                  <a16:creationId xmlns:a16="http://schemas.microsoft.com/office/drawing/2014/main" id="{B9A3DF28-E6B2-36FF-E44D-4EA324218A26}"/>
                </a:ext>
              </a:extLst>
            </p:cNvPr>
            <p:cNvSpPr/>
            <p:nvPr/>
          </p:nvSpPr>
          <p:spPr>
            <a:xfrm rot="-1822327">
              <a:off x="5356573" y="3590475"/>
              <a:ext cx="160469" cy="176814"/>
            </a:xfrm>
            <a:custGeom>
              <a:avLst/>
              <a:gdLst/>
              <a:ahLst/>
              <a:cxnLst/>
              <a:rect l="l" t="t" r="r" b="b"/>
              <a:pathLst>
                <a:path w="2317" h="2553" extrusionOk="0">
                  <a:moveTo>
                    <a:pt x="1452" y="1"/>
                  </a:moveTo>
                  <a:lnTo>
                    <a:pt x="0" y="550"/>
                  </a:lnTo>
                  <a:lnTo>
                    <a:pt x="0" y="2160"/>
                  </a:lnTo>
                  <a:lnTo>
                    <a:pt x="1099" y="2552"/>
                  </a:lnTo>
                  <a:lnTo>
                    <a:pt x="2316" y="196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A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61;p66">
              <a:extLst>
                <a:ext uri="{FF2B5EF4-FFF2-40B4-BE49-F238E27FC236}">
                  <a16:creationId xmlns:a16="http://schemas.microsoft.com/office/drawing/2014/main" id="{203189C3-15B4-5FAC-4122-F3B61681346D}"/>
                </a:ext>
              </a:extLst>
            </p:cNvPr>
            <p:cNvSpPr/>
            <p:nvPr/>
          </p:nvSpPr>
          <p:spPr>
            <a:xfrm rot="-1822327">
              <a:off x="2658787" y="3196787"/>
              <a:ext cx="881508" cy="759477"/>
            </a:xfrm>
            <a:custGeom>
              <a:avLst/>
              <a:gdLst/>
              <a:ahLst/>
              <a:cxnLst/>
              <a:rect l="l" t="t" r="r" b="b"/>
              <a:pathLst>
                <a:path w="12728" h="10966" extrusionOk="0">
                  <a:moveTo>
                    <a:pt x="1847" y="1"/>
                  </a:moveTo>
                  <a:cubicBezTo>
                    <a:pt x="858" y="1"/>
                    <a:pt x="1" y="236"/>
                    <a:pt x="48" y="758"/>
                  </a:cubicBezTo>
                  <a:cubicBezTo>
                    <a:pt x="87" y="1033"/>
                    <a:pt x="1108" y="1622"/>
                    <a:pt x="2129" y="2329"/>
                  </a:cubicBezTo>
                  <a:cubicBezTo>
                    <a:pt x="3071" y="2996"/>
                    <a:pt x="4013" y="3820"/>
                    <a:pt x="4288" y="3899"/>
                  </a:cubicBezTo>
                  <a:cubicBezTo>
                    <a:pt x="5544" y="5155"/>
                    <a:pt x="6761" y="6451"/>
                    <a:pt x="7899" y="7825"/>
                  </a:cubicBezTo>
                  <a:cubicBezTo>
                    <a:pt x="8881" y="9042"/>
                    <a:pt x="9587" y="10101"/>
                    <a:pt x="10216" y="10965"/>
                  </a:cubicBezTo>
                  <a:lnTo>
                    <a:pt x="12728" y="8806"/>
                  </a:lnTo>
                  <a:cubicBezTo>
                    <a:pt x="12139" y="8139"/>
                    <a:pt x="5897" y="2878"/>
                    <a:pt x="5897" y="2878"/>
                  </a:cubicBezTo>
                  <a:cubicBezTo>
                    <a:pt x="5897" y="2878"/>
                    <a:pt x="5937" y="1151"/>
                    <a:pt x="5701" y="916"/>
                  </a:cubicBezTo>
                  <a:cubicBezTo>
                    <a:pt x="5466" y="641"/>
                    <a:pt x="5112" y="719"/>
                    <a:pt x="3738" y="287"/>
                  </a:cubicBezTo>
                  <a:cubicBezTo>
                    <a:pt x="3195" y="101"/>
                    <a:pt x="2493" y="1"/>
                    <a:pt x="1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62;p66">
              <a:extLst>
                <a:ext uri="{FF2B5EF4-FFF2-40B4-BE49-F238E27FC236}">
                  <a16:creationId xmlns:a16="http://schemas.microsoft.com/office/drawing/2014/main" id="{A9B771F4-31E9-D1E3-EA48-2610E274F2A1}"/>
                </a:ext>
              </a:extLst>
            </p:cNvPr>
            <p:cNvSpPr/>
            <p:nvPr/>
          </p:nvSpPr>
          <p:spPr>
            <a:xfrm rot="-1822327">
              <a:off x="3537902" y="3323073"/>
              <a:ext cx="1076537" cy="655590"/>
            </a:xfrm>
            <a:custGeom>
              <a:avLst/>
              <a:gdLst/>
              <a:ahLst/>
              <a:cxnLst/>
              <a:rect l="l" t="t" r="r" b="b"/>
              <a:pathLst>
                <a:path w="15544" h="9466" extrusionOk="0">
                  <a:moveTo>
                    <a:pt x="2513" y="0"/>
                  </a:moveTo>
                  <a:cubicBezTo>
                    <a:pt x="2513" y="0"/>
                    <a:pt x="354" y="314"/>
                    <a:pt x="1" y="2159"/>
                  </a:cubicBezTo>
                  <a:cubicBezTo>
                    <a:pt x="432" y="2826"/>
                    <a:pt x="903" y="3415"/>
                    <a:pt x="1453" y="4004"/>
                  </a:cubicBezTo>
                  <a:cubicBezTo>
                    <a:pt x="2827" y="5260"/>
                    <a:pt x="6674" y="8440"/>
                    <a:pt x="7930" y="9461"/>
                  </a:cubicBezTo>
                  <a:cubicBezTo>
                    <a:pt x="7968" y="9464"/>
                    <a:pt x="8010" y="9466"/>
                    <a:pt x="8055" y="9466"/>
                  </a:cubicBezTo>
                  <a:cubicBezTo>
                    <a:pt x="9673" y="9466"/>
                    <a:pt x="15544" y="7447"/>
                    <a:pt x="15467" y="7027"/>
                  </a:cubicBezTo>
                  <a:cubicBezTo>
                    <a:pt x="14805" y="6107"/>
                    <a:pt x="13730" y="5567"/>
                    <a:pt x="12596" y="5567"/>
                  </a:cubicBezTo>
                  <a:cubicBezTo>
                    <a:pt x="12520" y="5567"/>
                    <a:pt x="12443" y="5569"/>
                    <a:pt x="12366" y="5574"/>
                  </a:cubicBezTo>
                  <a:cubicBezTo>
                    <a:pt x="10286" y="4554"/>
                    <a:pt x="4868" y="3298"/>
                    <a:pt x="4005" y="2512"/>
                  </a:cubicBezTo>
                  <a:cubicBezTo>
                    <a:pt x="3691" y="2159"/>
                    <a:pt x="3337" y="942"/>
                    <a:pt x="2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63;p66">
              <a:extLst>
                <a:ext uri="{FF2B5EF4-FFF2-40B4-BE49-F238E27FC236}">
                  <a16:creationId xmlns:a16="http://schemas.microsoft.com/office/drawing/2014/main" id="{36D18E4F-27ED-52FC-9B30-B149246959D3}"/>
                </a:ext>
              </a:extLst>
            </p:cNvPr>
            <p:cNvSpPr/>
            <p:nvPr/>
          </p:nvSpPr>
          <p:spPr>
            <a:xfrm rot="-1822327">
              <a:off x="2982820" y="3637200"/>
              <a:ext cx="761347" cy="821185"/>
            </a:xfrm>
            <a:custGeom>
              <a:avLst/>
              <a:gdLst/>
              <a:ahLst/>
              <a:cxnLst/>
              <a:rect l="l" t="t" r="r" b="b"/>
              <a:pathLst>
                <a:path w="10993" h="11857" extrusionOk="0">
                  <a:moveTo>
                    <a:pt x="1922" y="1"/>
                  </a:moveTo>
                  <a:cubicBezTo>
                    <a:pt x="1909" y="1"/>
                    <a:pt x="1897" y="1"/>
                    <a:pt x="1885" y="2"/>
                  </a:cubicBezTo>
                  <a:cubicBezTo>
                    <a:pt x="1217" y="41"/>
                    <a:pt x="550" y="355"/>
                    <a:pt x="158" y="904"/>
                  </a:cubicBezTo>
                  <a:cubicBezTo>
                    <a:pt x="1" y="1101"/>
                    <a:pt x="1" y="1336"/>
                    <a:pt x="158" y="1533"/>
                  </a:cubicBezTo>
                  <a:cubicBezTo>
                    <a:pt x="354" y="1847"/>
                    <a:pt x="1728" y="1493"/>
                    <a:pt x="3180" y="3809"/>
                  </a:cubicBezTo>
                  <a:cubicBezTo>
                    <a:pt x="3691" y="4869"/>
                    <a:pt x="6164" y="7342"/>
                    <a:pt x="7734" y="11857"/>
                  </a:cubicBezTo>
                  <a:cubicBezTo>
                    <a:pt x="8480" y="11857"/>
                    <a:pt x="10992" y="10836"/>
                    <a:pt x="10953" y="10483"/>
                  </a:cubicBezTo>
                  <a:cubicBezTo>
                    <a:pt x="9501" y="7735"/>
                    <a:pt x="6792" y="5811"/>
                    <a:pt x="5810" y="3731"/>
                  </a:cubicBezTo>
                  <a:cubicBezTo>
                    <a:pt x="5575" y="3181"/>
                    <a:pt x="5771" y="2200"/>
                    <a:pt x="5457" y="1690"/>
                  </a:cubicBezTo>
                  <a:cubicBezTo>
                    <a:pt x="5143" y="1218"/>
                    <a:pt x="3848" y="1140"/>
                    <a:pt x="3848" y="1140"/>
                  </a:cubicBezTo>
                  <a:cubicBezTo>
                    <a:pt x="3848" y="1140"/>
                    <a:pt x="2670" y="1"/>
                    <a:pt x="1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64;p66">
              <a:extLst>
                <a:ext uri="{FF2B5EF4-FFF2-40B4-BE49-F238E27FC236}">
                  <a16:creationId xmlns:a16="http://schemas.microsoft.com/office/drawing/2014/main" id="{88F51446-9D91-05CC-3CAB-4D68264E6A91}"/>
                </a:ext>
              </a:extLst>
            </p:cNvPr>
            <p:cNvSpPr/>
            <p:nvPr/>
          </p:nvSpPr>
          <p:spPr>
            <a:xfrm rot="-1822327">
              <a:off x="3661344" y="3862317"/>
              <a:ext cx="1082078" cy="480646"/>
            </a:xfrm>
            <a:custGeom>
              <a:avLst/>
              <a:gdLst/>
              <a:ahLst/>
              <a:cxnLst/>
              <a:rect l="l" t="t" r="r" b="b"/>
              <a:pathLst>
                <a:path w="15624" h="6940" extrusionOk="0">
                  <a:moveTo>
                    <a:pt x="12641" y="0"/>
                  </a:moveTo>
                  <a:cubicBezTo>
                    <a:pt x="12641" y="0"/>
                    <a:pt x="12405" y="432"/>
                    <a:pt x="10953" y="589"/>
                  </a:cubicBezTo>
                  <a:cubicBezTo>
                    <a:pt x="9500" y="746"/>
                    <a:pt x="8833" y="2473"/>
                    <a:pt x="3886" y="3376"/>
                  </a:cubicBezTo>
                  <a:cubicBezTo>
                    <a:pt x="3769" y="1413"/>
                    <a:pt x="3180" y="1138"/>
                    <a:pt x="2826" y="981"/>
                  </a:cubicBezTo>
                  <a:cubicBezTo>
                    <a:pt x="2704" y="963"/>
                    <a:pt x="2585" y="954"/>
                    <a:pt x="2469" y="954"/>
                  </a:cubicBezTo>
                  <a:cubicBezTo>
                    <a:pt x="887" y="954"/>
                    <a:pt x="0" y="2591"/>
                    <a:pt x="0" y="2591"/>
                  </a:cubicBezTo>
                  <a:cubicBezTo>
                    <a:pt x="0" y="2591"/>
                    <a:pt x="1374" y="5849"/>
                    <a:pt x="2552" y="6477"/>
                  </a:cubicBezTo>
                  <a:cubicBezTo>
                    <a:pt x="3572" y="6831"/>
                    <a:pt x="4802" y="6940"/>
                    <a:pt x="6035" y="6940"/>
                  </a:cubicBezTo>
                  <a:cubicBezTo>
                    <a:pt x="8024" y="6940"/>
                    <a:pt x="10020" y="6656"/>
                    <a:pt x="11158" y="6656"/>
                  </a:cubicBezTo>
                  <a:cubicBezTo>
                    <a:pt x="11431" y="6656"/>
                    <a:pt x="11654" y="6672"/>
                    <a:pt x="11816" y="6713"/>
                  </a:cubicBezTo>
                  <a:cubicBezTo>
                    <a:pt x="12122" y="6798"/>
                    <a:pt x="12434" y="6839"/>
                    <a:pt x="12745" y="6839"/>
                  </a:cubicBezTo>
                  <a:cubicBezTo>
                    <a:pt x="13153" y="6839"/>
                    <a:pt x="13557" y="6768"/>
                    <a:pt x="13936" y="6634"/>
                  </a:cubicBezTo>
                  <a:lnTo>
                    <a:pt x="15624" y="4868"/>
                  </a:lnTo>
                  <a:lnTo>
                    <a:pt x="15271" y="1335"/>
                  </a:lnTo>
                  <a:lnTo>
                    <a:pt x="12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65;p66">
              <a:extLst>
                <a:ext uri="{FF2B5EF4-FFF2-40B4-BE49-F238E27FC236}">
                  <a16:creationId xmlns:a16="http://schemas.microsoft.com/office/drawing/2014/main" id="{14F925CF-CF65-6E0C-2025-9E959F8740D5}"/>
                </a:ext>
              </a:extLst>
            </p:cNvPr>
            <p:cNvSpPr/>
            <p:nvPr/>
          </p:nvSpPr>
          <p:spPr>
            <a:xfrm rot="-1822327">
              <a:off x="4329100" y="3494692"/>
              <a:ext cx="595475" cy="626433"/>
            </a:xfrm>
            <a:custGeom>
              <a:avLst/>
              <a:gdLst/>
              <a:ahLst/>
              <a:cxnLst/>
              <a:rect l="l" t="t" r="r" b="b"/>
              <a:pathLst>
                <a:path w="8598" h="9045" extrusionOk="0">
                  <a:moveTo>
                    <a:pt x="3819" y="0"/>
                  </a:moveTo>
                  <a:cubicBezTo>
                    <a:pt x="3422" y="0"/>
                    <a:pt x="2998" y="63"/>
                    <a:pt x="2552" y="212"/>
                  </a:cubicBezTo>
                  <a:cubicBezTo>
                    <a:pt x="1806" y="958"/>
                    <a:pt x="943" y="1664"/>
                    <a:pt x="1" y="2214"/>
                  </a:cubicBezTo>
                  <a:cubicBezTo>
                    <a:pt x="1531" y="3038"/>
                    <a:pt x="3180" y="4844"/>
                    <a:pt x="3102" y="6493"/>
                  </a:cubicBezTo>
                  <a:cubicBezTo>
                    <a:pt x="3023" y="8142"/>
                    <a:pt x="864" y="8338"/>
                    <a:pt x="864" y="8338"/>
                  </a:cubicBezTo>
                  <a:cubicBezTo>
                    <a:pt x="864" y="8338"/>
                    <a:pt x="2709" y="8770"/>
                    <a:pt x="3651" y="9044"/>
                  </a:cubicBezTo>
                  <a:cubicBezTo>
                    <a:pt x="4162" y="8770"/>
                    <a:pt x="6792" y="6493"/>
                    <a:pt x="6792" y="6493"/>
                  </a:cubicBezTo>
                  <a:lnTo>
                    <a:pt x="8598" y="3274"/>
                  </a:lnTo>
                  <a:lnTo>
                    <a:pt x="7459" y="1978"/>
                  </a:lnTo>
                  <a:cubicBezTo>
                    <a:pt x="7459" y="1978"/>
                    <a:pt x="6046" y="0"/>
                    <a:pt x="3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66;p66">
              <a:extLst>
                <a:ext uri="{FF2B5EF4-FFF2-40B4-BE49-F238E27FC236}">
                  <a16:creationId xmlns:a16="http://schemas.microsoft.com/office/drawing/2014/main" id="{59319CD5-8418-A303-1550-4AECE1D2463E}"/>
                </a:ext>
              </a:extLst>
            </p:cNvPr>
            <p:cNvSpPr/>
            <p:nvPr/>
          </p:nvSpPr>
          <p:spPr>
            <a:xfrm rot="-1822327">
              <a:off x="4604216" y="3636870"/>
              <a:ext cx="391581" cy="400723"/>
            </a:xfrm>
            <a:custGeom>
              <a:avLst/>
              <a:gdLst/>
              <a:ahLst/>
              <a:cxnLst/>
              <a:rect l="l" t="t" r="r" b="b"/>
              <a:pathLst>
                <a:path w="5654" h="5786" extrusionOk="0">
                  <a:moveTo>
                    <a:pt x="4971" y="1"/>
                  </a:moveTo>
                  <a:cubicBezTo>
                    <a:pt x="3512" y="1"/>
                    <a:pt x="999" y="1797"/>
                    <a:pt x="550" y="2881"/>
                  </a:cubicBezTo>
                  <a:cubicBezTo>
                    <a:pt x="119" y="3783"/>
                    <a:pt x="1" y="4804"/>
                    <a:pt x="236" y="5785"/>
                  </a:cubicBezTo>
                  <a:lnTo>
                    <a:pt x="943" y="5785"/>
                  </a:lnTo>
                  <a:lnTo>
                    <a:pt x="5654" y="878"/>
                  </a:lnTo>
                  <a:lnTo>
                    <a:pt x="5183" y="15"/>
                  </a:lnTo>
                  <a:cubicBezTo>
                    <a:pt x="5115" y="5"/>
                    <a:pt x="5044" y="1"/>
                    <a:pt x="4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67;p66">
              <a:extLst>
                <a:ext uri="{FF2B5EF4-FFF2-40B4-BE49-F238E27FC236}">
                  <a16:creationId xmlns:a16="http://schemas.microsoft.com/office/drawing/2014/main" id="{F0468B84-7D05-875D-C6FF-D76100BAECDD}"/>
                </a:ext>
              </a:extLst>
            </p:cNvPr>
            <p:cNvSpPr/>
            <p:nvPr/>
          </p:nvSpPr>
          <p:spPr>
            <a:xfrm rot="-1822327">
              <a:off x="4681349" y="3484708"/>
              <a:ext cx="924517" cy="608565"/>
            </a:xfrm>
            <a:custGeom>
              <a:avLst/>
              <a:gdLst/>
              <a:ahLst/>
              <a:cxnLst/>
              <a:rect l="l" t="t" r="r" b="b"/>
              <a:pathLst>
                <a:path w="13349" h="8787" extrusionOk="0">
                  <a:moveTo>
                    <a:pt x="4488" y="124"/>
                  </a:moveTo>
                  <a:cubicBezTo>
                    <a:pt x="3654" y="124"/>
                    <a:pt x="1314" y="1467"/>
                    <a:pt x="629" y="2513"/>
                  </a:cubicBezTo>
                  <a:cubicBezTo>
                    <a:pt x="158" y="3376"/>
                    <a:pt x="1" y="4397"/>
                    <a:pt x="158" y="5378"/>
                  </a:cubicBezTo>
                  <a:cubicBezTo>
                    <a:pt x="1296" y="5771"/>
                    <a:pt x="2356" y="6242"/>
                    <a:pt x="3416" y="6752"/>
                  </a:cubicBezTo>
                  <a:cubicBezTo>
                    <a:pt x="3416" y="6752"/>
                    <a:pt x="3455" y="8401"/>
                    <a:pt x="4437" y="8715"/>
                  </a:cubicBezTo>
                  <a:cubicBezTo>
                    <a:pt x="4592" y="8765"/>
                    <a:pt x="4806" y="8786"/>
                    <a:pt x="5058" y="8786"/>
                  </a:cubicBezTo>
                  <a:cubicBezTo>
                    <a:pt x="6399" y="8786"/>
                    <a:pt x="8811" y="8186"/>
                    <a:pt x="9108" y="8087"/>
                  </a:cubicBezTo>
                  <a:cubicBezTo>
                    <a:pt x="10247" y="7734"/>
                    <a:pt x="10914" y="6674"/>
                    <a:pt x="11542" y="6281"/>
                  </a:cubicBezTo>
                  <a:cubicBezTo>
                    <a:pt x="11563" y="6267"/>
                    <a:pt x="11564" y="6263"/>
                    <a:pt x="11549" y="6263"/>
                  </a:cubicBezTo>
                  <a:cubicBezTo>
                    <a:pt x="11529" y="6263"/>
                    <a:pt x="11481" y="6270"/>
                    <a:pt x="11413" y="6270"/>
                  </a:cubicBezTo>
                  <a:cubicBezTo>
                    <a:pt x="11245" y="6270"/>
                    <a:pt x="10955" y="6227"/>
                    <a:pt x="10679" y="5928"/>
                  </a:cubicBezTo>
                  <a:cubicBezTo>
                    <a:pt x="10404" y="5457"/>
                    <a:pt x="9540" y="4201"/>
                    <a:pt x="13348" y="1728"/>
                  </a:cubicBezTo>
                  <a:cubicBezTo>
                    <a:pt x="12641" y="0"/>
                    <a:pt x="5811" y="628"/>
                    <a:pt x="4672" y="157"/>
                  </a:cubicBezTo>
                  <a:cubicBezTo>
                    <a:pt x="4624" y="135"/>
                    <a:pt x="4562" y="124"/>
                    <a:pt x="4488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68;p66">
              <a:extLst>
                <a:ext uri="{FF2B5EF4-FFF2-40B4-BE49-F238E27FC236}">
                  <a16:creationId xmlns:a16="http://schemas.microsoft.com/office/drawing/2014/main" id="{DA6AEFE0-32E2-B015-E5F5-1C94EF1D28FB}"/>
                </a:ext>
              </a:extLst>
            </p:cNvPr>
            <p:cNvSpPr/>
            <p:nvPr/>
          </p:nvSpPr>
          <p:spPr>
            <a:xfrm rot="-1822327">
              <a:off x="5605874" y="3413250"/>
              <a:ext cx="416029" cy="291089"/>
            </a:xfrm>
            <a:custGeom>
              <a:avLst/>
              <a:gdLst/>
              <a:ahLst/>
              <a:cxnLst/>
              <a:rect l="l" t="t" r="r" b="b"/>
              <a:pathLst>
                <a:path w="6007" h="4203" extrusionOk="0">
                  <a:moveTo>
                    <a:pt x="5025" y="1"/>
                  </a:moveTo>
                  <a:lnTo>
                    <a:pt x="1649" y="589"/>
                  </a:lnTo>
                  <a:lnTo>
                    <a:pt x="0" y="2552"/>
                  </a:lnTo>
                  <a:cubicBezTo>
                    <a:pt x="0" y="2552"/>
                    <a:pt x="1296" y="4201"/>
                    <a:pt x="1963" y="4201"/>
                  </a:cubicBezTo>
                  <a:cubicBezTo>
                    <a:pt x="1973" y="4202"/>
                    <a:pt x="1983" y="4202"/>
                    <a:pt x="1993" y="4202"/>
                  </a:cubicBezTo>
                  <a:cubicBezTo>
                    <a:pt x="2443" y="4202"/>
                    <a:pt x="3494" y="3377"/>
                    <a:pt x="3494" y="3377"/>
                  </a:cubicBezTo>
                  <a:cubicBezTo>
                    <a:pt x="3494" y="3377"/>
                    <a:pt x="3595" y="3383"/>
                    <a:pt x="3720" y="3383"/>
                  </a:cubicBezTo>
                  <a:cubicBezTo>
                    <a:pt x="3909" y="3383"/>
                    <a:pt x="4154" y="3369"/>
                    <a:pt x="4201" y="3298"/>
                  </a:cubicBezTo>
                  <a:cubicBezTo>
                    <a:pt x="4279" y="2984"/>
                    <a:pt x="4279" y="2670"/>
                    <a:pt x="4201" y="2356"/>
                  </a:cubicBezTo>
                  <a:cubicBezTo>
                    <a:pt x="4201" y="2356"/>
                    <a:pt x="5221" y="1571"/>
                    <a:pt x="5261" y="1335"/>
                  </a:cubicBezTo>
                  <a:lnTo>
                    <a:pt x="6007" y="550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69;p66">
              <a:extLst>
                <a:ext uri="{FF2B5EF4-FFF2-40B4-BE49-F238E27FC236}">
                  <a16:creationId xmlns:a16="http://schemas.microsoft.com/office/drawing/2014/main" id="{746004E1-3393-8B74-258B-B1200E3799F3}"/>
                </a:ext>
              </a:extLst>
            </p:cNvPr>
            <p:cNvSpPr/>
            <p:nvPr/>
          </p:nvSpPr>
          <p:spPr>
            <a:xfrm rot="-1822327">
              <a:off x="5731501" y="3533797"/>
              <a:ext cx="207287" cy="72928"/>
            </a:xfrm>
            <a:custGeom>
              <a:avLst/>
              <a:gdLst/>
              <a:ahLst/>
              <a:cxnLst/>
              <a:rect l="l" t="t" r="r" b="b"/>
              <a:pathLst>
                <a:path w="2993" h="1053" extrusionOk="0">
                  <a:moveTo>
                    <a:pt x="2991" y="121"/>
                  </a:moveTo>
                  <a:cubicBezTo>
                    <a:pt x="2990" y="121"/>
                    <a:pt x="2985" y="125"/>
                    <a:pt x="2976" y="131"/>
                  </a:cubicBezTo>
                  <a:lnTo>
                    <a:pt x="2976" y="131"/>
                  </a:lnTo>
                  <a:cubicBezTo>
                    <a:pt x="2979" y="131"/>
                    <a:pt x="2981" y="130"/>
                    <a:pt x="2984" y="130"/>
                  </a:cubicBezTo>
                  <a:cubicBezTo>
                    <a:pt x="2990" y="124"/>
                    <a:pt x="2992" y="121"/>
                    <a:pt x="2991" y="121"/>
                  </a:cubicBezTo>
                  <a:close/>
                  <a:moveTo>
                    <a:pt x="918" y="0"/>
                  </a:moveTo>
                  <a:cubicBezTo>
                    <a:pt x="781" y="0"/>
                    <a:pt x="529" y="55"/>
                    <a:pt x="314" y="404"/>
                  </a:cubicBezTo>
                  <a:cubicBezTo>
                    <a:pt x="0" y="915"/>
                    <a:pt x="707" y="993"/>
                    <a:pt x="707" y="993"/>
                  </a:cubicBezTo>
                  <a:cubicBezTo>
                    <a:pt x="884" y="1033"/>
                    <a:pt x="1060" y="1052"/>
                    <a:pt x="1237" y="1052"/>
                  </a:cubicBezTo>
                  <a:cubicBezTo>
                    <a:pt x="1414" y="1052"/>
                    <a:pt x="1590" y="1033"/>
                    <a:pt x="1767" y="993"/>
                  </a:cubicBezTo>
                  <a:cubicBezTo>
                    <a:pt x="2238" y="522"/>
                    <a:pt x="2513" y="522"/>
                    <a:pt x="2513" y="522"/>
                  </a:cubicBezTo>
                  <a:cubicBezTo>
                    <a:pt x="2513" y="522"/>
                    <a:pt x="2895" y="195"/>
                    <a:pt x="2976" y="131"/>
                  </a:cubicBezTo>
                  <a:lnTo>
                    <a:pt x="2976" y="131"/>
                  </a:lnTo>
                  <a:cubicBezTo>
                    <a:pt x="2712" y="193"/>
                    <a:pt x="2447" y="224"/>
                    <a:pt x="2186" y="224"/>
                  </a:cubicBezTo>
                  <a:cubicBezTo>
                    <a:pt x="1789" y="224"/>
                    <a:pt x="1398" y="153"/>
                    <a:pt x="1021" y="12"/>
                  </a:cubicBezTo>
                  <a:cubicBezTo>
                    <a:pt x="1021" y="12"/>
                    <a:pt x="982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70;p66">
              <a:extLst>
                <a:ext uri="{FF2B5EF4-FFF2-40B4-BE49-F238E27FC236}">
                  <a16:creationId xmlns:a16="http://schemas.microsoft.com/office/drawing/2014/main" id="{44BC3B63-FB50-38A9-A723-006D3FE9D17D}"/>
                </a:ext>
              </a:extLst>
            </p:cNvPr>
            <p:cNvSpPr/>
            <p:nvPr/>
          </p:nvSpPr>
          <p:spPr>
            <a:xfrm rot="-1822327">
              <a:off x="5800007" y="3569231"/>
              <a:ext cx="76183" cy="13367"/>
            </a:xfrm>
            <a:custGeom>
              <a:avLst/>
              <a:gdLst/>
              <a:ahLst/>
              <a:cxnLst/>
              <a:rect l="l" t="t" r="r" b="b"/>
              <a:pathLst>
                <a:path w="1100" h="193" extrusionOk="0">
                  <a:moveTo>
                    <a:pt x="1" y="0"/>
                  </a:moveTo>
                  <a:lnTo>
                    <a:pt x="1" y="0"/>
                  </a:lnTo>
                  <a:cubicBezTo>
                    <a:pt x="79" y="144"/>
                    <a:pt x="227" y="192"/>
                    <a:pt x="390" y="192"/>
                  </a:cubicBezTo>
                  <a:cubicBezTo>
                    <a:pt x="716" y="192"/>
                    <a:pt x="1100" y="0"/>
                    <a:pt x="1100" y="0"/>
                  </a:cubicBezTo>
                  <a:lnTo>
                    <a:pt x="1100" y="0"/>
                  </a:lnTo>
                  <a:cubicBezTo>
                    <a:pt x="923" y="39"/>
                    <a:pt x="737" y="59"/>
                    <a:pt x="550" y="59"/>
                  </a:cubicBezTo>
                  <a:cubicBezTo>
                    <a:pt x="364" y="59"/>
                    <a:pt x="177" y="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71;p66">
              <a:extLst>
                <a:ext uri="{FF2B5EF4-FFF2-40B4-BE49-F238E27FC236}">
                  <a16:creationId xmlns:a16="http://schemas.microsoft.com/office/drawing/2014/main" id="{B84C5642-585D-FCD5-0F1B-35044F897424}"/>
                </a:ext>
              </a:extLst>
            </p:cNvPr>
            <p:cNvSpPr/>
            <p:nvPr/>
          </p:nvSpPr>
          <p:spPr>
            <a:xfrm rot="-1822327">
              <a:off x="3722823" y="3901883"/>
              <a:ext cx="783093" cy="337699"/>
            </a:xfrm>
            <a:custGeom>
              <a:avLst/>
              <a:gdLst/>
              <a:ahLst/>
              <a:cxnLst/>
              <a:rect l="l" t="t" r="r" b="b"/>
              <a:pathLst>
                <a:path w="11307" h="4876" extrusionOk="0">
                  <a:moveTo>
                    <a:pt x="2465" y="1"/>
                  </a:moveTo>
                  <a:cubicBezTo>
                    <a:pt x="2098" y="1"/>
                    <a:pt x="1761" y="112"/>
                    <a:pt x="1453" y="283"/>
                  </a:cubicBezTo>
                  <a:cubicBezTo>
                    <a:pt x="903" y="558"/>
                    <a:pt x="0" y="1107"/>
                    <a:pt x="0" y="1657"/>
                  </a:cubicBezTo>
                  <a:cubicBezTo>
                    <a:pt x="0" y="2010"/>
                    <a:pt x="982" y="2206"/>
                    <a:pt x="1453" y="2442"/>
                  </a:cubicBezTo>
                  <a:cubicBezTo>
                    <a:pt x="1806" y="2599"/>
                    <a:pt x="1728" y="2795"/>
                    <a:pt x="2003" y="2834"/>
                  </a:cubicBezTo>
                  <a:cubicBezTo>
                    <a:pt x="2162" y="2848"/>
                    <a:pt x="2301" y="2854"/>
                    <a:pt x="2423" y="2854"/>
                  </a:cubicBezTo>
                  <a:cubicBezTo>
                    <a:pt x="3264" y="2854"/>
                    <a:pt x="3328" y="2580"/>
                    <a:pt x="3910" y="2580"/>
                  </a:cubicBezTo>
                  <a:cubicBezTo>
                    <a:pt x="3995" y="2580"/>
                    <a:pt x="4090" y="2586"/>
                    <a:pt x="4201" y="2599"/>
                  </a:cubicBezTo>
                  <a:cubicBezTo>
                    <a:pt x="5850" y="2756"/>
                    <a:pt x="8087" y="4208"/>
                    <a:pt x="10600" y="4876"/>
                  </a:cubicBezTo>
                  <a:lnTo>
                    <a:pt x="11306" y="2599"/>
                  </a:lnTo>
                  <a:cubicBezTo>
                    <a:pt x="9108" y="1696"/>
                    <a:pt x="6164" y="1500"/>
                    <a:pt x="4436" y="1029"/>
                  </a:cubicBezTo>
                  <a:cubicBezTo>
                    <a:pt x="3848" y="636"/>
                    <a:pt x="3259" y="283"/>
                    <a:pt x="2631" y="8"/>
                  </a:cubicBezTo>
                  <a:cubicBezTo>
                    <a:pt x="2575" y="3"/>
                    <a:pt x="2520" y="1"/>
                    <a:pt x="2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72;p66">
              <a:extLst>
                <a:ext uri="{FF2B5EF4-FFF2-40B4-BE49-F238E27FC236}">
                  <a16:creationId xmlns:a16="http://schemas.microsoft.com/office/drawing/2014/main" id="{88EF4460-EA51-495D-AC46-6FE263C3DE4E}"/>
                </a:ext>
              </a:extLst>
            </p:cNvPr>
            <p:cNvSpPr/>
            <p:nvPr/>
          </p:nvSpPr>
          <p:spPr>
            <a:xfrm rot="-1822327">
              <a:off x="4415242" y="3682064"/>
              <a:ext cx="878184" cy="404255"/>
            </a:xfrm>
            <a:custGeom>
              <a:avLst/>
              <a:gdLst/>
              <a:ahLst/>
              <a:cxnLst/>
              <a:rect l="l" t="t" r="r" b="b"/>
              <a:pathLst>
                <a:path w="12680" h="5837" extrusionOk="0">
                  <a:moveTo>
                    <a:pt x="1453" y="1"/>
                  </a:moveTo>
                  <a:cubicBezTo>
                    <a:pt x="0" y="354"/>
                    <a:pt x="353" y="2199"/>
                    <a:pt x="707" y="2278"/>
                  </a:cubicBezTo>
                  <a:cubicBezTo>
                    <a:pt x="864" y="2317"/>
                    <a:pt x="1531" y="2474"/>
                    <a:pt x="1963" y="2553"/>
                  </a:cubicBezTo>
                  <a:cubicBezTo>
                    <a:pt x="3219" y="3298"/>
                    <a:pt x="7459" y="4633"/>
                    <a:pt x="7459" y="4633"/>
                  </a:cubicBezTo>
                  <a:cubicBezTo>
                    <a:pt x="7969" y="5104"/>
                    <a:pt x="8558" y="5458"/>
                    <a:pt x="9225" y="5693"/>
                  </a:cubicBezTo>
                  <a:cubicBezTo>
                    <a:pt x="9583" y="5758"/>
                    <a:pt x="10055" y="5837"/>
                    <a:pt x="10510" y="5837"/>
                  </a:cubicBezTo>
                  <a:cubicBezTo>
                    <a:pt x="11155" y="5837"/>
                    <a:pt x="11766" y="5679"/>
                    <a:pt x="11973" y="5104"/>
                  </a:cubicBezTo>
                  <a:cubicBezTo>
                    <a:pt x="12680" y="3259"/>
                    <a:pt x="11306" y="2513"/>
                    <a:pt x="10835" y="2317"/>
                  </a:cubicBezTo>
                  <a:cubicBezTo>
                    <a:pt x="10128" y="2003"/>
                    <a:pt x="9422" y="2121"/>
                    <a:pt x="8440" y="1925"/>
                  </a:cubicBezTo>
                  <a:cubicBezTo>
                    <a:pt x="6477" y="1493"/>
                    <a:pt x="4200" y="865"/>
                    <a:pt x="2552" y="590"/>
                  </a:cubicBezTo>
                  <a:cubicBezTo>
                    <a:pt x="2198" y="354"/>
                    <a:pt x="1845" y="158"/>
                    <a:pt x="1453" y="1"/>
                  </a:cubicBezTo>
                  <a:close/>
                </a:path>
              </a:pathLst>
            </a:custGeom>
            <a:solidFill>
              <a:srgbClr val="A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73;p66">
              <a:extLst>
                <a:ext uri="{FF2B5EF4-FFF2-40B4-BE49-F238E27FC236}">
                  <a16:creationId xmlns:a16="http://schemas.microsoft.com/office/drawing/2014/main" id="{0B5DECC6-ABFB-12C1-A943-4AFD115758F6}"/>
                </a:ext>
              </a:extLst>
            </p:cNvPr>
            <p:cNvSpPr/>
            <p:nvPr/>
          </p:nvSpPr>
          <p:spPr>
            <a:xfrm rot="-1822327">
              <a:off x="3244415" y="3087777"/>
              <a:ext cx="2359946" cy="1174259"/>
            </a:xfrm>
            <a:custGeom>
              <a:avLst/>
              <a:gdLst/>
              <a:ahLst/>
              <a:cxnLst/>
              <a:rect l="l" t="t" r="r" b="b"/>
              <a:pathLst>
                <a:path w="34075" h="16955" extrusionOk="0">
                  <a:moveTo>
                    <a:pt x="12759" y="0"/>
                  </a:moveTo>
                  <a:cubicBezTo>
                    <a:pt x="10246" y="118"/>
                    <a:pt x="8872" y="2709"/>
                    <a:pt x="7420" y="3101"/>
                  </a:cubicBezTo>
                  <a:cubicBezTo>
                    <a:pt x="6006" y="3494"/>
                    <a:pt x="5496" y="3101"/>
                    <a:pt x="3416" y="3847"/>
                  </a:cubicBezTo>
                  <a:cubicBezTo>
                    <a:pt x="1335" y="4554"/>
                    <a:pt x="0" y="7773"/>
                    <a:pt x="0" y="7773"/>
                  </a:cubicBezTo>
                  <a:cubicBezTo>
                    <a:pt x="0" y="7773"/>
                    <a:pt x="23083" y="13426"/>
                    <a:pt x="25046" y="14761"/>
                  </a:cubicBezTo>
                  <a:cubicBezTo>
                    <a:pt x="26708" y="15858"/>
                    <a:pt x="27160" y="16955"/>
                    <a:pt x="27688" y="16955"/>
                  </a:cubicBezTo>
                  <a:cubicBezTo>
                    <a:pt x="27784" y="16955"/>
                    <a:pt x="27882" y="16919"/>
                    <a:pt x="27990" y="16841"/>
                  </a:cubicBezTo>
                  <a:cubicBezTo>
                    <a:pt x="28736" y="16291"/>
                    <a:pt x="28147" y="14761"/>
                    <a:pt x="28893" y="13504"/>
                  </a:cubicBezTo>
                  <a:cubicBezTo>
                    <a:pt x="29434" y="12627"/>
                    <a:pt x="30614" y="12478"/>
                    <a:pt x="31707" y="12478"/>
                  </a:cubicBezTo>
                  <a:cubicBezTo>
                    <a:pt x="32274" y="12478"/>
                    <a:pt x="32817" y="12518"/>
                    <a:pt x="33236" y="12518"/>
                  </a:cubicBezTo>
                  <a:cubicBezTo>
                    <a:pt x="33710" y="12518"/>
                    <a:pt x="34024" y="12467"/>
                    <a:pt x="34035" y="12248"/>
                  </a:cubicBezTo>
                  <a:cubicBezTo>
                    <a:pt x="34075" y="9853"/>
                    <a:pt x="13504" y="393"/>
                    <a:pt x="12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74;p66">
              <a:extLst>
                <a:ext uri="{FF2B5EF4-FFF2-40B4-BE49-F238E27FC236}">
                  <a16:creationId xmlns:a16="http://schemas.microsoft.com/office/drawing/2014/main" id="{1BDF7061-8B2A-2A30-AFF0-2D6C8EDB00B7}"/>
                </a:ext>
              </a:extLst>
            </p:cNvPr>
            <p:cNvSpPr/>
            <p:nvPr/>
          </p:nvSpPr>
          <p:spPr>
            <a:xfrm rot="-1822327">
              <a:off x="5306216" y="3751646"/>
              <a:ext cx="70781" cy="51320"/>
            </a:xfrm>
            <a:custGeom>
              <a:avLst/>
              <a:gdLst/>
              <a:ahLst/>
              <a:cxnLst/>
              <a:rect l="l" t="t" r="r" b="b"/>
              <a:pathLst>
                <a:path w="1022" h="741" extrusionOk="0">
                  <a:moveTo>
                    <a:pt x="589" y="0"/>
                  </a:moveTo>
                  <a:cubicBezTo>
                    <a:pt x="523" y="0"/>
                    <a:pt x="456" y="18"/>
                    <a:pt x="393" y="55"/>
                  </a:cubicBezTo>
                  <a:cubicBezTo>
                    <a:pt x="158" y="173"/>
                    <a:pt x="1" y="370"/>
                    <a:pt x="79" y="566"/>
                  </a:cubicBezTo>
                  <a:cubicBezTo>
                    <a:pt x="132" y="670"/>
                    <a:pt x="254" y="740"/>
                    <a:pt x="399" y="740"/>
                  </a:cubicBezTo>
                  <a:cubicBezTo>
                    <a:pt x="472" y="740"/>
                    <a:pt x="550" y="723"/>
                    <a:pt x="629" y="684"/>
                  </a:cubicBezTo>
                  <a:cubicBezTo>
                    <a:pt x="904" y="605"/>
                    <a:pt x="1021" y="370"/>
                    <a:pt x="943" y="212"/>
                  </a:cubicBezTo>
                  <a:cubicBezTo>
                    <a:pt x="863" y="79"/>
                    <a:pt x="729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75;p66">
              <a:extLst>
                <a:ext uri="{FF2B5EF4-FFF2-40B4-BE49-F238E27FC236}">
                  <a16:creationId xmlns:a16="http://schemas.microsoft.com/office/drawing/2014/main" id="{EBE78D09-CDC1-FF52-7209-D4C7587D6490}"/>
                </a:ext>
              </a:extLst>
            </p:cNvPr>
            <p:cNvSpPr/>
            <p:nvPr/>
          </p:nvSpPr>
          <p:spPr>
            <a:xfrm rot="-1822327">
              <a:off x="5299868" y="3194581"/>
              <a:ext cx="666187" cy="530442"/>
            </a:xfrm>
            <a:custGeom>
              <a:avLst/>
              <a:gdLst/>
              <a:ahLst/>
              <a:cxnLst/>
              <a:rect l="l" t="t" r="r" b="b"/>
              <a:pathLst>
                <a:path w="9619" h="7659" extrusionOk="0">
                  <a:moveTo>
                    <a:pt x="5473" y="0"/>
                  </a:moveTo>
                  <a:cubicBezTo>
                    <a:pt x="3870" y="0"/>
                    <a:pt x="2837" y="1379"/>
                    <a:pt x="315" y="1966"/>
                  </a:cubicBezTo>
                  <a:cubicBezTo>
                    <a:pt x="589" y="2241"/>
                    <a:pt x="903" y="2398"/>
                    <a:pt x="1257" y="2516"/>
                  </a:cubicBezTo>
                  <a:cubicBezTo>
                    <a:pt x="1257" y="2516"/>
                    <a:pt x="1178" y="2791"/>
                    <a:pt x="1" y="3262"/>
                  </a:cubicBezTo>
                  <a:cubicBezTo>
                    <a:pt x="40" y="4440"/>
                    <a:pt x="393" y="5617"/>
                    <a:pt x="1139" y="6599"/>
                  </a:cubicBezTo>
                  <a:cubicBezTo>
                    <a:pt x="1139" y="6599"/>
                    <a:pt x="1414" y="6834"/>
                    <a:pt x="982" y="7462"/>
                  </a:cubicBezTo>
                  <a:cubicBezTo>
                    <a:pt x="1226" y="7558"/>
                    <a:pt x="1483" y="7597"/>
                    <a:pt x="1738" y="7597"/>
                  </a:cubicBezTo>
                  <a:cubicBezTo>
                    <a:pt x="2840" y="7597"/>
                    <a:pt x="3926" y="6874"/>
                    <a:pt x="3926" y="6873"/>
                  </a:cubicBezTo>
                  <a:lnTo>
                    <a:pt x="3926" y="6873"/>
                  </a:lnTo>
                  <a:cubicBezTo>
                    <a:pt x="3691" y="7148"/>
                    <a:pt x="3455" y="7423"/>
                    <a:pt x="3180" y="7659"/>
                  </a:cubicBezTo>
                  <a:cubicBezTo>
                    <a:pt x="5025" y="7148"/>
                    <a:pt x="5065" y="6206"/>
                    <a:pt x="5575" y="5853"/>
                  </a:cubicBezTo>
                  <a:cubicBezTo>
                    <a:pt x="6085" y="5499"/>
                    <a:pt x="6753" y="5931"/>
                    <a:pt x="8166" y="5185"/>
                  </a:cubicBezTo>
                  <a:cubicBezTo>
                    <a:pt x="8201" y="5191"/>
                    <a:pt x="8238" y="5193"/>
                    <a:pt x="8274" y="5193"/>
                  </a:cubicBezTo>
                  <a:cubicBezTo>
                    <a:pt x="8520" y="5193"/>
                    <a:pt x="8780" y="5082"/>
                    <a:pt x="8951" y="4911"/>
                  </a:cubicBezTo>
                  <a:lnTo>
                    <a:pt x="8951" y="4911"/>
                  </a:lnTo>
                  <a:cubicBezTo>
                    <a:pt x="9069" y="5185"/>
                    <a:pt x="8598" y="5617"/>
                    <a:pt x="8598" y="5617"/>
                  </a:cubicBezTo>
                  <a:cubicBezTo>
                    <a:pt x="8598" y="5617"/>
                    <a:pt x="9618" y="5185"/>
                    <a:pt x="9540" y="4597"/>
                  </a:cubicBezTo>
                  <a:cubicBezTo>
                    <a:pt x="9422" y="4008"/>
                    <a:pt x="8872" y="907"/>
                    <a:pt x="6164" y="82"/>
                  </a:cubicBezTo>
                  <a:cubicBezTo>
                    <a:pt x="5920" y="26"/>
                    <a:pt x="5691" y="0"/>
                    <a:pt x="5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76;p66">
              <a:extLst>
                <a:ext uri="{FF2B5EF4-FFF2-40B4-BE49-F238E27FC236}">
                  <a16:creationId xmlns:a16="http://schemas.microsoft.com/office/drawing/2014/main" id="{0E5D7487-5232-2137-B6CA-3F8C0B06DA8E}"/>
                </a:ext>
              </a:extLst>
            </p:cNvPr>
            <p:cNvSpPr/>
            <p:nvPr/>
          </p:nvSpPr>
          <p:spPr>
            <a:xfrm rot="-1822327">
              <a:off x="5616886" y="3254418"/>
              <a:ext cx="201262" cy="199184"/>
            </a:xfrm>
            <a:custGeom>
              <a:avLst/>
              <a:gdLst/>
              <a:ahLst/>
              <a:cxnLst/>
              <a:rect l="l" t="t" r="r" b="b"/>
              <a:pathLst>
                <a:path w="2906" h="2876" extrusionOk="0">
                  <a:moveTo>
                    <a:pt x="0" y="1"/>
                  </a:moveTo>
                  <a:cubicBezTo>
                    <a:pt x="1" y="1"/>
                    <a:pt x="2322" y="2875"/>
                    <a:pt x="2681" y="2875"/>
                  </a:cubicBezTo>
                  <a:cubicBezTo>
                    <a:pt x="2692" y="2875"/>
                    <a:pt x="2702" y="2872"/>
                    <a:pt x="2709" y="2866"/>
                  </a:cubicBezTo>
                  <a:cubicBezTo>
                    <a:pt x="2905" y="263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43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2"/>
          <p:cNvGrpSpPr/>
          <p:nvPr/>
        </p:nvGrpSpPr>
        <p:grpSpPr>
          <a:xfrm>
            <a:off x="1006674" y="804804"/>
            <a:ext cx="1517326" cy="3381087"/>
            <a:chOff x="-2050262" y="1427432"/>
            <a:chExt cx="1570893" cy="3500453"/>
          </a:xfrm>
        </p:grpSpPr>
        <p:sp>
          <p:nvSpPr>
            <p:cNvPr id="635" name="Google Shape;635;p42"/>
            <p:cNvSpPr/>
            <p:nvPr/>
          </p:nvSpPr>
          <p:spPr>
            <a:xfrm>
              <a:off x="-2050262" y="1900642"/>
              <a:ext cx="1489460" cy="2217813"/>
            </a:xfrm>
            <a:custGeom>
              <a:avLst/>
              <a:gdLst/>
              <a:ahLst/>
              <a:cxnLst/>
              <a:rect l="l" t="t" r="r" b="b"/>
              <a:pathLst>
                <a:path w="20100" h="29930" extrusionOk="0">
                  <a:moveTo>
                    <a:pt x="14770" y="1"/>
                  </a:moveTo>
                  <a:cubicBezTo>
                    <a:pt x="13676" y="1"/>
                    <a:pt x="8048" y="3196"/>
                    <a:pt x="8048" y="3196"/>
                  </a:cubicBezTo>
                  <a:cubicBezTo>
                    <a:pt x="8048" y="3196"/>
                    <a:pt x="707" y="13992"/>
                    <a:pt x="0" y="29930"/>
                  </a:cubicBezTo>
                  <a:cubicBezTo>
                    <a:pt x="668" y="29027"/>
                    <a:pt x="1884" y="26868"/>
                    <a:pt x="4986" y="25651"/>
                  </a:cubicBezTo>
                  <a:cubicBezTo>
                    <a:pt x="8048" y="24473"/>
                    <a:pt x="9579" y="25101"/>
                    <a:pt x="12758" y="23806"/>
                  </a:cubicBezTo>
                  <a:cubicBezTo>
                    <a:pt x="13919" y="23313"/>
                    <a:pt x="15224" y="23157"/>
                    <a:pt x="16409" y="23157"/>
                  </a:cubicBezTo>
                  <a:cubicBezTo>
                    <a:pt x="18430" y="23157"/>
                    <a:pt x="20099" y="23609"/>
                    <a:pt x="20099" y="23609"/>
                  </a:cubicBezTo>
                  <a:cubicBezTo>
                    <a:pt x="20099" y="23609"/>
                    <a:pt x="15153" y="11440"/>
                    <a:pt x="14878" y="16"/>
                  </a:cubicBezTo>
                  <a:cubicBezTo>
                    <a:pt x="14850" y="6"/>
                    <a:pt x="14813" y="1"/>
                    <a:pt x="14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1241586" y="1823281"/>
              <a:ext cx="314269" cy="273503"/>
            </a:xfrm>
            <a:custGeom>
              <a:avLst/>
              <a:gdLst/>
              <a:ahLst/>
              <a:cxnLst/>
              <a:rect l="l" t="t" r="r" b="b"/>
              <a:pathLst>
                <a:path w="4241" h="3691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97" y="1"/>
                    <a:pt x="157" y="79"/>
                    <a:pt x="236" y="315"/>
                  </a:cubicBezTo>
                  <a:cubicBezTo>
                    <a:pt x="314" y="746"/>
                    <a:pt x="236" y="1257"/>
                    <a:pt x="0" y="1649"/>
                  </a:cubicBezTo>
                  <a:lnTo>
                    <a:pt x="786" y="2513"/>
                  </a:lnTo>
                  <a:lnTo>
                    <a:pt x="2474" y="3691"/>
                  </a:lnTo>
                  <a:lnTo>
                    <a:pt x="3612" y="3612"/>
                  </a:lnTo>
                  <a:lnTo>
                    <a:pt x="4240" y="1885"/>
                  </a:lnTo>
                  <a:lnTo>
                    <a:pt x="2317" y="47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773261" y="2343990"/>
              <a:ext cx="250244" cy="573089"/>
            </a:xfrm>
            <a:custGeom>
              <a:avLst/>
              <a:gdLst/>
              <a:ahLst/>
              <a:cxnLst/>
              <a:rect l="l" t="t" r="r" b="b"/>
              <a:pathLst>
                <a:path w="3377" h="7734" extrusionOk="0">
                  <a:moveTo>
                    <a:pt x="2435" y="0"/>
                  </a:moveTo>
                  <a:cubicBezTo>
                    <a:pt x="2435" y="0"/>
                    <a:pt x="1100" y="314"/>
                    <a:pt x="982" y="864"/>
                  </a:cubicBezTo>
                  <a:cubicBezTo>
                    <a:pt x="904" y="1453"/>
                    <a:pt x="1296" y="4005"/>
                    <a:pt x="904" y="4515"/>
                  </a:cubicBezTo>
                  <a:cubicBezTo>
                    <a:pt x="786" y="4711"/>
                    <a:pt x="275" y="4633"/>
                    <a:pt x="158" y="4947"/>
                  </a:cubicBezTo>
                  <a:cubicBezTo>
                    <a:pt x="1" y="5222"/>
                    <a:pt x="511" y="7734"/>
                    <a:pt x="511" y="7734"/>
                  </a:cubicBezTo>
                  <a:cubicBezTo>
                    <a:pt x="511" y="7734"/>
                    <a:pt x="1218" y="7302"/>
                    <a:pt x="1806" y="5810"/>
                  </a:cubicBezTo>
                  <a:cubicBezTo>
                    <a:pt x="2081" y="5104"/>
                    <a:pt x="2238" y="4515"/>
                    <a:pt x="2474" y="3848"/>
                  </a:cubicBezTo>
                  <a:cubicBezTo>
                    <a:pt x="2827" y="2945"/>
                    <a:pt x="3141" y="2002"/>
                    <a:pt x="3377" y="1060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949402" y="1864036"/>
              <a:ext cx="470032" cy="555676"/>
            </a:xfrm>
            <a:custGeom>
              <a:avLst/>
              <a:gdLst/>
              <a:ahLst/>
              <a:cxnLst/>
              <a:rect l="l" t="t" r="r" b="b"/>
              <a:pathLst>
                <a:path w="6343" h="7499" extrusionOk="0">
                  <a:moveTo>
                    <a:pt x="729" y="0"/>
                  </a:moveTo>
                  <a:cubicBezTo>
                    <a:pt x="309" y="0"/>
                    <a:pt x="1" y="5117"/>
                    <a:pt x="380" y="5117"/>
                  </a:cubicBezTo>
                  <a:cubicBezTo>
                    <a:pt x="391" y="5117"/>
                    <a:pt x="403" y="5112"/>
                    <a:pt x="415" y="5103"/>
                  </a:cubicBezTo>
                  <a:cubicBezTo>
                    <a:pt x="886" y="5041"/>
                    <a:pt x="1351" y="5009"/>
                    <a:pt x="1812" y="5009"/>
                  </a:cubicBezTo>
                  <a:cubicBezTo>
                    <a:pt x="2503" y="5009"/>
                    <a:pt x="3186" y="5080"/>
                    <a:pt x="3869" y="5221"/>
                  </a:cubicBezTo>
                  <a:cubicBezTo>
                    <a:pt x="3555" y="5889"/>
                    <a:pt x="3398" y="6595"/>
                    <a:pt x="3359" y="7341"/>
                  </a:cubicBezTo>
                  <a:cubicBezTo>
                    <a:pt x="3676" y="7149"/>
                    <a:pt x="4009" y="7080"/>
                    <a:pt x="4322" y="7080"/>
                  </a:cubicBezTo>
                  <a:cubicBezTo>
                    <a:pt x="5097" y="7080"/>
                    <a:pt x="5754" y="7498"/>
                    <a:pt x="5754" y="7498"/>
                  </a:cubicBezTo>
                  <a:cubicBezTo>
                    <a:pt x="5754" y="7498"/>
                    <a:pt x="6343" y="5339"/>
                    <a:pt x="5989" y="4358"/>
                  </a:cubicBezTo>
                  <a:cubicBezTo>
                    <a:pt x="5754" y="3651"/>
                    <a:pt x="3281" y="1806"/>
                    <a:pt x="3281" y="1806"/>
                  </a:cubicBezTo>
                  <a:cubicBezTo>
                    <a:pt x="2770" y="825"/>
                    <a:pt x="1828" y="157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662701" y="2211053"/>
              <a:ext cx="113525" cy="39940"/>
            </a:xfrm>
            <a:custGeom>
              <a:avLst/>
              <a:gdLst/>
              <a:ahLst/>
              <a:cxnLst/>
              <a:rect l="l" t="t" r="r" b="b"/>
              <a:pathLst>
                <a:path w="1532" h="539" extrusionOk="0">
                  <a:moveTo>
                    <a:pt x="1191" y="0"/>
                  </a:moveTo>
                  <a:cubicBezTo>
                    <a:pt x="666" y="0"/>
                    <a:pt x="0" y="538"/>
                    <a:pt x="0" y="538"/>
                  </a:cubicBezTo>
                  <a:cubicBezTo>
                    <a:pt x="471" y="303"/>
                    <a:pt x="1021" y="146"/>
                    <a:pt x="1531" y="106"/>
                  </a:cubicBezTo>
                  <a:cubicBezTo>
                    <a:pt x="1433" y="31"/>
                    <a:pt x="1316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-1110722" y="3768364"/>
              <a:ext cx="576073" cy="657267"/>
            </a:xfrm>
            <a:custGeom>
              <a:avLst/>
              <a:gdLst/>
              <a:ahLst/>
              <a:cxnLst/>
              <a:rect l="l" t="t" r="r" b="b"/>
              <a:pathLst>
                <a:path w="7774" h="8870" extrusionOk="0">
                  <a:moveTo>
                    <a:pt x="866" y="0"/>
                  </a:moveTo>
                  <a:cubicBezTo>
                    <a:pt x="593" y="0"/>
                    <a:pt x="333" y="138"/>
                    <a:pt x="236" y="603"/>
                  </a:cubicBezTo>
                  <a:cubicBezTo>
                    <a:pt x="1" y="1702"/>
                    <a:pt x="1218" y="2566"/>
                    <a:pt x="786" y="5981"/>
                  </a:cubicBezTo>
                  <a:cubicBezTo>
                    <a:pt x="472" y="6884"/>
                    <a:pt x="433" y="7473"/>
                    <a:pt x="511" y="7747"/>
                  </a:cubicBezTo>
                  <a:cubicBezTo>
                    <a:pt x="664" y="8229"/>
                    <a:pt x="1378" y="8320"/>
                    <a:pt x="2055" y="8320"/>
                  </a:cubicBezTo>
                  <a:cubicBezTo>
                    <a:pt x="2468" y="8320"/>
                    <a:pt x="2867" y="8286"/>
                    <a:pt x="3117" y="8286"/>
                  </a:cubicBezTo>
                  <a:cubicBezTo>
                    <a:pt x="3192" y="8286"/>
                    <a:pt x="3254" y="8289"/>
                    <a:pt x="3298" y="8297"/>
                  </a:cubicBezTo>
                  <a:cubicBezTo>
                    <a:pt x="3730" y="8376"/>
                    <a:pt x="4084" y="8533"/>
                    <a:pt x="5104" y="8768"/>
                  </a:cubicBezTo>
                  <a:cubicBezTo>
                    <a:pt x="5473" y="8839"/>
                    <a:pt x="5827" y="8869"/>
                    <a:pt x="6139" y="8869"/>
                  </a:cubicBezTo>
                  <a:cubicBezTo>
                    <a:pt x="6691" y="8869"/>
                    <a:pt x="7113" y="8776"/>
                    <a:pt x="7263" y="8650"/>
                  </a:cubicBezTo>
                  <a:cubicBezTo>
                    <a:pt x="7774" y="8219"/>
                    <a:pt x="7106" y="7355"/>
                    <a:pt x="6675" y="7119"/>
                  </a:cubicBezTo>
                  <a:cubicBezTo>
                    <a:pt x="6243" y="6923"/>
                    <a:pt x="3770" y="6648"/>
                    <a:pt x="3416" y="5785"/>
                  </a:cubicBezTo>
                  <a:cubicBezTo>
                    <a:pt x="3063" y="4607"/>
                    <a:pt x="3416" y="838"/>
                    <a:pt x="3416" y="838"/>
                  </a:cubicBezTo>
                  <a:lnTo>
                    <a:pt x="1689" y="289"/>
                  </a:lnTo>
                  <a:cubicBezTo>
                    <a:pt x="1689" y="289"/>
                    <a:pt x="126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-1110203" y="2974666"/>
              <a:ext cx="403933" cy="883568"/>
            </a:xfrm>
            <a:custGeom>
              <a:avLst/>
              <a:gdLst/>
              <a:ahLst/>
              <a:cxnLst/>
              <a:rect l="l" t="t" r="r" b="b"/>
              <a:pathLst>
                <a:path w="5451" h="11924" extrusionOk="0">
                  <a:moveTo>
                    <a:pt x="5406" y="0"/>
                  </a:moveTo>
                  <a:cubicBezTo>
                    <a:pt x="4751" y="0"/>
                    <a:pt x="0" y="3358"/>
                    <a:pt x="229" y="3816"/>
                  </a:cubicBezTo>
                  <a:cubicBezTo>
                    <a:pt x="465" y="4287"/>
                    <a:pt x="661" y="8213"/>
                    <a:pt x="622" y="9194"/>
                  </a:cubicBezTo>
                  <a:cubicBezTo>
                    <a:pt x="544" y="10175"/>
                    <a:pt x="190" y="10372"/>
                    <a:pt x="229" y="11314"/>
                  </a:cubicBezTo>
                  <a:cubicBezTo>
                    <a:pt x="530" y="11780"/>
                    <a:pt x="1060" y="11923"/>
                    <a:pt x="1601" y="11923"/>
                  </a:cubicBezTo>
                  <a:cubicBezTo>
                    <a:pt x="2473" y="11923"/>
                    <a:pt x="3370" y="11549"/>
                    <a:pt x="3370" y="11549"/>
                  </a:cubicBezTo>
                  <a:cubicBezTo>
                    <a:pt x="3488" y="10646"/>
                    <a:pt x="3488" y="9783"/>
                    <a:pt x="3409" y="8919"/>
                  </a:cubicBezTo>
                  <a:cubicBezTo>
                    <a:pt x="3606" y="8566"/>
                    <a:pt x="5451" y="5896"/>
                    <a:pt x="5451" y="8"/>
                  </a:cubicBezTo>
                  <a:cubicBezTo>
                    <a:pt x="5439" y="3"/>
                    <a:pt x="5424" y="0"/>
                    <a:pt x="5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-1712876" y="3993854"/>
              <a:ext cx="314269" cy="934031"/>
            </a:xfrm>
            <a:custGeom>
              <a:avLst/>
              <a:gdLst/>
              <a:ahLst/>
              <a:cxnLst/>
              <a:rect l="l" t="t" r="r" b="b"/>
              <a:pathLst>
                <a:path w="4241" h="12605" extrusionOk="0">
                  <a:moveTo>
                    <a:pt x="2038" y="0"/>
                  </a:moveTo>
                  <a:cubicBezTo>
                    <a:pt x="1666" y="0"/>
                    <a:pt x="1335" y="152"/>
                    <a:pt x="1139" y="543"/>
                  </a:cubicBezTo>
                  <a:cubicBezTo>
                    <a:pt x="629" y="3488"/>
                    <a:pt x="1650" y="3056"/>
                    <a:pt x="747" y="6432"/>
                  </a:cubicBezTo>
                  <a:cubicBezTo>
                    <a:pt x="590" y="7884"/>
                    <a:pt x="1" y="8473"/>
                    <a:pt x="158" y="9572"/>
                  </a:cubicBezTo>
                  <a:cubicBezTo>
                    <a:pt x="236" y="9926"/>
                    <a:pt x="354" y="9769"/>
                    <a:pt x="472" y="10240"/>
                  </a:cubicBezTo>
                  <a:cubicBezTo>
                    <a:pt x="590" y="10750"/>
                    <a:pt x="747" y="11260"/>
                    <a:pt x="982" y="11731"/>
                  </a:cubicBezTo>
                  <a:cubicBezTo>
                    <a:pt x="1316" y="12193"/>
                    <a:pt x="2001" y="12604"/>
                    <a:pt x="2622" y="12604"/>
                  </a:cubicBezTo>
                  <a:cubicBezTo>
                    <a:pt x="2952" y="12604"/>
                    <a:pt x="3263" y="12488"/>
                    <a:pt x="3495" y="12202"/>
                  </a:cubicBezTo>
                  <a:cubicBezTo>
                    <a:pt x="4201" y="11378"/>
                    <a:pt x="2317" y="9926"/>
                    <a:pt x="2474" y="7884"/>
                  </a:cubicBezTo>
                  <a:cubicBezTo>
                    <a:pt x="2670" y="5843"/>
                    <a:pt x="4241" y="2114"/>
                    <a:pt x="4123" y="1407"/>
                  </a:cubicBezTo>
                  <a:cubicBezTo>
                    <a:pt x="4067" y="880"/>
                    <a:pt x="2934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-1628473" y="3013050"/>
              <a:ext cx="634243" cy="1105424"/>
            </a:xfrm>
            <a:custGeom>
              <a:avLst/>
              <a:gdLst/>
              <a:ahLst/>
              <a:cxnLst/>
              <a:rect l="l" t="t" r="r" b="b"/>
              <a:pathLst>
                <a:path w="8559" h="14918" extrusionOk="0">
                  <a:moveTo>
                    <a:pt x="5025" y="0"/>
                  </a:moveTo>
                  <a:lnTo>
                    <a:pt x="3337" y="943"/>
                  </a:lnTo>
                  <a:cubicBezTo>
                    <a:pt x="3219" y="1963"/>
                    <a:pt x="3180" y="3023"/>
                    <a:pt x="3141" y="4044"/>
                  </a:cubicBezTo>
                  <a:cubicBezTo>
                    <a:pt x="1688" y="7891"/>
                    <a:pt x="2120" y="9736"/>
                    <a:pt x="1492" y="11149"/>
                  </a:cubicBezTo>
                  <a:cubicBezTo>
                    <a:pt x="1100" y="12013"/>
                    <a:pt x="432" y="12445"/>
                    <a:pt x="0" y="13779"/>
                  </a:cubicBezTo>
                  <a:cubicBezTo>
                    <a:pt x="403" y="14504"/>
                    <a:pt x="1155" y="14917"/>
                    <a:pt x="1929" y="14917"/>
                  </a:cubicBezTo>
                  <a:cubicBezTo>
                    <a:pt x="2287" y="14917"/>
                    <a:pt x="2649" y="14829"/>
                    <a:pt x="2984" y="14643"/>
                  </a:cubicBezTo>
                  <a:cubicBezTo>
                    <a:pt x="3494" y="14054"/>
                    <a:pt x="3808" y="13347"/>
                    <a:pt x="3965" y="12602"/>
                  </a:cubicBezTo>
                  <a:cubicBezTo>
                    <a:pt x="5693" y="9971"/>
                    <a:pt x="7066" y="7145"/>
                    <a:pt x="8087" y="4201"/>
                  </a:cubicBezTo>
                  <a:cubicBezTo>
                    <a:pt x="8558" y="3769"/>
                    <a:pt x="8087" y="1414"/>
                    <a:pt x="8087" y="1414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-1389939" y="2841432"/>
              <a:ext cx="683670" cy="482910"/>
            </a:xfrm>
            <a:custGeom>
              <a:avLst/>
              <a:gdLst/>
              <a:ahLst/>
              <a:cxnLst/>
              <a:rect l="l" t="t" r="r" b="b"/>
              <a:pathLst>
                <a:path w="9226" h="6517" extrusionOk="0">
                  <a:moveTo>
                    <a:pt x="8951" y="0"/>
                  </a:moveTo>
                  <a:lnTo>
                    <a:pt x="1257" y="982"/>
                  </a:lnTo>
                  <a:cubicBezTo>
                    <a:pt x="1257" y="982"/>
                    <a:pt x="0" y="3023"/>
                    <a:pt x="118" y="3416"/>
                  </a:cubicBezTo>
                  <a:cubicBezTo>
                    <a:pt x="5025" y="4358"/>
                    <a:pt x="4868" y="6203"/>
                    <a:pt x="4868" y="6517"/>
                  </a:cubicBezTo>
                  <a:cubicBezTo>
                    <a:pt x="7773" y="6399"/>
                    <a:pt x="9226" y="1845"/>
                    <a:pt x="9226" y="1845"/>
                  </a:cubicBezTo>
                  <a:lnTo>
                    <a:pt x="8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-1296866" y="2751251"/>
              <a:ext cx="570219" cy="224819"/>
            </a:xfrm>
            <a:custGeom>
              <a:avLst/>
              <a:gdLst/>
              <a:ahLst/>
              <a:cxnLst/>
              <a:rect l="l" t="t" r="r" b="b"/>
              <a:pathLst>
                <a:path w="7695" h="3034" extrusionOk="0">
                  <a:moveTo>
                    <a:pt x="7577" y="0"/>
                  </a:moveTo>
                  <a:lnTo>
                    <a:pt x="315" y="1414"/>
                  </a:lnTo>
                  <a:lnTo>
                    <a:pt x="1" y="2199"/>
                  </a:lnTo>
                  <a:cubicBezTo>
                    <a:pt x="1" y="2199"/>
                    <a:pt x="626" y="3033"/>
                    <a:pt x="2729" y="3033"/>
                  </a:cubicBezTo>
                  <a:cubicBezTo>
                    <a:pt x="2861" y="3033"/>
                    <a:pt x="2998" y="3030"/>
                    <a:pt x="3141" y="3023"/>
                  </a:cubicBezTo>
                  <a:cubicBezTo>
                    <a:pt x="6242" y="2787"/>
                    <a:pt x="7695" y="1178"/>
                    <a:pt x="7695" y="1178"/>
                  </a:cubicBezTo>
                  <a:lnTo>
                    <a:pt x="7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-1456853" y="1942584"/>
              <a:ext cx="779707" cy="956186"/>
            </a:xfrm>
            <a:custGeom>
              <a:avLst/>
              <a:gdLst/>
              <a:ahLst/>
              <a:cxnLst/>
              <a:rect l="l" t="t" r="r" b="b"/>
              <a:pathLst>
                <a:path w="10522" h="12904" extrusionOk="0">
                  <a:moveTo>
                    <a:pt x="2905" y="0"/>
                  </a:moveTo>
                  <a:cubicBezTo>
                    <a:pt x="2277" y="942"/>
                    <a:pt x="864" y="1963"/>
                    <a:pt x="432" y="2434"/>
                  </a:cubicBezTo>
                  <a:cubicBezTo>
                    <a:pt x="0" y="2944"/>
                    <a:pt x="236" y="6085"/>
                    <a:pt x="354" y="7341"/>
                  </a:cubicBezTo>
                  <a:cubicBezTo>
                    <a:pt x="511" y="8597"/>
                    <a:pt x="2513" y="10167"/>
                    <a:pt x="2434" y="12287"/>
                  </a:cubicBezTo>
                  <a:cubicBezTo>
                    <a:pt x="2744" y="12460"/>
                    <a:pt x="3266" y="12904"/>
                    <a:pt x="4690" y="12904"/>
                  </a:cubicBezTo>
                  <a:cubicBezTo>
                    <a:pt x="4888" y="12904"/>
                    <a:pt x="5104" y="12895"/>
                    <a:pt x="5339" y="12876"/>
                  </a:cubicBezTo>
                  <a:cubicBezTo>
                    <a:pt x="6910" y="12680"/>
                    <a:pt x="8401" y="12130"/>
                    <a:pt x="9775" y="11267"/>
                  </a:cubicBezTo>
                  <a:cubicBezTo>
                    <a:pt x="9540" y="10089"/>
                    <a:pt x="9854" y="6281"/>
                    <a:pt x="9854" y="6281"/>
                  </a:cubicBezTo>
                  <a:cubicBezTo>
                    <a:pt x="9854" y="6281"/>
                    <a:pt x="10521" y="4593"/>
                    <a:pt x="10325" y="3415"/>
                  </a:cubicBezTo>
                  <a:cubicBezTo>
                    <a:pt x="10168" y="2277"/>
                    <a:pt x="7577" y="236"/>
                    <a:pt x="7577" y="236"/>
                  </a:cubicBezTo>
                  <a:lnTo>
                    <a:pt x="6438" y="589"/>
                  </a:lnTo>
                  <a:cubicBezTo>
                    <a:pt x="6438" y="589"/>
                    <a:pt x="6635" y="1688"/>
                    <a:pt x="6164" y="1806"/>
                  </a:cubicBezTo>
                  <a:cubicBezTo>
                    <a:pt x="6128" y="1808"/>
                    <a:pt x="6093" y="1809"/>
                    <a:pt x="6059" y="1809"/>
                  </a:cubicBezTo>
                  <a:cubicBezTo>
                    <a:pt x="4607" y="1809"/>
                    <a:pt x="4056" y="230"/>
                    <a:pt x="2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-959405" y="1968741"/>
              <a:ext cx="96037" cy="85363"/>
            </a:xfrm>
            <a:custGeom>
              <a:avLst/>
              <a:gdLst/>
              <a:ahLst/>
              <a:cxnLst/>
              <a:rect l="l" t="t" r="r" b="b"/>
              <a:pathLst>
                <a:path w="1296" h="1152" extrusionOk="0">
                  <a:moveTo>
                    <a:pt x="864" y="0"/>
                  </a:moveTo>
                  <a:lnTo>
                    <a:pt x="0" y="511"/>
                  </a:lnTo>
                  <a:cubicBezTo>
                    <a:pt x="0" y="511"/>
                    <a:pt x="675" y="1151"/>
                    <a:pt x="992" y="1151"/>
                  </a:cubicBezTo>
                  <a:cubicBezTo>
                    <a:pt x="1017" y="1151"/>
                    <a:pt x="1040" y="1147"/>
                    <a:pt x="1060" y="1139"/>
                  </a:cubicBezTo>
                  <a:cubicBezTo>
                    <a:pt x="1296" y="1021"/>
                    <a:pt x="86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-924503" y="1982672"/>
              <a:ext cx="34976" cy="46164"/>
            </a:xfrm>
            <a:custGeom>
              <a:avLst/>
              <a:gdLst/>
              <a:ahLst/>
              <a:cxnLst/>
              <a:rect l="l" t="t" r="r" b="b"/>
              <a:pathLst>
                <a:path w="472" h="623" extrusionOk="0">
                  <a:moveTo>
                    <a:pt x="114" y="1"/>
                  </a:moveTo>
                  <a:cubicBezTo>
                    <a:pt x="101" y="1"/>
                    <a:pt x="89" y="3"/>
                    <a:pt x="79" y="9"/>
                  </a:cubicBezTo>
                  <a:cubicBezTo>
                    <a:pt x="0" y="87"/>
                    <a:pt x="0" y="244"/>
                    <a:pt x="79" y="401"/>
                  </a:cubicBezTo>
                  <a:cubicBezTo>
                    <a:pt x="140" y="524"/>
                    <a:pt x="249" y="622"/>
                    <a:pt x="332" y="622"/>
                  </a:cubicBezTo>
                  <a:cubicBezTo>
                    <a:pt x="355" y="622"/>
                    <a:pt x="376" y="615"/>
                    <a:pt x="393" y="597"/>
                  </a:cubicBezTo>
                  <a:cubicBezTo>
                    <a:pt x="471" y="558"/>
                    <a:pt x="471" y="362"/>
                    <a:pt x="393" y="205"/>
                  </a:cubicBezTo>
                  <a:cubicBezTo>
                    <a:pt x="325" y="103"/>
                    <a:pt x="198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-1261964" y="1506202"/>
              <a:ext cx="407341" cy="521368"/>
            </a:xfrm>
            <a:custGeom>
              <a:avLst/>
              <a:gdLst/>
              <a:ahLst/>
              <a:cxnLst/>
              <a:rect l="l" t="t" r="r" b="b"/>
              <a:pathLst>
                <a:path w="5497" h="7036" extrusionOk="0">
                  <a:moveTo>
                    <a:pt x="2513" y="1"/>
                  </a:moveTo>
                  <a:lnTo>
                    <a:pt x="236" y="1846"/>
                  </a:lnTo>
                  <a:lnTo>
                    <a:pt x="1" y="3494"/>
                  </a:lnTo>
                  <a:cubicBezTo>
                    <a:pt x="79" y="3848"/>
                    <a:pt x="236" y="4201"/>
                    <a:pt x="432" y="4476"/>
                  </a:cubicBezTo>
                  <a:cubicBezTo>
                    <a:pt x="668" y="4672"/>
                    <a:pt x="943" y="4829"/>
                    <a:pt x="1257" y="4947"/>
                  </a:cubicBezTo>
                  <a:cubicBezTo>
                    <a:pt x="1335" y="5222"/>
                    <a:pt x="1453" y="5536"/>
                    <a:pt x="1649" y="5771"/>
                  </a:cubicBezTo>
                  <a:cubicBezTo>
                    <a:pt x="1790" y="5947"/>
                    <a:pt x="3096" y="7036"/>
                    <a:pt x="4156" y="7036"/>
                  </a:cubicBezTo>
                  <a:cubicBezTo>
                    <a:pt x="4280" y="7036"/>
                    <a:pt x="4400" y="7021"/>
                    <a:pt x="4515" y="6988"/>
                  </a:cubicBezTo>
                  <a:cubicBezTo>
                    <a:pt x="4751" y="6949"/>
                    <a:pt x="5104" y="6478"/>
                    <a:pt x="5143" y="6439"/>
                  </a:cubicBezTo>
                  <a:cubicBezTo>
                    <a:pt x="5143" y="6399"/>
                    <a:pt x="5182" y="5889"/>
                    <a:pt x="5261" y="5418"/>
                  </a:cubicBezTo>
                  <a:cubicBezTo>
                    <a:pt x="5339" y="4829"/>
                    <a:pt x="5418" y="4240"/>
                    <a:pt x="5457" y="3651"/>
                  </a:cubicBezTo>
                  <a:cubicBezTo>
                    <a:pt x="5418" y="3534"/>
                    <a:pt x="5339" y="3416"/>
                    <a:pt x="5261" y="3298"/>
                  </a:cubicBezTo>
                  <a:lnTo>
                    <a:pt x="5457" y="3141"/>
                  </a:lnTo>
                  <a:cubicBezTo>
                    <a:pt x="5497" y="2749"/>
                    <a:pt x="5497" y="2356"/>
                    <a:pt x="5457" y="1963"/>
                  </a:cubicBezTo>
                  <a:lnTo>
                    <a:pt x="4672" y="70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-1436475" y="1427432"/>
              <a:ext cx="618311" cy="436671"/>
            </a:xfrm>
            <a:custGeom>
              <a:avLst/>
              <a:gdLst/>
              <a:ahLst/>
              <a:cxnLst/>
              <a:rect l="l" t="t" r="r" b="b"/>
              <a:pathLst>
                <a:path w="8344" h="5893" extrusionOk="0">
                  <a:moveTo>
                    <a:pt x="4790" y="1"/>
                  </a:moveTo>
                  <a:cubicBezTo>
                    <a:pt x="4189" y="1"/>
                    <a:pt x="3577" y="225"/>
                    <a:pt x="3023" y="789"/>
                  </a:cubicBezTo>
                  <a:cubicBezTo>
                    <a:pt x="0" y="2438"/>
                    <a:pt x="2787" y="5892"/>
                    <a:pt x="2787" y="5892"/>
                  </a:cubicBezTo>
                  <a:cubicBezTo>
                    <a:pt x="2866" y="5814"/>
                    <a:pt x="2905" y="5657"/>
                    <a:pt x="2866" y="5539"/>
                  </a:cubicBezTo>
                  <a:cubicBezTo>
                    <a:pt x="2748" y="5107"/>
                    <a:pt x="2356" y="4557"/>
                    <a:pt x="2591" y="4400"/>
                  </a:cubicBezTo>
                  <a:cubicBezTo>
                    <a:pt x="2671" y="4339"/>
                    <a:pt x="2753" y="4313"/>
                    <a:pt x="2835" y="4313"/>
                  </a:cubicBezTo>
                  <a:cubicBezTo>
                    <a:pt x="3267" y="4313"/>
                    <a:pt x="3702" y="5030"/>
                    <a:pt x="3875" y="5030"/>
                  </a:cubicBezTo>
                  <a:cubicBezTo>
                    <a:pt x="3879" y="5030"/>
                    <a:pt x="3883" y="5029"/>
                    <a:pt x="3887" y="5028"/>
                  </a:cubicBezTo>
                  <a:cubicBezTo>
                    <a:pt x="4044" y="4989"/>
                    <a:pt x="4004" y="4518"/>
                    <a:pt x="4004" y="4518"/>
                  </a:cubicBezTo>
                  <a:cubicBezTo>
                    <a:pt x="4593" y="4243"/>
                    <a:pt x="5025" y="3694"/>
                    <a:pt x="5143" y="3026"/>
                  </a:cubicBezTo>
                  <a:cubicBezTo>
                    <a:pt x="5295" y="3113"/>
                    <a:pt x="5543" y="3140"/>
                    <a:pt x="5833" y="3140"/>
                  </a:cubicBezTo>
                  <a:cubicBezTo>
                    <a:pt x="6069" y="3140"/>
                    <a:pt x="6332" y="3122"/>
                    <a:pt x="6595" y="3105"/>
                  </a:cubicBezTo>
                  <a:cubicBezTo>
                    <a:pt x="6929" y="3105"/>
                    <a:pt x="7272" y="3134"/>
                    <a:pt x="7542" y="3134"/>
                  </a:cubicBezTo>
                  <a:cubicBezTo>
                    <a:pt x="7812" y="3134"/>
                    <a:pt x="8009" y="3105"/>
                    <a:pt x="8048" y="2987"/>
                  </a:cubicBezTo>
                  <a:cubicBezTo>
                    <a:pt x="8343" y="2072"/>
                    <a:pt x="6616" y="1"/>
                    <a:pt x="4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-1107758" y="1709832"/>
              <a:ext cx="253134" cy="143754"/>
            </a:xfrm>
            <a:custGeom>
              <a:avLst/>
              <a:gdLst/>
              <a:ahLst/>
              <a:cxnLst/>
              <a:rect l="l" t="t" r="r" b="b"/>
              <a:pathLst>
                <a:path w="3416" h="1940" extrusionOk="0">
                  <a:moveTo>
                    <a:pt x="3416" y="1"/>
                  </a:moveTo>
                  <a:cubicBezTo>
                    <a:pt x="3180" y="236"/>
                    <a:pt x="2866" y="432"/>
                    <a:pt x="2513" y="550"/>
                  </a:cubicBezTo>
                  <a:cubicBezTo>
                    <a:pt x="1963" y="647"/>
                    <a:pt x="1414" y="717"/>
                    <a:pt x="865" y="717"/>
                  </a:cubicBezTo>
                  <a:cubicBezTo>
                    <a:pt x="747" y="717"/>
                    <a:pt x="629" y="714"/>
                    <a:pt x="511" y="707"/>
                  </a:cubicBezTo>
                  <a:cubicBezTo>
                    <a:pt x="511" y="707"/>
                    <a:pt x="39" y="825"/>
                    <a:pt x="0" y="1178"/>
                  </a:cubicBezTo>
                  <a:cubicBezTo>
                    <a:pt x="0" y="1689"/>
                    <a:pt x="432" y="1806"/>
                    <a:pt x="628" y="1885"/>
                  </a:cubicBezTo>
                  <a:cubicBezTo>
                    <a:pt x="875" y="1920"/>
                    <a:pt x="1122" y="1940"/>
                    <a:pt x="1366" y="1940"/>
                  </a:cubicBezTo>
                  <a:cubicBezTo>
                    <a:pt x="1664" y="1940"/>
                    <a:pt x="1957" y="1910"/>
                    <a:pt x="2238" y="1846"/>
                  </a:cubicBezTo>
                  <a:cubicBezTo>
                    <a:pt x="2238" y="1846"/>
                    <a:pt x="2481" y="1289"/>
                    <a:pt x="2739" y="1289"/>
                  </a:cubicBezTo>
                  <a:cubicBezTo>
                    <a:pt x="2755" y="1289"/>
                    <a:pt x="2771" y="1291"/>
                    <a:pt x="2787" y="1296"/>
                  </a:cubicBezTo>
                  <a:lnTo>
                    <a:pt x="2944" y="1571"/>
                  </a:lnTo>
                  <a:cubicBezTo>
                    <a:pt x="3141" y="1532"/>
                    <a:pt x="3298" y="1375"/>
                    <a:pt x="3376" y="1178"/>
                  </a:cubicBezTo>
                  <a:cubicBezTo>
                    <a:pt x="3376" y="1100"/>
                    <a:pt x="3376" y="982"/>
                    <a:pt x="3376" y="903"/>
                  </a:cubicBezTo>
                  <a:cubicBezTo>
                    <a:pt x="3337" y="786"/>
                    <a:pt x="3258" y="668"/>
                    <a:pt x="3219" y="550"/>
                  </a:cubicBezTo>
                  <a:lnTo>
                    <a:pt x="3376" y="393"/>
                  </a:lnTo>
                  <a:cubicBezTo>
                    <a:pt x="3416" y="236"/>
                    <a:pt x="3416" y="118"/>
                    <a:pt x="3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-1017576" y="1794159"/>
              <a:ext cx="78623" cy="20452"/>
            </a:xfrm>
            <a:custGeom>
              <a:avLst/>
              <a:gdLst/>
              <a:ahLst/>
              <a:cxnLst/>
              <a:rect l="l" t="t" r="r" b="b"/>
              <a:pathLst>
                <a:path w="1061" h="276" extrusionOk="0">
                  <a:moveTo>
                    <a:pt x="1060" y="1"/>
                  </a:moveTo>
                  <a:lnTo>
                    <a:pt x="0" y="79"/>
                  </a:lnTo>
                  <a:lnTo>
                    <a:pt x="510" y="2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-895455" y="1756367"/>
              <a:ext cx="20452" cy="17562"/>
            </a:xfrm>
            <a:custGeom>
              <a:avLst/>
              <a:gdLst/>
              <a:ahLst/>
              <a:cxnLst/>
              <a:rect l="l" t="t" r="r" b="b"/>
              <a:pathLst>
                <a:path w="276" h="237" extrusionOk="0">
                  <a:moveTo>
                    <a:pt x="276" y="1"/>
                  </a:moveTo>
                  <a:lnTo>
                    <a:pt x="1" y="236"/>
                  </a:lnTo>
                  <a:lnTo>
                    <a:pt x="236" y="23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-1587791" y="2855956"/>
              <a:ext cx="416086" cy="313443"/>
            </a:xfrm>
            <a:custGeom>
              <a:avLst/>
              <a:gdLst/>
              <a:ahLst/>
              <a:cxnLst/>
              <a:rect l="l" t="t" r="r" b="b"/>
              <a:pathLst>
                <a:path w="5615" h="4230" extrusionOk="0">
                  <a:moveTo>
                    <a:pt x="1493" y="1"/>
                  </a:moveTo>
                  <a:lnTo>
                    <a:pt x="1" y="1846"/>
                  </a:lnTo>
                  <a:cubicBezTo>
                    <a:pt x="943" y="2317"/>
                    <a:pt x="1885" y="2866"/>
                    <a:pt x="2788" y="3455"/>
                  </a:cubicBezTo>
                  <a:cubicBezTo>
                    <a:pt x="3102" y="3730"/>
                    <a:pt x="3259" y="4122"/>
                    <a:pt x="3730" y="4201"/>
                  </a:cubicBezTo>
                  <a:cubicBezTo>
                    <a:pt x="3845" y="4220"/>
                    <a:pt x="3964" y="4230"/>
                    <a:pt x="4084" y="4230"/>
                  </a:cubicBezTo>
                  <a:cubicBezTo>
                    <a:pt x="4461" y="4230"/>
                    <a:pt x="4856" y="4134"/>
                    <a:pt x="5183" y="3926"/>
                  </a:cubicBezTo>
                  <a:cubicBezTo>
                    <a:pt x="5458" y="3691"/>
                    <a:pt x="5575" y="3573"/>
                    <a:pt x="5615" y="3298"/>
                  </a:cubicBezTo>
                  <a:cubicBezTo>
                    <a:pt x="5615" y="3141"/>
                    <a:pt x="5261" y="2788"/>
                    <a:pt x="4986" y="2395"/>
                  </a:cubicBezTo>
                  <a:cubicBezTo>
                    <a:pt x="4790" y="2081"/>
                    <a:pt x="4672" y="1689"/>
                    <a:pt x="4555" y="1610"/>
                  </a:cubicBezTo>
                  <a:cubicBezTo>
                    <a:pt x="4504" y="1582"/>
                    <a:pt x="4451" y="1570"/>
                    <a:pt x="4398" y="1570"/>
                  </a:cubicBezTo>
                  <a:cubicBezTo>
                    <a:pt x="4105" y="1570"/>
                    <a:pt x="3791" y="1931"/>
                    <a:pt x="3613" y="1931"/>
                  </a:cubicBezTo>
                  <a:cubicBezTo>
                    <a:pt x="3599" y="1931"/>
                    <a:pt x="3586" y="1929"/>
                    <a:pt x="3573" y="1924"/>
                  </a:cubicBezTo>
                  <a:cubicBezTo>
                    <a:pt x="3377" y="1846"/>
                    <a:pt x="1493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-1846630" y="2119982"/>
              <a:ext cx="552731" cy="873861"/>
            </a:xfrm>
            <a:custGeom>
              <a:avLst/>
              <a:gdLst/>
              <a:ahLst/>
              <a:cxnLst/>
              <a:rect l="l" t="t" r="r" b="b"/>
              <a:pathLst>
                <a:path w="7459" h="11793" extrusionOk="0">
                  <a:moveTo>
                    <a:pt x="6085" y="1"/>
                  </a:moveTo>
                  <a:cubicBezTo>
                    <a:pt x="4829" y="1"/>
                    <a:pt x="3808" y="1806"/>
                    <a:pt x="3533" y="2866"/>
                  </a:cubicBezTo>
                  <a:cubicBezTo>
                    <a:pt x="3219" y="3887"/>
                    <a:pt x="707" y="7106"/>
                    <a:pt x="314" y="8048"/>
                  </a:cubicBezTo>
                  <a:cubicBezTo>
                    <a:pt x="0" y="8833"/>
                    <a:pt x="825" y="9736"/>
                    <a:pt x="1217" y="10207"/>
                  </a:cubicBezTo>
                  <a:cubicBezTo>
                    <a:pt x="1884" y="10835"/>
                    <a:pt x="2670" y="11346"/>
                    <a:pt x="3494" y="11778"/>
                  </a:cubicBezTo>
                  <a:cubicBezTo>
                    <a:pt x="3521" y="11787"/>
                    <a:pt x="3552" y="11792"/>
                    <a:pt x="3587" y="11792"/>
                  </a:cubicBezTo>
                  <a:cubicBezTo>
                    <a:pt x="4101" y="11792"/>
                    <a:pt x="5351" y="10742"/>
                    <a:pt x="4946" y="9933"/>
                  </a:cubicBezTo>
                  <a:cubicBezTo>
                    <a:pt x="4201" y="9226"/>
                    <a:pt x="3965" y="8362"/>
                    <a:pt x="3337" y="8245"/>
                  </a:cubicBezTo>
                  <a:cubicBezTo>
                    <a:pt x="5732" y="6282"/>
                    <a:pt x="5417" y="4790"/>
                    <a:pt x="7145" y="3691"/>
                  </a:cubicBezTo>
                  <a:cubicBezTo>
                    <a:pt x="7459" y="3534"/>
                    <a:pt x="7302" y="1610"/>
                    <a:pt x="7027" y="904"/>
                  </a:cubicBezTo>
                  <a:cubicBezTo>
                    <a:pt x="6713" y="197"/>
                    <a:pt x="6438" y="1"/>
                    <a:pt x="6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-1259074" y="2410904"/>
              <a:ext cx="532426" cy="160871"/>
            </a:xfrm>
            <a:custGeom>
              <a:avLst/>
              <a:gdLst/>
              <a:ahLst/>
              <a:cxnLst/>
              <a:rect l="l" t="t" r="r" b="b"/>
              <a:pathLst>
                <a:path w="7185" h="2171" extrusionOk="0">
                  <a:moveTo>
                    <a:pt x="7185" y="0"/>
                  </a:moveTo>
                  <a:lnTo>
                    <a:pt x="7185" y="0"/>
                  </a:lnTo>
                  <a:cubicBezTo>
                    <a:pt x="4692" y="447"/>
                    <a:pt x="2904" y="1740"/>
                    <a:pt x="2190" y="1740"/>
                  </a:cubicBezTo>
                  <a:cubicBezTo>
                    <a:pt x="2150" y="1740"/>
                    <a:pt x="2114" y="1736"/>
                    <a:pt x="2081" y="1728"/>
                  </a:cubicBezTo>
                  <a:cubicBezTo>
                    <a:pt x="1414" y="1610"/>
                    <a:pt x="1" y="118"/>
                    <a:pt x="1" y="118"/>
                  </a:cubicBezTo>
                  <a:lnTo>
                    <a:pt x="1" y="118"/>
                  </a:lnTo>
                  <a:cubicBezTo>
                    <a:pt x="1" y="118"/>
                    <a:pt x="1453" y="2042"/>
                    <a:pt x="2238" y="2159"/>
                  </a:cubicBezTo>
                  <a:cubicBezTo>
                    <a:pt x="2275" y="2167"/>
                    <a:pt x="2313" y="2170"/>
                    <a:pt x="2354" y="2170"/>
                  </a:cubicBezTo>
                  <a:cubicBezTo>
                    <a:pt x="3205" y="2170"/>
                    <a:pt x="5088" y="674"/>
                    <a:pt x="7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1453963" y="1942584"/>
              <a:ext cx="357915" cy="221263"/>
            </a:xfrm>
            <a:custGeom>
              <a:avLst/>
              <a:gdLst/>
              <a:ahLst/>
              <a:cxnLst/>
              <a:rect l="l" t="t" r="r" b="b"/>
              <a:pathLst>
                <a:path w="4830" h="2986" extrusionOk="0">
                  <a:moveTo>
                    <a:pt x="2866" y="0"/>
                  </a:moveTo>
                  <a:cubicBezTo>
                    <a:pt x="2042" y="157"/>
                    <a:pt x="1689" y="1217"/>
                    <a:pt x="1689" y="1217"/>
                  </a:cubicBezTo>
                  <a:cubicBezTo>
                    <a:pt x="982" y="1453"/>
                    <a:pt x="354" y="1963"/>
                    <a:pt x="1" y="2630"/>
                  </a:cubicBezTo>
                  <a:cubicBezTo>
                    <a:pt x="286" y="2467"/>
                    <a:pt x="607" y="2406"/>
                    <a:pt x="942" y="2406"/>
                  </a:cubicBezTo>
                  <a:cubicBezTo>
                    <a:pt x="1970" y="2406"/>
                    <a:pt x="3131" y="2985"/>
                    <a:pt x="3805" y="2985"/>
                  </a:cubicBezTo>
                  <a:cubicBezTo>
                    <a:pt x="3969" y="2985"/>
                    <a:pt x="4104" y="2951"/>
                    <a:pt x="4201" y="2866"/>
                  </a:cubicBezTo>
                  <a:cubicBezTo>
                    <a:pt x="4829" y="2316"/>
                    <a:pt x="3691" y="628"/>
                    <a:pt x="2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1227062" y="2085080"/>
              <a:ext cx="74844" cy="62911"/>
            </a:xfrm>
            <a:custGeom>
              <a:avLst/>
              <a:gdLst/>
              <a:ahLst/>
              <a:cxnLst/>
              <a:rect l="l" t="t" r="r" b="b"/>
              <a:pathLst>
                <a:path w="1010" h="849" extrusionOk="0">
                  <a:moveTo>
                    <a:pt x="590" y="1"/>
                  </a:moveTo>
                  <a:cubicBezTo>
                    <a:pt x="197" y="1"/>
                    <a:pt x="1" y="472"/>
                    <a:pt x="276" y="746"/>
                  </a:cubicBezTo>
                  <a:cubicBezTo>
                    <a:pt x="369" y="816"/>
                    <a:pt x="472" y="848"/>
                    <a:pt x="571" y="848"/>
                  </a:cubicBezTo>
                  <a:cubicBezTo>
                    <a:pt x="804" y="848"/>
                    <a:pt x="1010" y="669"/>
                    <a:pt x="982" y="393"/>
                  </a:cubicBezTo>
                  <a:cubicBezTo>
                    <a:pt x="982" y="158"/>
                    <a:pt x="786" y="1"/>
                    <a:pt x="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2"/>
          <p:cNvGrpSpPr/>
          <p:nvPr/>
        </p:nvGrpSpPr>
        <p:grpSpPr>
          <a:xfrm>
            <a:off x="176613" y="1300052"/>
            <a:ext cx="1680965" cy="3356641"/>
            <a:chOff x="589700" y="946700"/>
            <a:chExt cx="1762757" cy="3519598"/>
          </a:xfrm>
        </p:grpSpPr>
        <p:sp>
          <p:nvSpPr>
            <p:cNvPr id="660" name="Google Shape;660;p42"/>
            <p:cNvSpPr/>
            <p:nvPr/>
          </p:nvSpPr>
          <p:spPr>
            <a:xfrm>
              <a:off x="589700" y="1474146"/>
              <a:ext cx="1762757" cy="2406799"/>
            </a:xfrm>
            <a:custGeom>
              <a:avLst/>
              <a:gdLst/>
              <a:ahLst/>
              <a:cxnLst/>
              <a:rect l="l" t="t" r="r" b="b"/>
              <a:pathLst>
                <a:path w="22887" h="31248" extrusionOk="0">
                  <a:moveTo>
                    <a:pt x="16678" y="0"/>
                  </a:moveTo>
                  <a:cubicBezTo>
                    <a:pt x="15254" y="0"/>
                    <a:pt x="9875" y="2397"/>
                    <a:pt x="10168" y="2983"/>
                  </a:cubicBezTo>
                  <a:cubicBezTo>
                    <a:pt x="0" y="15113"/>
                    <a:pt x="1021" y="31248"/>
                    <a:pt x="1021" y="31248"/>
                  </a:cubicBezTo>
                  <a:cubicBezTo>
                    <a:pt x="1021" y="31248"/>
                    <a:pt x="3102" y="28578"/>
                    <a:pt x="5536" y="28225"/>
                  </a:cubicBezTo>
                  <a:cubicBezTo>
                    <a:pt x="6034" y="28153"/>
                    <a:pt x="6484" y="28126"/>
                    <a:pt x="6919" y="28126"/>
                  </a:cubicBezTo>
                  <a:cubicBezTo>
                    <a:pt x="8063" y="28126"/>
                    <a:pt x="9109" y="28308"/>
                    <a:pt x="10695" y="28308"/>
                  </a:cubicBezTo>
                  <a:cubicBezTo>
                    <a:pt x="11448" y="28308"/>
                    <a:pt x="12322" y="28267"/>
                    <a:pt x="13387" y="28146"/>
                  </a:cubicBezTo>
                  <a:cubicBezTo>
                    <a:pt x="17008" y="27702"/>
                    <a:pt x="17746" y="24879"/>
                    <a:pt x="21163" y="24879"/>
                  </a:cubicBezTo>
                  <a:cubicBezTo>
                    <a:pt x="21672" y="24879"/>
                    <a:pt x="22240" y="24942"/>
                    <a:pt x="22887" y="25084"/>
                  </a:cubicBezTo>
                  <a:cubicBezTo>
                    <a:pt x="21277" y="19746"/>
                    <a:pt x="15428" y="5927"/>
                    <a:pt x="16920" y="39"/>
                  </a:cubicBezTo>
                  <a:cubicBezTo>
                    <a:pt x="16862" y="13"/>
                    <a:pt x="16780" y="0"/>
                    <a:pt x="16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010766" y="1842695"/>
              <a:ext cx="216041" cy="662548"/>
            </a:xfrm>
            <a:custGeom>
              <a:avLst/>
              <a:gdLst/>
              <a:ahLst/>
              <a:cxnLst/>
              <a:rect l="l" t="t" r="r" b="b"/>
              <a:pathLst>
                <a:path w="2805" h="8602" extrusionOk="0">
                  <a:moveTo>
                    <a:pt x="1532" y="1"/>
                  </a:moveTo>
                  <a:cubicBezTo>
                    <a:pt x="1368" y="1"/>
                    <a:pt x="1185" y="14"/>
                    <a:pt x="982" y="43"/>
                  </a:cubicBezTo>
                  <a:cubicBezTo>
                    <a:pt x="158" y="357"/>
                    <a:pt x="1" y="4283"/>
                    <a:pt x="1" y="4283"/>
                  </a:cubicBezTo>
                  <a:lnTo>
                    <a:pt x="747" y="8601"/>
                  </a:lnTo>
                  <a:cubicBezTo>
                    <a:pt x="747" y="8601"/>
                    <a:pt x="1610" y="7580"/>
                    <a:pt x="1571" y="7031"/>
                  </a:cubicBezTo>
                  <a:cubicBezTo>
                    <a:pt x="1532" y="6520"/>
                    <a:pt x="943" y="5775"/>
                    <a:pt x="982" y="5382"/>
                  </a:cubicBezTo>
                  <a:cubicBezTo>
                    <a:pt x="1218" y="3851"/>
                    <a:pt x="2278" y="2320"/>
                    <a:pt x="2670" y="1025"/>
                  </a:cubicBezTo>
                  <a:cubicBezTo>
                    <a:pt x="2804" y="456"/>
                    <a:pt x="2481" y="1"/>
                    <a:pt x="1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1883987" y="1419691"/>
              <a:ext cx="398964" cy="498952"/>
            </a:xfrm>
            <a:custGeom>
              <a:avLst/>
              <a:gdLst/>
              <a:ahLst/>
              <a:cxnLst/>
              <a:rect l="l" t="t" r="r" b="b"/>
              <a:pathLst>
                <a:path w="5180" h="6478" extrusionOk="0">
                  <a:moveTo>
                    <a:pt x="155" y="0"/>
                  </a:moveTo>
                  <a:cubicBezTo>
                    <a:pt x="0" y="155"/>
                    <a:pt x="1451" y="5970"/>
                    <a:pt x="2055" y="5970"/>
                  </a:cubicBezTo>
                  <a:cubicBezTo>
                    <a:pt x="2063" y="5970"/>
                    <a:pt x="2071" y="5969"/>
                    <a:pt x="2079" y="5967"/>
                  </a:cubicBezTo>
                  <a:cubicBezTo>
                    <a:pt x="2305" y="5854"/>
                    <a:pt x="2533" y="5809"/>
                    <a:pt x="2752" y="5809"/>
                  </a:cubicBezTo>
                  <a:cubicBezTo>
                    <a:pt x="3598" y="5809"/>
                    <a:pt x="4316" y="6477"/>
                    <a:pt x="4316" y="6477"/>
                  </a:cubicBezTo>
                  <a:cubicBezTo>
                    <a:pt x="4316" y="6477"/>
                    <a:pt x="5180" y="4711"/>
                    <a:pt x="5180" y="4200"/>
                  </a:cubicBezTo>
                  <a:cubicBezTo>
                    <a:pt x="5141" y="3690"/>
                    <a:pt x="3453" y="2709"/>
                    <a:pt x="2668" y="1727"/>
                  </a:cubicBezTo>
                  <a:cubicBezTo>
                    <a:pt x="2196" y="746"/>
                    <a:pt x="1254" y="79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082857" y="1691935"/>
              <a:ext cx="161170" cy="40096"/>
            </a:xfrm>
            <a:custGeom>
              <a:avLst/>
              <a:gdLst/>
              <a:ahLst/>
              <a:cxnLst/>
              <a:rect l="l" t="t" r="r" b="b"/>
              <a:pathLst>
                <a:path w="2042" h="508" extrusionOk="0">
                  <a:moveTo>
                    <a:pt x="948" y="1"/>
                  </a:moveTo>
                  <a:cubicBezTo>
                    <a:pt x="585" y="1"/>
                    <a:pt x="219" y="118"/>
                    <a:pt x="1" y="508"/>
                  </a:cubicBezTo>
                  <a:cubicBezTo>
                    <a:pt x="419" y="298"/>
                    <a:pt x="873" y="194"/>
                    <a:pt x="1338" y="194"/>
                  </a:cubicBezTo>
                  <a:cubicBezTo>
                    <a:pt x="1571" y="194"/>
                    <a:pt x="1806" y="220"/>
                    <a:pt x="2042" y="272"/>
                  </a:cubicBezTo>
                  <a:cubicBezTo>
                    <a:pt x="2042" y="272"/>
                    <a:pt x="1499" y="1"/>
                    <a:pt x="948" y="1"/>
                  </a:cubicBezTo>
                  <a:close/>
                </a:path>
              </a:pathLst>
            </a:custGeom>
            <a:solidFill>
              <a:srgbClr val="000000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548168" y="1392426"/>
              <a:ext cx="305461" cy="266190"/>
            </a:xfrm>
            <a:custGeom>
              <a:avLst/>
              <a:gdLst/>
              <a:ahLst/>
              <a:cxnLst/>
              <a:rect l="l" t="t" r="r" b="b"/>
              <a:pathLst>
                <a:path w="3966" h="3456" extrusionOk="0">
                  <a:moveTo>
                    <a:pt x="1453" y="1"/>
                  </a:moveTo>
                  <a:lnTo>
                    <a:pt x="1" y="707"/>
                  </a:lnTo>
                  <a:lnTo>
                    <a:pt x="197" y="2356"/>
                  </a:lnTo>
                  <a:lnTo>
                    <a:pt x="2552" y="3455"/>
                  </a:lnTo>
                  <a:lnTo>
                    <a:pt x="3573" y="3338"/>
                  </a:lnTo>
                  <a:lnTo>
                    <a:pt x="3966" y="161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669094" y="3368575"/>
              <a:ext cx="571565" cy="683267"/>
            </a:xfrm>
            <a:custGeom>
              <a:avLst/>
              <a:gdLst/>
              <a:ahLst/>
              <a:cxnLst/>
              <a:rect l="l" t="t" r="r" b="b"/>
              <a:pathLst>
                <a:path w="7421" h="8871" extrusionOk="0">
                  <a:moveTo>
                    <a:pt x="1583" y="0"/>
                  </a:moveTo>
                  <a:cubicBezTo>
                    <a:pt x="828" y="0"/>
                    <a:pt x="23" y="77"/>
                    <a:pt x="1" y="253"/>
                  </a:cubicBezTo>
                  <a:cubicBezTo>
                    <a:pt x="315" y="3197"/>
                    <a:pt x="747" y="2098"/>
                    <a:pt x="1179" y="5435"/>
                  </a:cubicBezTo>
                  <a:cubicBezTo>
                    <a:pt x="943" y="5984"/>
                    <a:pt x="904" y="6573"/>
                    <a:pt x="982" y="7162"/>
                  </a:cubicBezTo>
                  <a:cubicBezTo>
                    <a:pt x="1179" y="7712"/>
                    <a:pt x="3416" y="7790"/>
                    <a:pt x="3416" y="7790"/>
                  </a:cubicBezTo>
                  <a:cubicBezTo>
                    <a:pt x="3416" y="7790"/>
                    <a:pt x="6152" y="8871"/>
                    <a:pt x="6862" y="8871"/>
                  </a:cubicBezTo>
                  <a:cubicBezTo>
                    <a:pt x="6917" y="8871"/>
                    <a:pt x="6960" y="8864"/>
                    <a:pt x="6989" y="8850"/>
                  </a:cubicBezTo>
                  <a:cubicBezTo>
                    <a:pt x="7420" y="8614"/>
                    <a:pt x="7028" y="7476"/>
                    <a:pt x="6439" y="7083"/>
                  </a:cubicBezTo>
                  <a:cubicBezTo>
                    <a:pt x="6046" y="6848"/>
                    <a:pt x="4241" y="6377"/>
                    <a:pt x="3612" y="5631"/>
                  </a:cubicBezTo>
                  <a:cubicBezTo>
                    <a:pt x="2592" y="4179"/>
                    <a:pt x="3063" y="1117"/>
                    <a:pt x="2867" y="135"/>
                  </a:cubicBezTo>
                  <a:cubicBezTo>
                    <a:pt x="2745" y="48"/>
                    <a:pt x="2180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669094" y="2465186"/>
              <a:ext cx="417371" cy="962396"/>
            </a:xfrm>
            <a:custGeom>
              <a:avLst/>
              <a:gdLst/>
              <a:ahLst/>
              <a:cxnLst/>
              <a:rect l="l" t="t" r="r" b="b"/>
              <a:pathLst>
                <a:path w="5419" h="12495" extrusionOk="0">
                  <a:moveTo>
                    <a:pt x="5124" y="1"/>
                  </a:moveTo>
                  <a:cubicBezTo>
                    <a:pt x="4323" y="1"/>
                    <a:pt x="162" y="3392"/>
                    <a:pt x="315" y="3660"/>
                  </a:cubicBezTo>
                  <a:cubicBezTo>
                    <a:pt x="590" y="5583"/>
                    <a:pt x="708" y="7467"/>
                    <a:pt x="668" y="9391"/>
                  </a:cubicBezTo>
                  <a:cubicBezTo>
                    <a:pt x="236" y="10215"/>
                    <a:pt x="40" y="11079"/>
                    <a:pt x="1" y="11982"/>
                  </a:cubicBezTo>
                  <a:cubicBezTo>
                    <a:pt x="408" y="12361"/>
                    <a:pt x="891" y="12494"/>
                    <a:pt x="1343" y="12494"/>
                  </a:cubicBezTo>
                  <a:cubicBezTo>
                    <a:pt x="2154" y="12494"/>
                    <a:pt x="2867" y="12066"/>
                    <a:pt x="2867" y="11864"/>
                  </a:cubicBezTo>
                  <a:lnTo>
                    <a:pt x="2867" y="10883"/>
                  </a:lnTo>
                  <a:cubicBezTo>
                    <a:pt x="3063" y="10333"/>
                    <a:pt x="3181" y="9784"/>
                    <a:pt x="3181" y="9234"/>
                  </a:cubicBezTo>
                  <a:cubicBezTo>
                    <a:pt x="3298" y="8959"/>
                    <a:pt x="5418" y="4523"/>
                    <a:pt x="5183" y="9"/>
                  </a:cubicBezTo>
                  <a:cubicBezTo>
                    <a:pt x="5166" y="3"/>
                    <a:pt x="5146" y="1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170219" y="3521232"/>
              <a:ext cx="248004" cy="945066"/>
            </a:xfrm>
            <a:custGeom>
              <a:avLst/>
              <a:gdLst/>
              <a:ahLst/>
              <a:cxnLst/>
              <a:rect l="l" t="t" r="r" b="b"/>
              <a:pathLst>
                <a:path w="3220" h="12270" extrusionOk="0">
                  <a:moveTo>
                    <a:pt x="720" y="1"/>
                  </a:moveTo>
                  <a:cubicBezTo>
                    <a:pt x="543" y="1"/>
                    <a:pt x="412" y="46"/>
                    <a:pt x="354" y="155"/>
                  </a:cubicBezTo>
                  <a:cubicBezTo>
                    <a:pt x="1" y="2275"/>
                    <a:pt x="825" y="3806"/>
                    <a:pt x="629" y="6515"/>
                  </a:cubicBezTo>
                  <a:cubicBezTo>
                    <a:pt x="589" y="7143"/>
                    <a:pt x="472" y="7810"/>
                    <a:pt x="354" y="8438"/>
                  </a:cubicBezTo>
                  <a:cubicBezTo>
                    <a:pt x="236" y="8870"/>
                    <a:pt x="275" y="10872"/>
                    <a:pt x="589" y="11461"/>
                  </a:cubicBezTo>
                  <a:cubicBezTo>
                    <a:pt x="881" y="12069"/>
                    <a:pt x="1564" y="12270"/>
                    <a:pt x="2116" y="12270"/>
                  </a:cubicBezTo>
                  <a:cubicBezTo>
                    <a:pt x="2456" y="12270"/>
                    <a:pt x="2747" y="12194"/>
                    <a:pt x="2866" y="12089"/>
                  </a:cubicBezTo>
                  <a:cubicBezTo>
                    <a:pt x="3141" y="11775"/>
                    <a:pt x="2866" y="10558"/>
                    <a:pt x="2866" y="10558"/>
                  </a:cubicBezTo>
                  <a:cubicBezTo>
                    <a:pt x="2395" y="9302"/>
                    <a:pt x="2160" y="7967"/>
                    <a:pt x="2238" y="6632"/>
                  </a:cubicBezTo>
                  <a:cubicBezTo>
                    <a:pt x="2356" y="5259"/>
                    <a:pt x="3063" y="3178"/>
                    <a:pt x="3220" y="1215"/>
                  </a:cubicBezTo>
                  <a:cubicBezTo>
                    <a:pt x="3156" y="895"/>
                    <a:pt x="1499" y="1"/>
                    <a:pt x="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94404" y="2483979"/>
              <a:ext cx="601757" cy="1149022"/>
            </a:xfrm>
            <a:custGeom>
              <a:avLst/>
              <a:gdLst/>
              <a:ahLst/>
              <a:cxnLst/>
              <a:rect l="l" t="t" r="r" b="b"/>
              <a:pathLst>
                <a:path w="7813" h="14918" extrusionOk="0">
                  <a:moveTo>
                    <a:pt x="6753" y="0"/>
                  </a:moveTo>
                  <a:cubicBezTo>
                    <a:pt x="6753" y="0"/>
                    <a:pt x="3848" y="118"/>
                    <a:pt x="3220" y="785"/>
                  </a:cubicBezTo>
                  <a:cubicBezTo>
                    <a:pt x="2552" y="1492"/>
                    <a:pt x="2592" y="2591"/>
                    <a:pt x="2552" y="4004"/>
                  </a:cubicBezTo>
                  <a:cubicBezTo>
                    <a:pt x="1885" y="6360"/>
                    <a:pt x="1767" y="9893"/>
                    <a:pt x="1296" y="11306"/>
                  </a:cubicBezTo>
                  <a:cubicBezTo>
                    <a:pt x="707" y="12719"/>
                    <a:pt x="1" y="12955"/>
                    <a:pt x="40" y="13622"/>
                  </a:cubicBezTo>
                  <a:cubicBezTo>
                    <a:pt x="246" y="14632"/>
                    <a:pt x="1164" y="14917"/>
                    <a:pt x="1907" y="14917"/>
                  </a:cubicBezTo>
                  <a:cubicBezTo>
                    <a:pt x="2434" y="14917"/>
                    <a:pt x="2873" y="14773"/>
                    <a:pt x="2906" y="14643"/>
                  </a:cubicBezTo>
                  <a:cubicBezTo>
                    <a:pt x="2945" y="14407"/>
                    <a:pt x="2984" y="14133"/>
                    <a:pt x="2984" y="13858"/>
                  </a:cubicBezTo>
                  <a:cubicBezTo>
                    <a:pt x="3455" y="13465"/>
                    <a:pt x="3769" y="12916"/>
                    <a:pt x="3887" y="12287"/>
                  </a:cubicBezTo>
                  <a:cubicBezTo>
                    <a:pt x="3887" y="12287"/>
                    <a:pt x="6831" y="8519"/>
                    <a:pt x="7695" y="4004"/>
                  </a:cubicBezTo>
                  <a:cubicBezTo>
                    <a:pt x="7813" y="3337"/>
                    <a:pt x="6753" y="0"/>
                    <a:pt x="6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442339" y="2378151"/>
              <a:ext cx="625942" cy="414304"/>
            </a:xfrm>
            <a:custGeom>
              <a:avLst/>
              <a:gdLst/>
              <a:ahLst/>
              <a:cxnLst/>
              <a:rect l="l" t="t" r="r" b="b"/>
              <a:pathLst>
                <a:path w="8127" h="5379" extrusionOk="0">
                  <a:moveTo>
                    <a:pt x="8127" y="0"/>
                  </a:moveTo>
                  <a:lnTo>
                    <a:pt x="1375" y="511"/>
                  </a:lnTo>
                  <a:lnTo>
                    <a:pt x="1" y="2159"/>
                  </a:lnTo>
                  <a:cubicBezTo>
                    <a:pt x="275" y="2042"/>
                    <a:pt x="570" y="1983"/>
                    <a:pt x="864" y="1983"/>
                  </a:cubicBezTo>
                  <a:cubicBezTo>
                    <a:pt x="1159" y="1983"/>
                    <a:pt x="1453" y="2042"/>
                    <a:pt x="1728" y="2159"/>
                  </a:cubicBezTo>
                  <a:cubicBezTo>
                    <a:pt x="4123" y="3573"/>
                    <a:pt x="4162" y="5104"/>
                    <a:pt x="4476" y="5378"/>
                  </a:cubicBezTo>
                  <a:cubicBezTo>
                    <a:pt x="7106" y="4515"/>
                    <a:pt x="8127" y="1139"/>
                    <a:pt x="8127" y="1139"/>
                  </a:cubicBezTo>
                  <a:lnTo>
                    <a:pt x="8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48168" y="2299512"/>
              <a:ext cx="520116" cy="211119"/>
            </a:xfrm>
            <a:custGeom>
              <a:avLst/>
              <a:gdLst/>
              <a:ahLst/>
              <a:cxnLst/>
              <a:rect l="l" t="t" r="r" b="b"/>
              <a:pathLst>
                <a:path w="6753" h="2741" extrusionOk="0">
                  <a:moveTo>
                    <a:pt x="6674" y="1"/>
                  </a:moveTo>
                  <a:lnTo>
                    <a:pt x="354" y="864"/>
                  </a:lnTo>
                  <a:lnTo>
                    <a:pt x="1" y="1532"/>
                  </a:lnTo>
                  <a:cubicBezTo>
                    <a:pt x="275" y="2042"/>
                    <a:pt x="786" y="2435"/>
                    <a:pt x="1414" y="2552"/>
                  </a:cubicBezTo>
                  <a:cubicBezTo>
                    <a:pt x="1894" y="2684"/>
                    <a:pt x="2351" y="2740"/>
                    <a:pt x="2783" y="2740"/>
                  </a:cubicBezTo>
                  <a:cubicBezTo>
                    <a:pt x="5175" y="2740"/>
                    <a:pt x="6753" y="1021"/>
                    <a:pt x="6753" y="1021"/>
                  </a:cubicBezTo>
                  <a:lnTo>
                    <a:pt x="6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372788" y="1446033"/>
              <a:ext cx="762036" cy="986581"/>
            </a:xfrm>
            <a:custGeom>
              <a:avLst/>
              <a:gdLst/>
              <a:ahLst/>
              <a:cxnLst/>
              <a:rect l="l" t="t" r="r" b="b"/>
              <a:pathLst>
                <a:path w="9894" h="12809" extrusionOk="0">
                  <a:moveTo>
                    <a:pt x="6105" y="1"/>
                  </a:moveTo>
                  <a:cubicBezTo>
                    <a:pt x="6033" y="1"/>
                    <a:pt x="5961" y="4"/>
                    <a:pt x="5889" y="11"/>
                  </a:cubicBezTo>
                  <a:cubicBezTo>
                    <a:pt x="5614" y="51"/>
                    <a:pt x="5889" y="2053"/>
                    <a:pt x="5457" y="2288"/>
                  </a:cubicBezTo>
                  <a:cubicBezTo>
                    <a:pt x="5431" y="2302"/>
                    <a:pt x="5396" y="2309"/>
                    <a:pt x="5352" y="2309"/>
                  </a:cubicBezTo>
                  <a:cubicBezTo>
                    <a:pt x="4665" y="2309"/>
                    <a:pt x="1924" y="679"/>
                    <a:pt x="1924" y="679"/>
                  </a:cubicBezTo>
                  <a:cubicBezTo>
                    <a:pt x="1532" y="1621"/>
                    <a:pt x="904" y="2485"/>
                    <a:pt x="79" y="3073"/>
                  </a:cubicBezTo>
                  <a:cubicBezTo>
                    <a:pt x="1" y="4290"/>
                    <a:pt x="79" y="5507"/>
                    <a:pt x="354" y="6685"/>
                  </a:cubicBezTo>
                  <a:cubicBezTo>
                    <a:pt x="1178" y="8844"/>
                    <a:pt x="2749" y="10454"/>
                    <a:pt x="2866" y="10885"/>
                  </a:cubicBezTo>
                  <a:cubicBezTo>
                    <a:pt x="2866" y="11239"/>
                    <a:pt x="2788" y="11631"/>
                    <a:pt x="2631" y="11985"/>
                  </a:cubicBezTo>
                  <a:cubicBezTo>
                    <a:pt x="3102" y="12495"/>
                    <a:pt x="3769" y="12809"/>
                    <a:pt x="4476" y="12809"/>
                  </a:cubicBezTo>
                  <a:cubicBezTo>
                    <a:pt x="6125" y="12809"/>
                    <a:pt x="7734" y="12220"/>
                    <a:pt x="8951" y="11082"/>
                  </a:cubicBezTo>
                  <a:cubicBezTo>
                    <a:pt x="8676" y="9865"/>
                    <a:pt x="8598" y="8608"/>
                    <a:pt x="8716" y="7352"/>
                  </a:cubicBezTo>
                  <a:cubicBezTo>
                    <a:pt x="9422" y="6999"/>
                    <a:pt x="9854" y="6292"/>
                    <a:pt x="9854" y="5507"/>
                  </a:cubicBezTo>
                  <a:cubicBezTo>
                    <a:pt x="9893" y="4251"/>
                    <a:pt x="8519" y="3387"/>
                    <a:pt x="8441" y="2524"/>
                  </a:cubicBezTo>
                  <a:cubicBezTo>
                    <a:pt x="8402" y="2210"/>
                    <a:pt x="8362" y="1935"/>
                    <a:pt x="8362" y="1935"/>
                  </a:cubicBezTo>
                  <a:cubicBezTo>
                    <a:pt x="8178" y="829"/>
                    <a:pt x="7198" y="1"/>
                    <a:pt x="6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173223" y="2308600"/>
              <a:ext cx="589665" cy="376563"/>
            </a:xfrm>
            <a:custGeom>
              <a:avLst/>
              <a:gdLst/>
              <a:ahLst/>
              <a:cxnLst/>
              <a:rect l="l" t="t" r="r" b="b"/>
              <a:pathLst>
                <a:path w="7656" h="4889" extrusionOk="0">
                  <a:moveTo>
                    <a:pt x="1257" y="0"/>
                  </a:moveTo>
                  <a:lnTo>
                    <a:pt x="1" y="1767"/>
                  </a:lnTo>
                  <a:cubicBezTo>
                    <a:pt x="1" y="1767"/>
                    <a:pt x="2435" y="2670"/>
                    <a:pt x="3495" y="3180"/>
                  </a:cubicBezTo>
                  <a:cubicBezTo>
                    <a:pt x="3809" y="3416"/>
                    <a:pt x="4319" y="4240"/>
                    <a:pt x="4829" y="4515"/>
                  </a:cubicBezTo>
                  <a:cubicBezTo>
                    <a:pt x="5251" y="4742"/>
                    <a:pt x="5699" y="4888"/>
                    <a:pt x="6152" y="4888"/>
                  </a:cubicBezTo>
                  <a:cubicBezTo>
                    <a:pt x="6247" y="4888"/>
                    <a:pt x="6343" y="4882"/>
                    <a:pt x="6439" y="4868"/>
                  </a:cubicBezTo>
                  <a:cubicBezTo>
                    <a:pt x="6831" y="4790"/>
                    <a:pt x="7146" y="4633"/>
                    <a:pt x="7420" y="4397"/>
                  </a:cubicBezTo>
                  <a:cubicBezTo>
                    <a:pt x="7577" y="4201"/>
                    <a:pt x="7656" y="4162"/>
                    <a:pt x="7577" y="3965"/>
                  </a:cubicBezTo>
                  <a:cubicBezTo>
                    <a:pt x="7538" y="3769"/>
                    <a:pt x="6635" y="3062"/>
                    <a:pt x="6517" y="2984"/>
                  </a:cubicBezTo>
                  <a:cubicBezTo>
                    <a:pt x="6557" y="2945"/>
                    <a:pt x="6596" y="2905"/>
                    <a:pt x="6596" y="2866"/>
                  </a:cubicBezTo>
                  <a:cubicBezTo>
                    <a:pt x="6596" y="2788"/>
                    <a:pt x="6321" y="2434"/>
                    <a:pt x="6203" y="2317"/>
                  </a:cubicBezTo>
                  <a:cubicBezTo>
                    <a:pt x="6203" y="2317"/>
                    <a:pt x="6164" y="2277"/>
                    <a:pt x="6164" y="2277"/>
                  </a:cubicBezTo>
                  <a:cubicBezTo>
                    <a:pt x="6125" y="2238"/>
                    <a:pt x="6086" y="2199"/>
                    <a:pt x="6046" y="2159"/>
                  </a:cubicBezTo>
                  <a:cubicBezTo>
                    <a:pt x="5693" y="1924"/>
                    <a:pt x="4555" y="2081"/>
                    <a:pt x="4358" y="1963"/>
                  </a:cubicBezTo>
                  <a:cubicBezTo>
                    <a:pt x="3455" y="1728"/>
                    <a:pt x="1257" y="0"/>
                    <a:pt x="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013016" y="1661155"/>
              <a:ext cx="571488" cy="788864"/>
            </a:xfrm>
            <a:custGeom>
              <a:avLst/>
              <a:gdLst/>
              <a:ahLst/>
              <a:cxnLst/>
              <a:rect l="l" t="t" r="r" b="b"/>
              <a:pathLst>
                <a:path w="7420" h="10242" extrusionOk="0">
                  <a:moveTo>
                    <a:pt x="5689" y="0"/>
                  </a:moveTo>
                  <a:cubicBezTo>
                    <a:pt x="5507" y="0"/>
                    <a:pt x="5325" y="29"/>
                    <a:pt x="5143" y="84"/>
                  </a:cubicBezTo>
                  <a:cubicBezTo>
                    <a:pt x="4633" y="241"/>
                    <a:pt x="4201" y="555"/>
                    <a:pt x="3887" y="987"/>
                  </a:cubicBezTo>
                  <a:cubicBezTo>
                    <a:pt x="3455" y="1694"/>
                    <a:pt x="3102" y="2479"/>
                    <a:pt x="2827" y="3264"/>
                  </a:cubicBezTo>
                  <a:cubicBezTo>
                    <a:pt x="2827" y="3264"/>
                    <a:pt x="0" y="7935"/>
                    <a:pt x="40" y="8485"/>
                  </a:cubicBezTo>
                  <a:cubicBezTo>
                    <a:pt x="118" y="8799"/>
                    <a:pt x="275" y="9113"/>
                    <a:pt x="550" y="9309"/>
                  </a:cubicBezTo>
                  <a:cubicBezTo>
                    <a:pt x="550" y="9309"/>
                    <a:pt x="864" y="9820"/>
                    <a:pt x="2081" y="10212"/>
                  </a:cubicBezTo>
                  <a:cubicBezTo>
                    <a:pt x="2124" y="10232"/>
                    <a:pt x="2170" y="10242"/>
                    <a:pt x="2217" y="10242"/>
                  </a:cubicBezTo>
                  <a:cubicBezTo>
                    <a:pt x="2822" y="10242"/>
                    <a:pt x="3737" y="8734"/>
                    <a:pt x="3337" y="8406"/>
                  </a:cubicBezTo>
                  <a:cubicBezTo>
                    <a:pt x="3141" y="8210"/>
                    <a:pt x="2905" y="8053"/>
                    <a:pt x="2670" y="7935"/>
                  </a:cubicBezTo>
                  <a:cubicBezTo>
                    <a:pt x="4515" y="5462"/>
                    <a:pt x="6281" y="2675"/>
                    <a:pt x="6281" y="2675"/>
                  </a:cubicBezTo>
                  <a:cubicBezTo>
                    <a:pt x="6281" y="2675"/>
                    <a:pt x="6412" y="2512"/>
                    <a:pt x="6652" y="2512"/>
                  </a:cubicBezTo>
                  <a:cubicBezTo>
                    <a:pt x="6785" y="2512"/>
                    <a:pt x="6950" y="2561"/>
                    <a:pt x="7145" y="2714"/>
                  </a:cubicBezTo>
                  <a:cubicBezTo>
                    <a:pt x="7420" y="2165"/>
                    <a:pt x="7263" y="634"/>
                    <a:pt x="6321" y="123"/>
                  </a:cubicBezTo>
                  <a:cubicBezTo>
                    <a:pt x="6110" y="39"/>
                    <a:pt x="5900" y="0"/>
                    <a:pt x="5689" y="0"/>
                  </a:cubicBezTo>
                  <a:close/>
                </a:path>
              </a:pathLst>
            </a:custGeom>
            <a:solidFill>
              <a:srgbClr val="256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372788" y="1543003"/>
              <a:ext cx="202640" cy="150733"/>
            </a:xfrm>
            <a:custGeom>
              <a:avLst/>
              <a:gdLst/>
              <a:ahLst/>
              <a:cxnLst/>
              <a:rect l="l" t="t" r="r" b="b"/>
              <a:pathLst>
                <a:path w="2631" h="1957" extrusionOk="0">
                  <a:moveTo>
                    <a:pt x="1544" y="1"/>
                  </a:moveTo>
                  <a:cubicBezTo>
                    <a:pt x="1245" y="1"/>
                    <a:pt x="1153" y="500"/>
                    <a:pt x="786" y="794"/>
                  </a:cubicBezTo>
                  <a:cubicBezTo>
                    <a:pt x="393" y="1068"/>
                    <a:pt x="1" y="1579"/>
                    <a:pt x="197" y="1736"/>
                  </a:cubicBezTo>
                  <a:cubicBezTo>
                    <a:pt x="339" y="1646"/>
                    <a:pt x="487" y="1612"/>
                    <a:pt x="636" y="1612"/>
                  </a:cubicBezTo>
                  <a:cubicBezTo>
                    <a:pt x="1110" y="1612"/>
                    <a:pt x="1594" y="1957"/>
                    <a:pt x="1941" y="1957"/>
                  </a:cubicBezTo>
                  <a:cubicBezTo>
                    <a:pt x="2058" y="1957"/>
                    <a:pt x="2159" y="1918"/>
                    <a:pt x="2238" y="1814"/>
                  </a:cubicBezTo>
                  <a:cubicBezTo>
                    <a:pt x="2631" y="1304"/>
                    <a:pt x="1846" y="48"/>
                    <a:pt x="1610" y="9"/>
                  </a:cubicBezTo>
                  <a:cubicBezTo>
                    <a:pt x="1587" y="3"/>
                    <a:pt x="1565" y="1"/>
                    <a:pt x="1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475613" y="1611630"/>
              <a:ext cx="63542" cy="61310"/>
            </a:xfrm>
            <a:custGeom>
              <a:avLst/>
              <a:gdLst/>
              <a:ahLst/>
              <a:cxnLst/>
              <a:rect l="l" t="t" r="r" b="b"/>
              <a:pathLst>
                <a:path w="825" h="796" extrusionOk="0">
                  <a:moveTo>
                    <a:pt x="413" y="1"/>
                  </a:moveTo>
                  <a:cubicBezTo>
                    <a:pt x="207" y="1"/>
                    <a:pt x="0" y="138"/>
                    <a:pt x="0" y="413"/>
                  </a:cubicBezTo>
                  <a:cubicBezTo>
                    <a:pt x="0" y="668"/>
                    <a:pt x="207" y="796"/>
                    <a:pt x="413" y="796"/>
                  </a:cubicBezTo>
                  <a:cubicBezTo>
                    <a:pt x="619" y="796"/>
                    <a:pt x="825" y="668"/>
                    <a:pt x="825" y="413"/>
                  </a:cubicBezTo>
                  <a:cubicBezTo>
                    <a:pt x="825" y="138"/>
                    <a:pt x="619" y="1"/>
                    <a:pt x="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121849" y="2253376"/>
              <a:ext cx="99818" cy="16021"/>
            </a:xfrm>
            <a:custGeom>
              <a:avLst/>
              <a:gdLst/>
              <a:ahLst/>
              <a:cxnLst/>
              <a:rect l="l" t="t" r="r" b="b"/>
              <a:pathLst>
                <a:path w="1296" h="208" extrusionOk="0">
                  <a:moveTo>
                    <a:pt x="634" y="1"/>
                  </a:moveTo>
                  <a:cubicBezTo>
                    <a:pt x="403" y="1"/>
                    <a:pt x="177" y="70"/>
                    <a:pt x="1" y="207"/>
                  </a:cubicBezTo>
                  <a:cubicBezTo>
                    <a:pt x="197" y="187"/>
                    <a:pt x="413" y="178"/>
                    <a:pt x="634" y="178"/>
                  </a:cubicBezTo>
                  <a:cubicBezTo>
                    <a:pt x="854" y="178"/>
                    <a:pt x="1080" y="187"/>
                    <a:pt x="1296" y="207"/>
                  </a:cubicBezTo>
                  <a:cubicBezTo>
                    <a:pt x="1100" y="70"/>
                    <a:pt x="864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620724" y="1059845"/>
              <a:ext cx="341738" cy="492944"/>
            </a:xfrm>
            <a:custGeom>
              <a:avLst/>
              <a:gdLst/>
              <a:ahLst/>
              <a:cxnLst/>
              <a:rect l="l" t="t" r="r" b="b"/>
              <a:pathLst>
                <a:path w="4437" h="6400" extrusionOk="0">
                  <a:moveTo>
                    <a:pt x="2081" y="1"/>
                  </a:moveTo>
                  <a:lnTo>
                    <a:pt x="158" y="2591"/>
                  </a:lnTo>
                  <a:lnTo>
                    <a:pt x="1" y="4790"/>
                  </a:lnTo>
                  <a:cubicBezTo>
                    <a:pt x="1" y="4790"/>
                    <a:pt x="1610" y="6282"/>
                    <a:pt x="2670" y="6399"/>
                  </a:cubicBezTo>
                  <a:cubicBezTo>
                    <a:pt x="3024" y="6360"/>
                    <a:pt x="3377" y="6203"/>
                    <a:pt x="3652" y="5968"/>
                  </a:cubicBezTo>
                  <a:cubicBezTo>
                    <a:pt x="3887" y="5418"/>
                    <a:pt x="4044" y="4790"/>
                    <a:pt x="4162" y="4201"/>
                  </a:cubicBezTo>
                  <a:cubicBezTo>
                    <a:pt x="4240" y="3808"/>
                    <a:pt x="4240" y="3416"/>
                    <a:pt x="4280" y="3063"/>
                  </a:cubicBezTo>
                  <a:cubicBezTo>
                    <a:pt x="4358" y="2827"/>
                    <a:pt x="4397" y="2591"/>
                    <a:pt x="4437" y="2356"/>
                  </a:cubicBezTo>
                  <a:cubicBezTo>
                    <a:pt x="4437" y="2081"/>
                    <a:pt x="4319" y="1217"/>
                    <a:pt x="4319" y="1217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386729" y="946700"/>
              <a:ext cx="599909" cy="692817"/>
            </a:xfrm>
            <a:custGeom>
              <a:avLst/>
              <a:gdLst/>
              <a:ahLst/>
              <a:cxnLst/>
              <a:rect l="l" t="t" r="r" b="b"/>
              <a:pathLst>
                <a:path w="7789" h="8995" extrusionOk="0">
                  <a:moveTo>
                    <a:pt x="4409" y="0"/>
                  </a:moveTo>
                  <a:cubicBezTo>
                    <a:pt x="4004" y="0"/>
                    <a:pt x="3562" y="134"/>
                    <a:pt x="3392" y="645"/>
                  </a:cubicBezTo>
                  <a:cubicBezTo>
                    <a:pt x="3358" y="627"/>
                    <a:pt x="3312" y="617"/>
                    <a:pt x="3257" y="617"/>
                  </a:cubicBezTo>
                  <a:cubicBezTo>
                    <a:pt x="2503" y="617"/>
                    <a:pt x="1" y="2401"/>
                    <a:pt x="330" y="6573"/>
                  </a:cubicBezTo>
                  <a:cubicBezTo>
                    <a:pt x="409" y="6494"/>
                    <a:pt x="526" y="6455"/>
                    <a:pt x="644" y="6455"/>
                  </a:cubicBezTo>
                  <a:cubicBezTo>
                    <a:pt x="644" y="6455"/>
                    <a:pt x="566" y="7829"/>
                    <a:pt x="1115" y="8261"/>
                  </a:cubicBezTo>
                  <a:cubicBezTo>
                    <a:pt x="1115" y="7829"/>
                    <a:pt x="1312" y="7751"/>
                    <a:pt x="1312" y="7751"/>
                  </a:cubicBezTo>
                  <a:cubicBezTo>
                    <a:pt x="1450" y="8480"/>
                    <a:pt x="2081" y="8994"/>
                    <a:pt x="2796" y="8994"/>
                  </a:cubicBezTo>
                  <a:cubicBezTo>
                    <a:pt x="2889" y="8994"/>
                    <a:pt x="2983" y="8986"/>
                    <a:pt x="3078" y="8968"/>
                  </a:cubicBezTo>
                  <a:cubicBezTo>
                    <a:pt x="2960" y="8418"/>
                    <a:pt x="2960" y="7868"/>
                    <a:pt x="3078" y="7279"/>
                  </a:cubicBezTo>
                  <a:lnTo>
                    <a:pt x="3431" y="7986"/>
                  </a:lnTo>
                  <a:cubicBezTo>
                    <a:pt x="3353" y="5984"/>
                    <a:pt x="4491" y="5670"/>
                    <a:pt x="4688" y="4414"/>
                  </a:cubicBezTo>
                  <a:cubicBezTo>
                    <a:pt x="4727" y="3982"/>
                    <a:pt x="4962" y="3589"/>
                    <a:pt x="5316" y="3354"/>
                  </a:cubicBezTo>
                  <a:cubicBezTo>
                    <a:pt x="5404" y="3265"/>
                    <a:pt x="5516" y="3225"/>
                    <a:pt x="5635" y="3225"/>
                  </a:cubicBezTo>
                  <a:cubicBezTo>
                    <a:pt x="5779" y="3225"/>
                    <a:pt x="5932" y="3285"/>
                    <a:pt x="6062" y="3393"/>
                  </a:cubicBezTo>
                  <a:cubicBezTo>
                    <a:pt x="6404" y="3103"/>
                    <a:pt x="6664" y="2996"/>
                    <a:pt x="6861" y="2996"/>
                  </a:cubicBezTo>
                  <a:cubicBezTo>
                    <a:pt x="7411" y="2996"/>
                    <a:pt x="7475" y="3825"/>
                    <a:pt x="7475" y="3825"/>
                  </a:cubicBezTo>
                  <a:cubicBezTo>
                    <a:pt x="7710" y="3550"/>
                    <a:pt x="7789" y="3197"/>
                    <a:pt x="7750" y="2883"/>
                  </a:cubicBezTo>
                  <a:cubicBezTo>
                    <a:pt x="7435" y="1509"/>
                    <a:pt x="6376" y="449"/>
                    <a:pt x="5041" y="96"/>
                  </a:cubicBezTo>
                  <a:cubicBezTo>
                    <a:pt x="4892" y="51"/>
                    <a:pt x="4657" y="0"/>
                    <a:pt x="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644909" y="1008087"/>
              <a:ext cx="196632" cy="157665"/>
            </a:xfrm>
            <a:custGeom>
              <a:avLst/>
              <a:gdLst/>
              <a:ahLst/>
              <a:cxnLst/>
              <a:rect l="l" t="t" r="r" b="b"/>
              <a:pathLst>
                <a:path w="2553" h="2047" extrusionOk="0">
                  <a:moveTo>
                    <a:pt x="256" y="1"/>
                  </a:moveTo>
                  <a:cubicBezTo>
                    <a:pt x="248" y="1"/>
                    <a:pt x="242" y="2"/>
                    <a:pt x="236" y="5"/>
                  </a:cubicBezTo>
                  <a:cubicBezTo>
                    <a:pt x="1" y="123"/>
                    <a:pt x="2552" y="2047"/>
                    <a:pt x="2552" y="2047"/>
                  </a:cubicBezTo>
                  <a:cubicBezTo>
                    <a:pt x="2552" y="2047"/>
                    <a:pt x="544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729634" y="1245545"/>
              <a:ext cx="232831" cy="159051"/>
            </a:xfrm>
            <a:custGeom>
              <a:avLst/>
              <a:gdLst/>
              <a:ahLst/>
              <a:cxnLst/>
              <a:rect l="l" t="t" r="r" b="b"/>
              <a:pathLst>
                <a:path w="3023" h="2065" extrusionOk="0">
                  <a:moveTo>
                    <a:pt x="2978" y="1"/>
                  </a:moveTo>
                  <a:cubicBezTo>
                    <a:pt x="2801" y="1"/>
                    <a:pt x="2159" y="730"/>
                    <a:pt x="2159" y="730"/>
                  </a:cubicBezTo>
                  <a:cubicBezTo>
                    <a:pt x="2159" y="730"/>
                    <a:pt x="1681" y="676"/>
                    <a:pt x="1204" y="676"/>
                  </a:cubicBezTo>
                  <a:cubicBezTo>
                    <a:pt x="776" y="676"/>
                    <a:pt x="349" y="720"/>
                    <a:pt x="275" y="887"/>
                  </a:cubicBezTo>
                  <a:cubicBezTo>
                    <a:pt x="0" y="1319"/>
                    <a:pt x="236" y="1908"/>
                    <a:pt x="707" y="2065"/>
                  </a:cubicBezTo>
                  <a:cubicBezTo>
                    <a:pt x="1178" y="2065"/>
                    <a:pt x="1649" y="1947"/>
                    <a:pt x="2081" y="1672"/>
                  </a:cubicBezTo>
                  <a:cubicBezTo>
                    <a:pt x="2041" y="1515"/>
                    <a:pt x="2081" y="1358"/>
                    <a:pt x="2120" y="1240"/>
                  </a:cubicBezTo>
                  <a:cubicBezTo>
                    <a:pt x="2189" y="1148"/>
                    <a:pt x="2231" y="1110"/>
                    <a:pt x="2278" y="1110"/>
                  </a:cubicBezTo>
                  <a:cubicBezTo>
                    <a:pt x="2311" y="1110"/>
                    <a:pt x="2346" y="1129"/>
                    <a:pt x="2395" y="1162"/>
                  </a:cubicBezTo>
                  <a:cubicBezTo>
                    <a:pt x="2473" y="1240"/>
                    <a:pt x="2473" y="1476"/>
                    <a:pt x="2473" y="1476"/>
                  </a:cubicBezTo>
                  <a:cubicBezTo>
                    <a:pt x="2591" y="1437"/>
                    <a:pt x="2709" y="1358"/>
                    <a:pt x="2826" y="1280"/>
                  </a:cubicBezTo>
                  <a:cubicBezTo>
                    <a:pt x="2866" y="1044"/>
                    <a:pt x="2866" y="769"/>
                    <a:pt x="2866" y="534"/>
                  </a:cubicBezTo>
                  <a:cubicBezTo>
                    <a:pt x="2944" y="377"/>
                    <a:pt x="2983" y="220"/>
                    <a:pt x="3023" y="63"/>
                  </a:cubicBezTo>
                  <a:cubicBezTo>
                    <a:pt x="3023" y="19"/>
                    <a:pt x="3006" y="1"/>
                    <a:pt x="2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781008" y="1339204"/>
              <a:ext cx="84722" cy="29115"/>
            </a:xfrm>
            <a:custGeom>
              <a:avLst/>
              <a:gdLst/>
              <a:ahLst/>
              <a:cxnLst/>
              <a:rect l="l" t="t" r="r" b="b"/>
              <a:pathLst>
                <a:path w="1100" h="378" extrusionOk="0">
                  <a:moveTo>
                    <a:pt x="860" y="1"/>
                  </a:moveTo>
                  <a:cubicBezTo>
                    <a:pt x="550" y="1"/>
                    <a:pt x="250" y="120"/>
                    <a:pt x="0" y="338"/>
                  </a:cubicBezTo>
                  <a:cubicBezTo>
                    <a:pt x="90" y="365"/>
                    <a:pt x="182" y="378"/>
                    <a:pt x="274" y="378"/>
                  </a:cubicBezTo>
                  <a:cubicBezTo>
                    <a:pt x="583" y="378"/>
                    <a:pt x="888" y="236"/>
                    <a:pt x="1100" y="24"/>
                  </a:cubicBezTo>
                  <a:cubicBezTo>
                    <a:pt x="1019" y="8"/>
                    <a:pt x="93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917029" y="1289678"/>
              <a:ext cx="30346" cy="27266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197" y="39"/>
                    <a:pt x="40" y="157"/>
                    <a:pt x="1" y="353"/>
                  </a:cubicBezTo>
                  <a:cubicBezTo>
                    <a:pt x="276" y="353"/>
                    <a:pt x="393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53307" y="1985032"/>
              <a:ext cx="90807" cy="47677"/>
            </a:xfrm>
            <a:custGeom>
              <a:avLst/>
              <a:gdLst/>
              <a:ahLst/>
              <a:cxnLst/>
              <a:rect l="l" t="t" r="r" b="b"/>
              <a:pathLst>
                <a:path w="1179" h="619" extrusionOk="0">
                  <a:moveTo>
                    <a:pt x="1" y="1"/>
                  </a:moveTo>
                  <a:cubicBezTo>
                    <a:pt x="347" y="479"/>
                    <a:pt x="611" y="618"/>
                    <a:pt x="800" y="618"/>
                  </a:cubicBezTo>
                  <a:cubicBezTo>
                    <a:pt x="1060" y="618"/>
                    <a:pt x="1179" y="354"/>
                    <a:pt x="1179" y="354"/>
                  </a:cubicBezTo>
                  <a:lnTo>
                    <a:pt x="1179" y="354"/>
                  </a:lnTo>
                  <a:cubicBezTo>
                    <a:pt x="1092" y="370"/>
                    <a:pt x="1006" y="378"/>
                    <a:pt x="921" y="378"/>
                  </a:cubicBezTo>
                  <a:cubicBezTo>
                    <a:pt x="579" y="378"/>
                    <a:pt x="252" y="25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584446" y="1957843"/>
              <a:ext cx="296373" cy="179771"/>
            </a:xfrm>
            <a:custGeom>
              <a:avLst/>
              <a:gdLst/>
              <a:ahLst/>
              <a:cxnLst/>
              <a:rect l="l" t="t" r="r" b="b"/>
              <a:pathLst>
                <a:path w="3848" h="2334" extrusionOk="0">
                  <a:moveTo>
                    <a:pt x="1" y="1"/>
                  </a:moveTo>
                  <a:cubicBezTo>
                    <a:pt x="1" y="1373"/>
                    <a:pt x="981" y="2333"/>
                    <a:pt x="1980" y="2333"/>
                  </a:cubicBezTo>
                  <a:cubicBezTo>
                    <a:pt x="2725" y="2333"/>
                    <a:pt x="3479" y="1801"/>
                    <a:pt x="3848" y="511"/>
                  </a:cubicBezTo>
                  <a:lnTo>
                    <a:pt x="3848" y="511"/>
                  </a:lnTo>
                  <a:cubicBezTo>
                    <a:pt x="3336" y="1500"/>
                    <a:pt x="2632" y="1934"/>
                    <a:pt x="1960" y="1934"/>
                  </a:cubicBezTo>
                  <a:cubicBezTo>
                    <a:pt x="1086" y="1934"/>
                    <a:pt x="267" y="119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29634" y="1703902"/>
              <a:ext cx="187467" cy="166369"/>
            </a:xfrm>
            <a:custGeom>
              <a:avLst/>
              <a:gdLst/>
              <a:ahLst/>
              <a:cxnLst/>
              <a:rect l="l" t="t" r="r" b="b"/>
              <a:pathLst>
                <a:path w="2434" h="2160" extrusionOk="0">
                  <a:moveTo>
                    <a:pt x="2434" y="0"/>
                  </a:moveTo>
                  <a:lnTo>
                    <a:pt x="0" y="1374"/>
                  </a:lnTo>
                  <a:lnTo>
                    <a:pt x="2238" y="215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2"/>
          <p:cNvSpPr/>
          <p:nvPr/>
        </p:nvSpPr>
        <p:spPr>
          <a:xfrm>
            <a:off x="4740150" y="1685700"/>
            <a:ext cx="3939275" cy="1122325"/>
          </a:xfrm>
          <a:custGeom>
            <a:avLst/>
            <a:gdLst/>
            <a:ahLst/>
            <a:cxnLst/>
            <a:rect l="l" t="t" r="r" b="b"/>
            <a:pathLst>
              <a:path w="157571" h="44893" extrusionOk="0">
                <a:moveTo>
                  <a:pt x="5870" y="1096"/>
                </a:moveTo>
                <a:lnTo>
                  <a:pt x="0" y="43418"/>
                </a:lnTo>
                <a:lnTo>
                  <a:pt x="157571" y="44893"/>
                </a:lnTo>
                <a:lnTo>
                  <a:pt x="153439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7" name="Google Shape;687;p42"/>
          <p:cNvSpPr/>
          <p:nvPr/>
        </p:nvSpPr>
        <p:spPr>
          <a:xfrm>
            <a:off x="2873175" y="630475"/>
            <a:ext cx="5887150" cy="1180900"/>
          </a:xfrm>
          <a:custGeom>
            <a:avLst/>
            <a:gdLst/>
            <a:ahLst/>
            <a:cxnLst/>
            <a:rect l="l" t="t" r="r" b="b"/>
            <a:pathLst>
              <a:path w="235486" h="47236" extrusionOk="0">
                <a:moveTo>
                  <a:pt x="0" y="525"/>
                </a:moveTo>
                <a:lnTo>
                  <a:pt x="4407" y="47236"/>
                </a:lnTo>
                <a:lnTo>
                  <a:pt x="230872" y="46065"/>
                </a:lnTo>
                <a:lnTo>
                  <a:pt x="235486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8" name="Google Shape;688;p42"/>
          <p:cNvSpPr txBox="1">
            <a:spLocks noGrp="1"/>
          </p:cNvSpPr>
          <p:nvPr>
            <p:ph type="ctrTitle"/>
          </p:nvPr>
        </p:nvSpPr>
        <p:spPr>
          <a:xfrm rot="1506">
            <a:off x="2948925" y="705425"/>
            <a:ext cx="5479201" cy="20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dirty="0">
                <a:solidFill>
                  <a:schemeClr val="lt1"/>
                </a:solidFill>
              </a:rPr>
              <a:t>unveiling the heroes</a:t>
            </a:r>
            <a:r>
              <a:rPr lang="en" sz="5100" dirty="0">
                <a:solidFill>
                  <a:schemeClr val="lt1"/>
                </a:solidFill>
              </a:rPr>
              <a:t> </a:t>
            </a:r>
            <a:endParaRPr sz="5600" dirty="0">
              <a:solidFill>
                <a:schemeClr val="dk2"/>
              </a:solidFill>
            </a:endParaRPr>
          </a:p>
        </p:txBody>
      </p:sp>
      <p:sp>
        <p:nvSpPr>
          <p:cNvPr id="689" name="Google Shape;689;p42"/>
          <p:cNvSpPr txBox="1">
            <a:spLocks noGrp="1"/>
          </p:cNvSpPr>
          <p:nvPr>
            <p:ph type="subTitle" idx="1"/>
          </p:nvPr>
        </p:nvSpPr>
        <p:spPr>
          <a:xfrm>
            <a:off x="4684225" y="2979108"/>
            <a:ext cx="3744300" cy="3420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Data-Driven Exploration of Comic Book Characters</a:t>
            </a:r>
            <a:endParaRPr dirty="0"/>
          </a:p>
        </p:txBody>
      </p:sp>
      <p:pic>
        <p:nvPicPr>
          <p:cNvPr id="690" name="Google Shape;6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3762" y="1849538"/>
            <a:ext cx="2390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7512" y="3954838"/>
            <a:ext cx="1266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57962" y="3898138"/>
            <a:ext cx="847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42"/>
          <p:cNvGrpSpPr/>
          <p:nvPr/>
        </p:nvGrpSpPr>
        <p:grpSpPr>
          <a:xfrm flipH="1">
            <a:off x="1320919" y="1391654"/>
            <a:ext cx="1758192" cy="3592067"/>
            <a:chOff x="6902657" y="894938"/>
            <a:chExt cx="1749793" cy="3574908"/>
          </a:xfrm>
        </p:grpSpPr>
        <p:sp>
          <p:nvSpPr>
            <p:cNvPr id="694" name="Google Shape;694;p42"/>
            <p:cNvSpPr/>
            <p:nvPr/>
          </p:nvSpPr>
          <p:spPr>
            <a:xfrm flipH="1">
              <a:off x="6999013" y="1434978"/>
              <a:ext cx="1653437" cy="2543057"/>
            </a:xfrm>
            <a:custGeom>
              <a:avLst/>
              <a:gdLst/>
              <a:ahLst/>
              <a:cxnLst/>
              <a:rect l="l" t="t" r="r" b="b"/>
              <a:pathLst>
                <a:path w="21985" h="33815" extrusionOk="0">
                  <a:moveTo>
                    <a:pt x="16150" y="1"/>
                  </a:moveTo>
                  <a:cubicBezTo>
                    <a:pt x="15011" y="1"/>
                    <a:pt x="8794" y="3548"/>
                    <a:pt x="8794" y="3548"/>
                  </a:cubicBezTo>
                  <a:cubicBezTo>
                    <a:pt x="8794" y="3548"/>
                    <a:pt x="825" y="16346"/>
                    <a:pt x="1" y="33815"/>
                  </a:cubicBezTo>
                  <a:cubicBezTo>
                    <a:pt x="747" y="32833"/>
                    <a:pt x="2710" y="29143"/>
                    <a:pt x="6086" y="27848"/>
                  </a:cubicBezTo>
                  <a:cubicBezTo>
                    <a:pt x="7067" y="27471"/>
                    <a:pt x="7875" y="27383"/>
                    <a:pt x="8606" y="27383"/>
                  </a:cubicBezTo>
                  <a:cubicBezTo>
                    <a:pt x="9248" y="27383"/>
                    <a:pt x="9830" y="27451"/>
                    <a:pt x="10416" y="27451"/>
                  </a:cubicBezTo>
                  <a:cubicBezTo>
                    <a:pt x="11457" y="27451"/>
                    <a:pt x="12511" y="27236"/>
                    <a:pt x="13937" y="26042"/>
                  </a:cubicBezTo>
                  <a:cubicBezTo>
                    <a:pt x="14947" y="25197"/>
                    <a:pt x="16246" y="24924"/>
                    <a:pt x="17503" y="24924"/>
                  </a:cubicBezTo>
                  <a:cubicBezTo>
                    <a:pt x="19813" y="24924"/>
                    <a:pt x="21984" y="25846"/>
                    <a:pt x="21984" y="25846"/>
                  </a:cubicBezTo>
                  <a:cubicBezTo>
                    <a:pt x="21984" y="25846"/>
                    <a:pt x="16567" y="12538"/>
                    <a:pt x="16253" y="15"/>
                  </a:cubicBezTo>
                  <a:cubicBezTo>
                    <a:pt x="16226" y="5"/>
                    <a:pt x="16191" y="1"/>
                    <a:pt x="1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7438940" y="1376995"/>
              <a:ext cx="295340" cy="242611"/>
            </a:xfrm>
            <a:custGeom>
              <a:avLst/>
              <a:gdLst/>
              <a:ahLst/>
              <a:cxnLst/>
              <a:rect l="l" t="t" r="r" b="b"/>
              <a:pathLst>
                <a:path w="3927" h="3226" extrusionOk="0">
                  <a:moveTo>
                    <a:pt x="393" y="1"/>
                  </a:moveTo>
                  <a:cubicBezTo>
                    <a:pt x="354" y="550"/>
                    <a:pt x="236" y="1061"/>
                    <a:pt x="1" y="1571"/>
                  </a:cubicBezTo>
                  <a:cubicBezTo>
                    <a:pt x="79" y="1846"/>
                    <a:pt x="864" y="2317"/>
                    <a:pt x="864" y="2317"/>
                  </a:cubicBezTo>
                  <a:cubicBezTo>
                    <a:pt x="1335" y="2709"/>
                    <a:pt x="1846" y="2984"/>
                    <a:pt x="2395" y="3220"/>
                  </a:cubicBezTo>
                  <a:cubicBezTo>
                    <a:pt x="2417" y="3223"/>
                    <a:pt x="2439" y="3225"/>
                    <a:pt x="2463" y="3225"/>
                  </a:cubicBezTo>
                  <a:cubicBezTo>
                    <a:pt x="2960" y="3225"/>
                    <a:pt x="3926" y="2474"/>
                    <a:pt x="3926" y="2474"/>
                  </a:cubicBezTo>
                  <a:lnTo>
                    <a:pt x="3220" y="35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6904605" y="1229746"/>
              <a:ext cx="471701" cy="354592"/>
            </a:xfrm>
            <a:custGeom>
              <a:avLst/>
              <a:gdLst/>
              <a:ahLst/>
              <a:cxnLst/>
              <a:rect l="l" t="t" r="r" b="b"/>
              <a:pathLst>
                <a:path w="6272" h="4715" extrusionOk="0">
                  <a:moveTo>
                    <a:pt x="4456" y="0"/>
                  </a:moveTo>
                  <a:cubicBezTo>
                    <a:pt x="4160" y="0"/>
                    <a:pt x="3870" y="25"/>
                    <a:pt x="3798" y="114"/>
                  </a:cubicBezTo>
                  <a:cubicBezTo>
                    <a:pt x="3720" y="389"/>
                    <a:pt x="3681" y="663"/>
                    <a:pt x="3720" y="977"/>
                  </a:cubicBezTo>
                  <a:cubicBezTo>
                    <a:pt x="3013" y="977"/>
                    <a:pt x="2778" y="1527"/>
                    <a:pt x="1404" y="1841"/>
                  </a:cubicBezTo>
                  <a:cubicBezTo>
                    <a:pt x="1349" y="1841"/>
                    <a:pt x="1273" y="1839"/>
                    <a:pt x="1186" y="1839"/>
                  </a:cubicBezTo>
                  <a:cubicBezTo>
                    <a:pt x="835" y="1839"/>
                    <a:pt x="289" y="1865"/>
                    <a:pt x="69" y="2116"/>
                  </a:cubicBezTo>
                  <a:cubicBezTo>
                    <a:pt x="0" y="2322"/>
                    <a:pt x="920" y="4714"/>
                    <a:pt x="1678" y="4714"/>
                  </a:cubicBezTo>
                  <a:cubicBezTo>
                    <a:pt x="1787" y="4714"/>
                    <a:pt x="1893" y="4664"/>
                    <a:pt x="1993" y="4550"/>
                  </a:cubicBezTo>
                  <a:cubicBezTo>
                    <a:pt x="2778" y="3647"/>
                    <a:pt x="4309" y="4000"/>
                    <a:pt x="5918" y="2391"/>
                  </a:cubicBezTo>
                  <a:cubicBezTo>
                    <a:pt x="6154" y="1762"/>
                    <a:pt x="6272" y="1134"/>
                    <a:pt x="6272" y="467"/>
                  </a:cubicBezTo>
                  <a:cubicBezTo>
                    <a:pt x="6247" y="81"/>
                    <a:pt x="5837" y="6"/>
                    <a:pt x="5524" y="6"/>
                  </a:cubicBezTo>
                  <a:cubicBezTo>
                    <a:pt x="5329" y="6"/>
                    <a:pt x="5172" y="35"/>
                    <a:pt x="5172" y="35"/>
                  </a:cubicBezTo>
                  <a:cubicBezTo>
                    <a:pt x="5172" y="35"/>
                    <a:pt x="4810" y="0"/>
                    <a:pt x="4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6981404" y="1303220"/>
              <a:ext cx="106343" cy="65052"/>
            </a:xfrm>
            <a:custGeom>
              <a:avLst/>
              <a:gdLst/>
              <a:ahLst/>
              <a:cxnLst/>
              <a:rect l="l" t="t" r="r" b="b"/>
              <a:pathLst>
                <a:path w="1414" h="865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236"/>
                    <a:pt x="943" y="511"/>
                    <a:pt x="1414" y="864"/>
                  </a:cubicBezTo>
                  <a:cubicBezTo>
                    <a:pt x="1178" y="2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7013798" y="3280182"/>
              <a:ext cx="572856" cy="678876"/>
            </a:xfrm>
            <a:custGeom>
              <a:avLst/>
              <a:gdLst/>
              <a:ahLst/>
              <a:cxnLst/>
              <a:rect l="l" t="t" r="r" b="b"/>
              <a:pathLst>
                <a:path w="7617" h="9027" extrusionOk="0">
                  <a:moveTo>
                    <a:pt x="723" y="0"/>
                  </a:moveTo>
                  <a:cubicBezTo>
                    <a:pt x="442" y="0"/>
                    <a:pt x="175" y="138"/>
                    <a:pt x="79" y="603"/>
                  </a:cubicBezTo>
                  <a:cubicBezTo>
                    <a:pt x="0" y="2566"/>
                    <a:pt x="1021" y="3037"/>
                    <a:pt x="707" y="6138"/>
                  </a:cubicBezTo>
                  <a:cubicBezTo>
                    <a:pt x="354" y="7080"/>
                    <a:pt x="275" y="7630"/>
                    <a:pt x="354" y="7865"/>
                  </a:cubicBezTo>
                  <a:cubicBezTo>
                    <a:pt x="533" y="8380"/>
                    <a:pt x="1286" y="8474"/>
                    <a:pt x="1987" y="8474"/>
                  </a:cubicBezTo>
                  <a:cubicBezTo>
                    <a:pt x="2389" y="8474"/>
                    <a:pt x="2775" y="8443"/>
                    <a:pt x="3025" y="8443"/>
                  </a:cubicBezTo>
                  <a:cubicBezTo>
                    <a:pt x="3105" y="8443"/>
                    <a:pt x="3171" y="8446"/>
                    <a:pt x="3219" y="8454"/>
                  </a:cubicBezTo>
                  <a:cubicBezTo>
                    <a:pt x="3651" y="8533"/>
                    <a:pt x="4004" y="8690"/>
                    <a:pt x="5025" y="8925"/>
                  </a:cubicBezTo>
                  <a:cubicBezTo>
                    <a:pt x="5394" y="8996"/>
                    <a:pt x="5737" y="9026"/>
                    <a:pt x="6037" y="9026"/>
                  </a:cubicBezTo>
                  <a:cubicBezTo>
                    <a:pt x="6565" y="9026"/>
                    <a:pt x="6955" y="8933"/>
                    <a:pt x="7106" y="8807"/>
                  </a:cubicBezTo>
                  <a:cubicBezTo>
                    <a:pt x="7616" y="8376"/>
                    <a:pt x="6556" y="7434"/>
                    <a:pt x="6124" y="7237"/>
                  </a:cubicBezTo>
                  <a:cubicBezTo>
                    <a:pt x="5732" y="7002"/>
                    <a:pt x="3690" y="6727"/>
                    <a:pt x="3337" y="5903"/>
                  </a:cubicBezTo>
                  <a:cubicBezTo>
                    <a:pt x="2984" y="4686"/>
                    <a:pt x="3337" y="838"/>
                    <a:pt x="3337" y="838"/>
                  </a:cubicBezTo>
                  <a:lnTo>
                    <a:pt x="1571" y="289"/>
                  </a:lnTo>
                  <a:cubicBezTo>
                    <a:pt x="1571" y="289"/>
                    <a:pt x="1131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7190986" y="2483170"/>
              <a:ext cx="404015" cy="888246"/>
            </a:xfrm>
            <a:custGeom>
              <a:avLst/>
              <a:gdLst/>
              <a:ahLst/>
              <a:cxnLst/>
              <a:rect l="l" t="t" r="r" b="b"/>
              <a:pathLst>
                <a:path w="5372" h="11811" extrusionOk="0">
                  <a:moveTo>
                    <a:pt x="5312" y="1"/>
                  </a:moveTo>
                  <a:cubicBezTo>
                    <a:pt x="4606" y="1"/>
                    <a:pt x="0" y="3091"/>
                    <a:pt x="190" y="3546"/>
                  </a:cubicBezTo>
                  <a:cubicBezTo>
                    <a:pt x="386" y="4056"/>
                    <a:pt x="622" y="8060"/>
                    <a:pt x="582" y="9042"/>
                  </a:cubicBezTo>
                  <a:cubicBezTo>
                    <a:pt x="504" y="10023"/>
                    <a:pt x="151" y="10220"/>
                    <a:pt x="190" y="11201"/>
                  </a:cubicBezTo>
                  <a:cubicBezTo>
                    <a:pt x="490" y="11667"/>
                    <a:pt x="1032" y="11810"/>
                    <a:pt x="1587" y="11810"/>
                  </a:cubicBezTo>
                  <a:cubicBezTo>
                    <a:pt x="2481" y="11810"/>
                    <a:pt x="3409" y="11436"/>
                    <a:pt x="3409" y="11436"/>
                  </a:cubicBezTo>
                  <a:cubicBezTo>
                    <a:pt x="3487" y="10573"/>
                    <a:pt x="3527" y="9748"/>
                    <a:pt x="3448" y="8924"/>
                  </a:cubicBezTo>
                  <a:cubicBezTo>
                    <a:pt x="3644" y="8571"/>
                    <a:pt x="5332" y="5980"/>
                    <a:pt x="5372" y="13"/>
                  </a:cubicBezTo>
                  <a:cubicBezTo>
                    <a:pt x="5357" y="5"/>
                    <a:pt x="5337" y="1"/>
                    <a:pt x="5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 flipH="1">
              <a:off x="7890692" y="3593482"/>
              <a:ext cx="301206" cy="876364"/>
            </a:xfrm>
            <a:custGeom>
              <a:avLst/>
              <a:gdLst/>
              <a:ahLst/>
              <a:cxnLst/>
              <a:rect l="l" t="t" r="r" b="b"/>
              <a:pathLst>
                <a:path w="4005" h="11653" extrusionOk="0">
                  <a:moveTo>
                    <a:pt x="1645" y="0"/>
                  </a:moveTo>
                  <a:cubicBezTo>
                    <a:pt x="1359" y="0"/>
                    <a:pt x="1097" y="69"/>
                    <a:pt x="982" y="284"/>
                  </a:cubicBezTo>
                  <a:cubicBezTo>
                    <a:pt x="747" y="2404"/>
                    <a:pt x="982" y="2600"/>
                    <a:pt x="864" y="4210"/>
                  </a:cubicBezTo>
                  <a:cubicBezTo>
                    <a:pt x="747" y="5584"/>
                    <a:pt x="433" y="6918"/>
                    <a:pt x="40" y="8253"/>
                  </a:cubicBezTo>
                  <a:cubicBezTo>
                    <a:pt x="1" y="8489"/>
                    <a:pt x="158" y="8763"/>
                    <a:pt x="315" y="9274"/>
                  </a:cubicBezTo>
                  <a:cubicBezTo>
                    <a:pt x="354" y="9784"/>
                    <a:pt x="550" y="10294"/>
                    <a:pt x="825" y="10765"/>
                  </a:cubicBezTo>
                  <a:cubicBezTo>
                    <a:pt x="1274" y="11380"/>
                    <a:pt x="2022" y="11653"/>
                    <a:pt x="2615" y="11653"/>
                  </a:cubicBezTo>
                  <a:cubicBezTo>
                    <a:pt x="3007" y="11653"/>
                    <a:pt x="3330" y="11534"/>
                    <a:pt x="3455" y="11315"/>
                  </a:cubicBezTo>
                  <a:cubicBezTo>
                    <a:pt x="3769" y="10765"/>
                    <a:pt x="3220" y="9941"/>
                    <a:pt x="2867" y="8999"/>
                  </a:cubicBezTo>
                  <a:cubicBezTo>
                    <a:pt x="2631" y="8489"/>
                    <a:pt x="2474" y="7939"/>
                    <a:pt x="2317" y="7389"/>
                  </a:cubicBezTo>
                  <a:cubicBezTo>
                    <a:pt x="2199" y="6801"/>
                    <a:pt x="3063" y="3739"/>
                    <a:pt x="4005" y="1069"/>
                  </a:cubicBezTo>
                  <a:cubicBezTo>
                    <a:pt x="3730" y="559"/>
                    <a:pt x="2710" y="206"/>
                    <a:pt x="2710" y="206"/>
                  </a:cubicBezTo>
                  <a:cubicBezTo>
                    <a:pt x="2710" y="206"/>
                    <a:pt x="21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 flipH="1">
              <a:off x="7512778" y="2546266"/>
              <a:ext cx="605270" cy="1151614"/>
            </a:xfrm>
            <a:custGeom>
              <a:avLst/>
              <a:gdLst/>
              <a:ahLst/>
              <a:cxnLst/>
              <a:rect l="l" t="t" r="r" b="b"/>
              <a:pathLst>
                <a:path w="8048" h="15313" extrusionOk="0">
                  <a:moveTo>
                    <a:pt x="5624" y="0"/>
                  </a:moveTo>
                  <a:cubicBezTo>
                    <a:pt x="4940" y="0"/>
                    <a:pt x="3963" y="110"/>
                    <a:pt x="3690" y="705"/>
                  </a:cubicBezTo>
                  <a:cubicBezTo>
                    <a:pt x="3298" y="1726"/>
                    <a:pt x="3101" y="2785"/>
                    <a:pt x="3141" y="3885"/>
                  </a:cubicBezTo>
                  <a:cubicBezTo>
                    <a:pt x="2042" y="6907"/>
                    <a:pt x="1924" y="10126"/>
                    <a:pt x="1492" y="10990"/>
                  </a:cubicBezTo>
                  <a:cubicBezTo>
                    <a:pt x="707" y="12953"/>
                    <a:pt x="511" y="12442"/>
                    <a:pt x="0" y="14209"/>
                  </a:cubicBezTo>
                  <a:cubicBezTo>
                    <a:pt x="707" y="15079"/>
                    <a:pt x="1405" y="15313"/>
                    <a:pt x="1952" y="15313"/>
                  </a:cubicBezTo>
                  <a:cubicBezTo>
                    <a:pt x="2590" y="15313"/>
                    <a:pt x="3023" y="14994"/>
                    <a:pt x="3023" y="14994"/>
                  </a:cubicBezTo>
                  <a:lnTo>
                    <a:pt x="3023" y="14366"/>
                  </a:lnTo>
                  <a:cubicBezTo>
                    <a:pt x="3023" y="14366"/>
                    <a:pt x="4122" y="12914"/>
                    <a:pt x="4083" y="12442"/>
                  </a:cubicBezTo>
                  <a:cubicBezTo>
                    <a:pt x="5692" y="9812"/>
                    <a:pt x="7027" y="6986"/>
                    <a:pt x="8048" y="4081"/>
                  </a:cubicBezTo>
                  <a:lnTo>
                    <a:pt x="6320" y="38"/>
                  </a:lnTo>
                  <a:cubicBezTo>
                    <a:pt x="6320" y="38"/>
                    <a:pt x="6022" y="0"/>
                    <a:pt x="5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 flipH="1">
              <a:off x="7190976" y="2318774"/>
              <a:ext cx="649567" cy="537415"/>
            </a:xfrm>
            <a:custGeom>
              <a:avLst/>
              <a:gdLst/>
              <a:ahLst/>
              <a:cxnLst/>
              <a:rect l="l" t="t" r="r" b="b"/>
              <a:pathLst>
                <a:path w="8637" h="7146" extrusionOk="0">
                  <a:moveTo>
                    <a:pt x="5418" y="1"/>
                  </a:moveTo>
                  <a:cubicBezTo>
                    <a:pt x="5418" y="1"/>
                    <a:pt x="1257" y="746"/>
                    <a:pt x="1139" y="1021"/>
                  </a:cubicBezTo>
                  <a:cubicBezTo>
                    <a:pt x="864" y="2003"/>
                    <a:pt x="236" y="2905"/>
                    <a:pt x="0" y="3730"/>
                  </a:cubicBezTo>
                  <a:cubicBezTo>
                    <a:pt x="511" y="3730"/>
                    <a:pt x="1060" y="3887"/>
                    <a:pt x="1492" y="4201"/>
                  </a:cubicBezTo>
                  <a:cubicBezTo>
                    <a:pt x="2316" y="4672"/>
                    <a:pt x="4319" y="7027"/>
                    <a:pt x="4397" y="7145"/>
                  </a:cubicBezTo>
                  <a:cubicBezTo>
                    <a:pt x="7812" y="6988"/>
                    <a:pt x="8597" y="2317"/>
                    <a:pt x="8637" y="2199"/>
                  </a:cubicBezTo>
                  <a:cubicBezTo>
                    <a:pt x="8637" y="1532"/>
                    <a:pt x="8519" y="864"/>
                    <a:pt x="8323" y="197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rgbClr val="0FA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 flipH="1">
              <a:off x="7199853" y="2321707"/>
              <a:ext cx="578722" cy="189592"/>
            </a:xfrm>
            <a:custGeom>
              <a:avLst/>
              <a:gdLst/>
              <a:ahLst/>
              <a:cxnLst/>
              <a:rect l="l" t="t" r="r" b="b"/>
              <a:pathLst>
                <a:path w="7695" h="2521" extrusionOk="0">
                  <a:moveTo>
                    <a:pt x="7499" y="1"/>
                  </a:moveTo>
                  <a:lnTo>
                    <a:pt x="315" y="982"/>
                  </a:lnTo>
                  <a:lnTo>
                    <a:pt x="1" y="1885"/>
                  </a:lnTo>
                  <a:cubicBezTo>
                    <a:pt x="1" y="1885"/>
                    <a:pt x="786" y="2395"/>
                    <a:pt x="3023" y="2513"/>
                  </a:cubicBezTo>
                  <a:cubicBezTo>
                    <a:pt x="3132" y="2518"/>
                    <a:pt x="3239" y="2521"/>
                    <a:pt x="3347" y="2521"/>
                  </a:cubicBezTo>
                  <a:cubicBezTo>
                    <a:pt x="4956" y="2521"/>
                    <a:pt x="6481" y="1971"/>
                    <a:pt x="7695" y="904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 flipH="1">
              <a:off x="7167355" y="1394743"/>
              <a:ext cx="809007" cy="1030384"/>
            </a:xfrm>
            <a:custGeom>
              <a:avLst/>
              <a:gdLst/>
              <a:ahLst/>
              <a:cxnLst/>
              <a:rect l="l" t="t" r="r" b="b"/>
              <a:pathLst>
                <a:path w="10757" h="13701" extrusionOk="0">
                  <a:moveTo>
                    <a:pt x="6635" y="0"/>
                  </a:moveTo>
                  <a:cubicBezTo>
                    <a:pt x="6635" y="0"/>
                    <a:pt x="7341" y="2081"/>
                    <a:pt x="6439" y="2552"/>
                  </a:cubicBezTo>
                  <a:cubicBezTo>
                    <a:pt x="6339" y="2602"/>
                    <a:pt x="6232" y="2624"/>
                    <a:pt x="6121" y="2624"/>
                  </a:cubicBezTo>
                  <a:cubicBezTo>
                    <a:pt x="5264" y="2624"/>
                    <a:pt x="4127" y="1301"/>
                    <a:pt x="3403" y="1301"/>
                  </a:cubicBezTo>
                  <a:cubicBezTo>
                    <a:pt x="3339" y="1301"/>
                    <a:pt x="3277" y="1312"/>
                    <a:pt x="3220" y="1335"/>
                  </a:cubicBezTo>
                  <a:cubicBezTo>
                    <a:pt x="2709" y="2159"/>
                    <a:pt x="315" y="4319"/>
                    <a:pt x="79" y="5496"/>
                  </a:cubicBezTo>
                  <a:cubicBezTo>
                    <a:pt x="1" y="5732"/>
                    <a:pt x="275" y="6124"/>
                    <a:pt x="275" y="7145"/>
                  </a:cubicBezTo>
                  <a:cubicBezTo>
                    <a:pt x="472" y="8833"/>
                    <a:pt x="3220" y="11149"/>
                    <a:pt x="2945" y="13308"/>
                  </a:cubicBezTo>
                  <a:cubicBezTo>
                    <a:pt x="3141" y="13465"/>
                    <a:pt x="4476" y="13661"/>
                    <a:pt x="5732" y="13701"/>
                  </a:cubicBezTo>
                  <a:cubicBezTo>
                    <a:pt x="8715" y="13583"/>
                    <a:pt x="10089" y="12327"/>
                    <a:pt x="10089" y="12327"/>
                  </a:cubicBezTo>
                  <a:cubicBezTo>
                    <a:pt x="10089" y="12327"/>
                    <a:pt x="10089" y="8401"/>
                    <a:pt x="10011" y="7223"/>
                  </a:cubicBezTo>
                  <a:cubicBezTo>
                    <a:pt x="10246" y="6988"/>
                    <a:pt x="10757" y="6792"/>
                    <a:pt x="10639" y="5025"/>
                  </a:cubicBezTo>
                  <a:cubicBezTo>
                    <a:pt x="10600" y="3533"/>
                    <a:pt x="9854" y="982"/>
                    <a:pt x="9108" y="628"/>
                  </a:cubicBezTo>
                  <a:lnTo>
                    <a:pt x="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 flipH="1">
              <a:off x="7267700" y="1706088"/>
              <a:ext cx="273906" cy="222532"/>
            </a:xfrm>
            <a:custGeom>
              <a:avLst/>
              <a:gdLst/>
              <a:ahLst/>
              <a:cxnLst/>
              <a:rect l="l" t="t" r="r" b="b"/>
              <a:pathLst>
                <a:path w="3642" h="2959" extrusionOk="0">
                  <a:moveTo>
                    <a:pt x="2095" y="0"/>
                  </a:moveTo>
                  <a:cubicBezTo>
                    <a:pt x="1141" y="0"/>
                    <a:pt x="1" y="759"/>
                    <a:pt x="501" y="1709"/>
                  </a:cubicBezTo>
                  <a:cubicBezTo>
                    <a:pt x="598" y="2454"/>
                    <a:pt x="1229" y="2958"/>
                    <a:pt x="1931" y="2958"/>
                  </a:cubicBezTo>
                  <a:cubicBezTo>
                    <a:pt x="2081" y="2958"/>
                    <a:pt x="2233" y="2935"/>
                    <a:pt x="2385" y="2887"/>
                  </a:cubicBezTo>
                  <a:cubicBezTo>
                    <a:pt x="3209" y="2612"/>
                    <a:pt x="3641" y="1631"/>
                    <a:pt x="3209" y="846"/>
                  </a:cubicBezTo>
                  <a:cubicBezTo>
                    <a:pt x="3124" y="247"/>
                    <a:pt x="2640" y="0"/>
                    <a:pt x="2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 flipH="1">
              <a:off x="7718909" y="1661266"/>
              <a:ext cx="694391" cy="415508"/>
            </a:xfrm>
            <a:custGeom>
              <a:avLst/>
              <a:gdLst/>
              <a:ahLst/>
              <a:cxnLst/>
              <a:rect l="l" t="t" r="r" b="b"/>
              <a:pathLst>
                <a:path w="9233" h="5525" extrusionOk="0">
                  <a:moveTo>
                    <a:pt x="7003" y="0"/>
                  </a:moveTo>
                  <a:cubicBezTo>
                    <a:pt x="6230" y="0"/>
                    <a:pt x="5614" y="539"/>
                    <a:pt x="5614" y="539"/>
                  </a:cubicBezTo>
                  <a:cubicBezTo>
                    <a:pt x="5222" y="735"/>
                    <a:pt x="4868" y="1010"/>
                    <a:pt x="4554" y="1324"/>
                  </a:cubicBezTo>
                  <a:cubicBezTo>
                    <a:pt x="4201" y="1560"/>
                    <a:pt x="3965" y="1403"/>
                    <a:pt x="2631" y="2305"/>
                  </a:cubicBezTo>
                  <a:cubicBezTo>
                    <a:pt x="2552" y="2463"/>
                    <a:pt x="275" y="2266"/>
                    <a:pt x="197" y="2580"/>
                  </a:cubicBezTo>
                  <a:cubicBezTo>
                    <a:pt x="1" y="3444"/>
                    <a:pt x="79" y="5485"/>
                    <a:pt x="1453" y="5525"/>
                  </a:cubicBezTo>
                  <a:cubicBezTo>
                    <a:pt x="3297" y="5449"/>
                    <a:pt x="5322" y="3353"/>
                    <a:pt x="7734" y="3353"/>
                  </a:cubicBezTo>
                  <a:cubicBezTo>
                    <a:pt x="7838" y="3353"/>
                    <a:pt x="7943" y="3357"/>
                    <a:pt x="8048" y="3365"/>
                  </a:cubicBezTo>
                  <a:cubicBezTo>
                    <a:pt x="8054" y="3369"/>
                    <a:pt x="8061" y="3370"/>
                    <a:pt x="8068" y="3370"/>
                  </a:cubicBezTo>
                  <a:cubicBezTo>
                    <a:pt x="8334" y="3370"/>
                    <a:pt x="9233" y="1299"/>
                    <a:pt x="8048" y="382"/>
                  </a:cubicBezTo>
                  <a:cubicBezTo>
                    <a:pt x="7695" y="99"/>
                    <a:pt x="7334" y="0"/>
                    <a:pt x="7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 flipH="1">
              <a:off x="7229347" y="1365188"/>
              <a:ext cx="253976" cy="351583"/>
            </a:xfrm>
            <a:custGeom>
              <a:avLst/>
              <a:gdLst/>
              <a:ahLst/>
              <a:cxnLst/>
              <a:rect l="l" t="t" r="r" b="b"/>
              <a:pathLst>
                <a:path w="3377" h="4675" extrusionOk="0">
                  <a:moveTo>
                    <a:pt x="1139" y="1"/>
                  </a:moveTo>
                  <a:lnTo>
                    <a:pt x="0" y="1335"/>
                  </a:lnTo>
                  <a:cubicBezTo>
                    <a:pt x="2201" y="2416"/>
                    <a:pt x="2541" y="4674"/>
                    <a:pt x="2776" y="4674"/>
                  </a:cubicBezTo>
                  <a:cubicBezTo>
                    <a:pt x="2780" y="4674"/>
                    <a:pt x="2784" y="4674"/>
                    <a:pt x="2788" y="4672"/>
                  </a:cubicBezTo>
                  <a:cubicBezTo>
                    <a:pt x="3376" y="4397"/>
                    <a:pt x="2945" y="590"/>
                    <a:pt x="1139" y="1"/>
                  </a:cubicBezTo>
                  <a:close/>
                </a:path>
              </a:pathLst>
            </a:custGeom>
            <a:solidFill>
              <a:srgbClr val="0FA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 flipH="1">
              <a:off x="7344486" y="1306153"/>
              <a:ext cx="230361" cy="256900"/>
            </a:xfrm>
            <a:custGeom>
              <a:avLst/>
              <a:gdLst/>
              <a:ahLst/>
              <a:cxnLst/>
              <a:rect l="l" t="t" r="r" b="b"/>
              <a:pathLst>
                <a:path w="3063" h="3416" extrusionOk="0">
                  <a:moveTo>
                    <a:pt x="1924" y="1"/>
                  </a:moveTo>
                  <a:lnTo>
                    <a:pt x="79" y="825"/>
                  </a:lnTo>
                  <a:lnTo>
                    <a:pt x="0" y="2395"/>
                  </a:lnTo>
                  <a:cubicBezTo>
                    <a:pt x="236" y="2670"/>
                    <a:pt x="471" y="2906"/>
                    <a:pt x="746" y="3102"/>
                  </a:cubicBezTo>
                  <a:cubicBezTo>
                    <a:pt x="1139" y="3259"/>
                    <a:pt x="1531" y="3377"/>
                    <a:pt x="1924" y="3416"/>
                  </a:cubicBezTo>
                  <a:cubicBezTo>
                    <a:pt x="2238" y="3337"/>
                    <a:pt x="2513" y="3141"/>
                    <a:pt x="2748" y="2906"/>
                  </a:cubicBezTo>
                  <a:cubicBezTo>
                    <a:pt x="2788" y="2592"/>
                    <a:pt x="2827" y="2238"/>
                    <a:pt x="2866" y="1924"/>
                  </a:cubicBezTo>
                  <a:cubicBezTo>
                    <a:pt x="2905" y="1296"/>
                    <a:pt x="3062" y="786"/>
                    <a:pt x="3062" y="589"/>
                  </a:cubicBezTo>
                  <a:cubicBezTo>
                    <a:pt x="3062" y="393"/>
                    <a:pt x="2945" y="236"/>
                    <a:pt x="2748" y="197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 flipH="1">
              <a:off x="7341544" y="1028350"/>
              <a:ext cx="448838" cy="511093"/>
            </a:xfrm>
            <a:custGeom>
              <a:avLst/>
              <a:gdLst/>
              <a:ahLst/>
              <a:cxnLst/>
              <a:rect l="l" t="t" r="r" b="b"/>
              <a:pathLst>
                <a:path w="5968" h="6796" extrusionOk="0">
                  <a:moveTo>
                    <a:pt x="2894" y="0"/>
                  </a:moveTo>
                  <a:cubicBezTo>
                    <a:pt x="2560" y="0"/>
                    <a:pt x="2197" y="59"/>
                    <a:pt x="1806" y="201"/>
                  </a:cubicBezTo>
                  <a:cubicBezTo>
                    <a:pt x="1" y="907"/>
                    <a:pt x="629" y="3302"/>
                    <a:pt x="747" y="3852"/>
                  </a:cubicBezTo>
                  <a:cubicBezTo>
                    <a:pt x="1021" y="5029"/>
                    <a:pt x="1728" y="5029"/>
                    <a:pt x="1728" y="5029"/>
                  </a:cubicBezTo>
                  <a:cubicBezTo>
                    <a:pt x="1806" y="5383"/>
                    <a:pt x="2003" y="5736"/>
                    <a:pt x="2278" y="6011"/>
                  </a:cubicBezTo>
                  <a:cubicBezTo>
                    <a:pt x="2709" y="6286"/>
                    <a:pt x="3141" y="6560"/>
                    <a:pt x="3612" y="6796"/>
                  </a:cubicBezTo>
                  <a:cubicBezTo>
                    <a:pt x="3612" y="6796"/>
                    <a:pt x="3102" y="5697"/>
                    <a:pt x="3298" y="5265"/>
                  </a:cubicBezTo>
                  <a:lnTo>
                    <a:pt x="3298" y="5265"/>
                  </a:lnTo>
                  <a:cubicBezTo>
                    <a:pt x="3466" y="5313"/>
                    <a:pt x="3638" y="5335"/>
                    <a:pt x="3810" y="5335"/>
                  </a:cubicBezTo>
                  <a:cubicBezTo>
                    <a:pt x="4201" y="5335"/>
                    <a:pt x="4593" y="5220"/>
                    <a:pt x="4947" y="5029"/>
                  </a:cubicBezTo>
                  <a:cubicBezTo>
                    <a:pt x="4947" y="5029"/>
                    <a:pt x="4947" y="4401"/>
                    <a:pt x="5379" y="4362"/>
                  </a:cubicBezTo>
                  <a:lnTo>
                    <a:pt x="5575" y="4794"/>
                  </a:lnTo>
                  <a:cubicBezTo>
                    <a:pt x="5771" y="4715"/>
                    <a:pt x="5889" y="4558"/>
                    <a:pt x="5928" y="4362"/>
                  </a:cubicBezTo>
                  <a:cubicBezTo>
                    <a:pt x="5968" y="4126"/>
                    <a:pt x="5928" y="3930"/>
                    <a:pt x="5889" y="3695"/>
                  </a:cubicBezTo>
                  <a:cubicBezTo>
                    <a:pt x="5811" y="3577"/>
                    <a:pt x="5732" y="3420"/>
                    <a:pt x="5732" y="3420"/>
                  </a:cubicBezTo>
                  <a:cubicBezTo>
                    <a:pt x="5811" y="3381"/>
                    <a:pt x="5850" y="3302"/>
                    <a:pt x="5889" y="3184"/>
                  </a:cubicBezTo>
                  <a:cubicBezTo>
                    <a:pt x="5968" y="2517"/>
                    <a:pt x="5771" y="1850"/>
                    <a:pt x="5379" y="1300"/>
                  </a:cubicBezTo>
                  <a:cubicBezTo>
                    <a:pt x="5314" y="1204"/>
                    <a:pt x="4407" y="0"/>
                    <a:pt x="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 flipH="1">
              <a:off x="7433082" y="1332700"/>
              <a:ext cx="91603" cy="26698"/>
            </a:xfrm>
            <a:custGeom>
              <a:avLst/>
              <a:gdLst/>
              <a:ahLst/>
              <a:cxnLst/>
              <a:rect l="l" t="t" r="r" b="b"/>
              <a:pathLst>
                <a:path w="1218" h="355" extrusionOk="0">
                  <a:moveTo>
                    <a:pt x="1218" y="1"/>
                  </a:moveTo>
                  <a:lnTo>
                    <a:pt x="1" y="119"/>
                  </a:lnTo>
                  <a:lnTo>
                    <a:pt x="550" y="354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 flipH="1">
              <a:off x="7362242" y="1288480"/>
              <a:ext cx="29557" cy="26623"/>
            </a:xfrm>
            <a:custGeom>
              <a:avLst/>
              <a:gdLst/>
              <a:ahLst/>
              <a:cxnLst/>
              <a:rect l="l" t="t" r="r" b="b"/>
              <a:pathLst>
                <a:path w="393" h="354" extrusionOk="0">
                  <a:moveTo>
                    <a:pt x="393" y="0"/>
                  </a:moveTo>
                  <a:lnTo>
                    <a:pt x="0" y="353"/>
                  </a:lnTo>
                  <a:lnTo>
                    <a:pt x="314" y="35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 flipH="1">
              <a:off x="7560012" y="1542218"/>
              <a:ext cx="468844" cy="327292"/>
            </a:xfrm>
            <a:custGeom>
              <a:avLst/>
              <a:gdLst/>
              <a:ahLst/>
              <a:cxnLst/>
              <a:rect l="l" t="t" r="r" b="b"/>
              <a:pathLst>
                <a:path w="6234" h="4352" extrusionOk="0">
                  <a:moveTo>
                    <a:pt x="3261" y="0"/>
                  </a:moveTo>
                  <a:cubicBezTo>
                    <a:pt x="2682" y="0"/>
                    <a:pt x="1" y="2122"/>
                    <a:pt x="502" y="2122"/>
                  </a:cubicBezTo>
                  <a:cubicBezTo>
                    <a:pt x="896" y="1882"/>
                    <a:pt x="1290" y="1782"/>
                    <a:pt x="1677" y="1782"/>
                  </a:cubicBezTo>
                  <a:cubicBezTo>
                    <a:pt x="3636" y="1782"/>
                    <a:pt x="5396" y="4352"/>
                    <a:pt x="5817" y="4352"/>
                  </a:cubicBezTo>
                  <a:cubicBezTo>
                    <a:pt x="5844" y="4352"/>
                    <a:pt x="5865" y="4342"/>
                    <a:pt x="5880" y="4320"/>
                  </a:cubicBezTo>
                  <a:cubicBezTo>
                    <a:pt x="6234" y="3888"/>
                    <a:pt x="4899" y="120"/>
                    <a:pt x="3289" y="2"/>
                  </a:cubicBezTo>
                  <a:cubicBezTo>
                    <a:pt x="3280" y="1"/>
                    <a:pt x="3271" y="0"/>
                    <a:pt x="3261" y="0"/>
                  </a:cubicBezTo>
                  <a:close/>
                </a:path>
              </a:pathLst>
            </a:custGeom>
            <a:solidFill>
              <a:srgbClr val="0FA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 flipH="1">
              <a:off x="7970328" y="1331196"/>
              <a:ext cx="431165" cy="613522"/>
            </a:xfrm>
            <a:custGeom>
              <a:avLst/>
              <a:gdLst/>
              <a:ahLst/>
              <a:cxnLst/>
              <a:rect l="l" t="t" r="r" b="b"/>
              <a:pathLst>
                <a:path w="5733" h="8158" extrusionOk="0">
                  <a:moveTo>
                    <a:pt x="4189" y="1"/>
                  </a:moveTo>
                  <a:cubicBezTo>
                    <a:pt x="4127" y="1"/>
                    <a:pt x="4065" y="7"/>
                    <a:pt x="4005" y="21"/>
                  </a:cubicBezTo>
                  <a:cubicBezTo>
                    <a:pt x="3337" y="139"/>
                    <a:pt x="2631" y="1866"/>
                    <a:pt x="2356" y="2102"/>
                  </a:cubicBezTo>
                  <a:cubicBezTo>
                    <a:pt x="2238" y="2219"/>
                    <a:pt x="2317" y="2769"/>
                    <a:pt x="1728" y="3986"/>
                  </a:cubicBezTo>
                  <a:cubicBezTo>
                    <a:pt x="1296" y="4889"/>
                    <a:pt x="158" y="6380"/>
                    <a:pt x="1" y="6930"/>
                  </a:cubicBezTo>
                  <a:cubicBezTo>
                    <a:pt x="281" y="7948"/>
                    <a:pt x="1072" y="8158"/>
                    <a:pt x="1669" y="8158"/>
                  </a:cubicBezTo>
                  <a:cubicBezTo>
                    <a:pt x="1993" y="8158"/>
                    <a:pt x="2259" y="8096"/>
                    <a:pt x="2356" y="8068"/>
                  </a:cubicBezTo>
                  <a:cubicBezTo>
                    <a:pt x="3023" y="7676"/>
                    <a:pt x="3023" y="5360"/>
                    <a:pt x="3691" y="3358"/>
                  </a:cubicBezTo>
                  <a:cubicBezTo>
                    <a:pt x="3708" y="3362"/>
                    <a:pt x="3726" y="3364"/>
                    <a:pt x="3745" y="3364"/>
                  </a:cubicBezTo>
                  <a:cubicBezTo>
                    <a:pt x="4064" y="3364"/>
                    <a:pt x="4554" y="2769"/>
                    <a:pt x="4554" y="2769"/>
                  </a:cubicBezTo>
                  <a:cubicBezTo>
                    <a:pt x="4868" y="2690"/>
                    <a:pt x="5182" y="2455"/>
                    <a:pt x="5379" y="2219"/>
                  </a:cubicBezTo>
                  <a:cubicBezTo>
                    <a:pt x="5732" y="1552"/>
                    <a:pt x="5065" y="688"/>
                    <a:pt x="4947" y="413"/>
                  </a:cubicBezTo>
                  <a:cubicBezTo>
                    <a:pt x="4784" y="153"/>
                    <a:pt x="4487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 flipH="1">
              <a:off x="8224234" y="1937942"/>
              <a:ext cx="56180" cy="94533"/>
            </a:xfrm>
            <a:custGeom>
              <a:avLst/>
              <a:gdLst/>
              <a:ahLst/>
              <a:cxnLst/>
              <a:rect l="l" t="t" r="r" b="b"/>
              <a:pathLst>
                <a:path w="747" h="1257" extrusionOk="0">
                  <a:moveTo>
                    <a:pt x="746" y="0"/>
                  </a:moveTo>
                  <a:cubicBezTo>
                    <a:pt x="510" y="432"/>
                    <a:pt x="275" y="864"/>
                    <a:pt x="0" y="1257"/>
                  </a:cubicBezTo>
                  <a:cubicBezTo>
                    <a:pt x="510" y="1060"/>
                    <a:pt x="746" y="1"/>
                    <a:pt x="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 flipH="1">
              <a:off x="6902657" y="894938"/>
              <a:ext cx="300228" cy="387682"/>
            </a:xfrm>
            <a:custGeom>
              <a:avLst/>
              <a:gdLst/>
              <a:ahLst/>
              <a:cxnLst/>
              <a:rect l="l" t="t" r="r" b="b"/>
              <a:pathLst>
                <a:path w="3992" h="5155" extrusionOk="0">
                  <a:moveTo>
                    <a:pt x="1152" y="0"/>
                  </a:moveTo>
                  <a:cubicBezTo>
                    <a:pt x="357" y="0"/>
                    <a:pt x="116" y="717"/>
                    <a:pt x="79" y="1229"/>
                  </a:cubicBezTo>
                  <a:cubicBezTo>
                    <a:pt x="1" y="1622"/>
                    <a:pt x="236" y="2053"/>
                    <a:pt x="668" y="2210"/>
                  </a:cubicBezTo>
                  <a:cubicBezTo>
                    <a:pt x="668" y="2210"/>
                    <a:pt x="590" y="2446"/>
                    <a:pt x="1100" y="2681"/>
                  </a:cubicBezTo>
                  <a:cubicBezTo>
                    <a:pt x="1283" y="2760"/>
                    <a:pt x="1423" y="2786"/>
                    <a:pt x="1527" y="2786"/>
                  </a:cubicBezTo>
                  <a:cubicBezTo>
                    <a:pt x="1737" y="2786"/>
                    <a:pt x="1806" y="2681"/>
                    <a:pt x="1806" y="2681"/>
                  </a:cubicBezTo>
                  <a:lnTo>
                    <a:pt x="1806" y="2681"/>
                  </a:lnTo>
                  <a:lnTo>
                    <a:pt x="1492" y="4566"/>
                  </a:lnTo>
                  <a:cubicBezTo>
                    <a:pt x="1846" y="4880"/>
                    <a:pt x="2317" y="5037"/>
                    <a:pt x="2788" y="5076"/>
                  </a:cubicBezTo>
                  <a:cubicBezTo>
                    <a:pt x="3063" y="5128"/>
                    <a:pt x="3289" y="5155"/>
                    <a:pt x="3468" y="5155"/>
                  </a:cubicBezTo>
                  <a:cubicBezTo>
                    <a:pt x="3826" y="5155"/>
                    <a:pt x="3992" y="5050"/>
                    <a:pt x="3966" y="4841"/>
                  </a:cubicBezTo>
                  <a:cubicBezTo>
                    <a:pt x="3848" y="3584"/>
                    <a:pt x="3534" y="2367"/>
                    <a:pt x="3102" y="1190"/>
                  </a:cubicBezTo>
                  <a:cubicBezTo>
                    <a:pt x="2788" y="915"/>
                    <a:pt x="2042" y="130"/>
                    <a:pt x="1335" y="12"/>
                  </a:cubicBezTo>
                  <a:cubicBezTo>
                    <a:pt x="1271" y="4"/>
                    <a:pt x="1210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 flipH="1">
              <a:off x="7223469" y="1937942"/>
              <a:ext cx="537358" cy="163270"/>
            </a:xfrm>
            <a:custGeom>
              <a:avLst/>
              <a:gdLst/>
              <a:ahLst/>
              <a:cxnLst/>
              <a:rect l="l" t="t" r="r" b="b"/>
              <a:pathLst>
                <a:path w="7145" h="2171" extrusionOk="0">
                  <a:moveTo>
                    <a:pt x="7145" y="0"/>
                  </a:moveTo>
                  <a:lnTo>
                    <a:pt x="7145" y="0"/>
                  </a:lnTo>
                  <a:cubicBezTo>
                    <a:pt x="4655" y="483"/>
                    <a:pt x="2905" y="1740"/>
                    <a:pt x="2158" y="1740"/>
                  </a:cubicBezTo>
                  <a:cubicBezTo>
                    <a:pt x="2116" y="1740"/>
                    <a:pt x="2077" y="1736"/>
                    <a:pt x="2042" y="1728"/>
                  </a:cubicBezTo>
                  <a:cubicBezTo>
                    <a:pt x="1414" y="1610"/>
                    <a:pt x="1" y="158"/>
                    <a:pt x="0" y="157"/>
                  </a:cubicBezTo>
                  <a:lnTo>
                    <a:pt x="0" y="157"/>
                  </a:lnTo>
                  <a:cubicBezTo>
                    <a:pt x="1" y="158"/>
                    <a:pt x="1492" y="2042"/>
                    <a:pt x="2238" y="2160"/>
                  </a:cubicBezTo>
                  <a:cubicBezTo>
                    <a:pt x="2272" y="2167"/>
                    <a:pt x="2309" y="2170"/>
                    <a:pt x="2349" y="2170"/>
                  </a:cubicBezTo>
                  <a:cubicBezTo>
                    <a:pt x="3165" y="2170"/>
                    <a:pt x="5048" y="675"/>
                    <a:pt x="7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 flipH="1">
              <a:off x="7760746" y="1909289"/>
              <a:ext cx="138833" cy="40535"/>
            </a:xfrm>
            <a:custGeom>
              <a:avLst/>
              <a:gdLst/>
              <a:ahLst/>
              <a:cxnLst/>
              <a:rect l="l" t="t" r="r" b="b"/>
              <a:pathLst>
                <a:path w="1846" h="539" extrusionOk="0">
                  <a:moveTo>
                    <a:pt x="770" y="1"/>
                  </a:moveTo>
                  <a:cubicBezTo>
                    <a:pt x="556" y="1"/>
                    <a:pt x="302" y="31"/>
                    <a:pt x="0" y="107"/>
                  </a:cubicBezTo>
                  <a:cubicBezTo>
                    <a:pt x="170" y="67"/>
                    <a:pt x="339" y="47"/>
                    <a:pt x="506" y="47"/>
                  </a:cubicBezTo>
                  <a:cubicBezTo>
                    <a:pt x="996" y="47"/>
                    <a:pt x="1465" y="216"/>
                    <a:pt x="1845" y="538"/>
                  </a:cubicBezTo>
                  <a:cubicBezTo>
                    <a:pt x="1845" y="538"/>
                    <a:pt x="1666" y="1"/>
                    <a:pt x="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 flipH="1">
              <a:off x="7536409" y="1085956"/>
              <a:ext cx="200804" cy="99271"/>
            </a:xfrm>
            <a:custGeom>
              <a:avLst/>
              <a:gdLst/>
              <a:ahLst/>
              <a:cxnLst/>
              <a:rect l="l" t="t" r="r" b="b"/>
              <a:pathLst>
                <a:path w="2670" h="1320" extrusionOk="0">
                  <a:moveTo>
                    <a:pt x="993" y="0"/>
                  </a:moveTo>
                  <a:cubicBezTo>
                    <a:pt x="480" y="0"/>
                    <a:pt x="55" y="261"/>
                    <a:pt x="0" y="573"/>
                  </a:cubicBezTo>
                  <a:cubicBezTo>
                    <a:pt x="213" y="467"/>
                    <a:pt x="436" y="423"/>
                    <a:pt x="659" y="423"/>
                  </a:cubicBezTo>
                  <a:cubicBezTo>
                    <a:pt x="1668" y="423"/>
                    <a:pt x="2670" y="1319"/>
                    <a:pt x="2670" y="1319"/>
                  </a:cubicBezTo>
                  <a:cubicBezTo>
                    <a:pt x="2273" y="337"/>
                    <a:pt x="1576" y="0"/>
                    <a:pt x="9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 flipH="1">
              <a:off x="7400590" y="1006992"/>
              <a:ext cx="186063" cy="98519"/>
            </a:xfrm>
            <a:custGeom>
              <a:avLst/>
              <a:gdLst/>
              <a:ahLst/>
              <a:cxnLst/>
              <a:rect l="l" t="t" r="r" b="b"/>
              <a:pathLst>
                <a:path w="2474" h="1310" extrusionOk="0">
                  <a:moveTo>
                    <a:pt x="838" y="1"/>
                  </a:moveTo>
                  <a:cubicBezTo>
                    <a:pt x="505" y="1"/>
                    <a:pt x="202" y="115"/>
                    <a:pt x="0" y="289"/>
                  </a:cubicBezTo>
                  <a:cubicBezTo>
                    <a:pt x="74" y="282"/>
                    <a:pt x="149" y="279"/>
                    <a:pt x="222" y="279"/>
                  </a:cubicBezTo>
                  <a:cubicBezTo>
                    <a:pt x="579" y="279"/>
                    <a:pt x="931" y="355"/>
                    <a:pt x="1257" y="485"/>
                  </a:cubicBezTo>
                  <a:cubicBezTo>
                    <a:pt x="1688" y="681"/>
                    <a:pt x="2120" y="956"/>
                    <a:pt x="2474" y="1309"/>
                  </a:cubicBezTo>
                  <a:cubicBezTo>
                    <a:pt x="2076" y="341"/>
                    <a:pt x="1412" y="1"/>
                    <a:pt x="8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7660426" y="1280358"/>
              <a:ext cx="59113" cy="52418"/>
            </a:xfrm>
            <a:custGeom>
              <a:avLst/>
              <a:gdLst/>
              <a:ahLst/>
              <a:cxnLst/>
              <a:rect l="l" t="t" r="r" b="b"/>
              <a:pathLst>
                <a:path w="786" h="697" extrusionOk="0">
                  <a:moveTo>
                    <a:pt x="150" y="1"/>
                  </a:moveTo>
                  <a:cubicBezTo>
                    <a:pt x="103" y="1"/>
                    <a:pt x="53" y="10"/>
                    <a:pt x="1" y="30"/>
                  </a:cubicBezTo>
                  <a:cubicBezTo>
                    <a:pt x="433" y="30"/>
                    <a:pt x="786" y="697"/>
                    <a:pt x="786" y="697"/>
                  </a:cubicBezTo>
                  <a:cubicBezTo>
                    <a:pt x="786" y="697"/>
                    <a:pt x="564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2"/>
          <p:cNvGrpSpPr/>
          <p:nvPr/>
        </p:nvGrpSpPr>
        <p:grpSpPr>
          <a:xfrm rot="-6662844" flipH="1">
            <a:off x="3799270" y="3436227"/>
            <a:ext cx="1319915" cy="1461334"/>
            <a:chOff x="-264407" y="1094179"/>
            <a:chExt cx="1441272" cy="1558991"/>
          </a:xfrm>
        </p:grpSpPr>
        <p:sp>
          <p:nvSpPr>
            <p:cNvPr id="722" name="Google Shape;722;p42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2"/>
          <p:cNvGrpSpPr/>
          <p:nvPr/>
        </p:nvGrpSpPr>
        <p:grpSpPr>
          <a:xfrm rot="5803763">
            <a:off x="3588299" y="1935288"/>
            <a:ext cx="1110657" cy="1229297"/>
            <a:chOff x="-264407" y="1094179"/>
            <a:chExt cx="1441272" cy="1558991"/>
          </a:xfrm>
        </p:grpSpPr>
        <p:sp>
          <p:nvSpPr>
            <p:cNvPr id="726" name="Google Shape;726;p42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9"/>
          <p:cNvSpPr/>
          <p:nvPr/>
        </p:nvSpPr>
        <p:spPr>
          <a:xfrm>
            <a:off x="1050316" y="1933275"/>
            <a:ext cx="3960322" cy="1266913"/>
          </a:xfrm>
          <a:custGeom>
            <a:avLst/>
            <a:gdLst/>
            <a:ahLst/>
            <a:cxnLst/>
            <a:rect l="l" t="t" r="r" b="b"/>
            <a:pathLst>
              <a:path w="251449" h="53254" extrusionOk="0">
                <a:moveTo>
                  <a:pt x="7892" y="4319"/>
                </a:moveTo>
                <a:lnTo>
                  <a:pt x="0" y="53181"/>
                </a:lnTo>
                <a:lnTo>
                  <a:pt x="245257" y="53254"/>
                </a:lnTo>
                <a:lnTo>
                  <a:pt x="25144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" name="Google Shape;1234;p59"/>
          <p:cNvSpPr/>
          <p:nvPr/>
        </p:nvSpPr>
        <p:spPr>
          <a:xfrm>
            <a:off x="5031057" y="1855596"/>
            <a:ext cx="3119721" cy="1308650"/>
          </a:xfrm>
          <a:custGeom>
            <a:avLst/>
            <a:gdLst/>
            <a:ahLst/>
            <a:cxnLst/>
            <a:rect l="l" t="t" r="r" b="b"/>
            <a:pathLst>
              <a:path w="121449" h="52346" extrusionOk="0">
                <a:moveTo>
                  <a:pt x="5931" y="8756"/>
                </a:moveTo>
                <a:lnTo>
                  <a:pt x="0" y="52346"/>
                </a:lnTo>
                <a:lnTo>
                  <a:pt x="121449" y="51404"/>
                </a:lnTo>
                <a:lnTo>
                  <a:pt x="118342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5" name="Google Shape;1235;p59"/>
          <p:cNvSpPr txBox="1">
            <a:spLocks noGrp="1"/>
          </p:cNvSpPr>
          <p:nvPr>
            <p:ph type="title"/>
          </p:nvPr>
        </p:nvSpPr>
        <p:spPr>
          <a:xfrm>
            <a:off x="975600" y="2155962"/>
            <a:ext cx="71928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marvel        </a:t>
            </a:r>
            <a:r>
              <a:rPr lang="en" dirty="0">
                <a:solidFill>
                  <a:schemeClr val="dk2"/>
                </a:solidFill>
              </a:rPr>
              <a:t>dc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/>
          <p:cNvSpPr/>
          <p:nvPr/>
        </p:nvSpPr>
        <p:spPr>
          <a:xfrm>
            <a:off x="616850" y="400675"/>
            <a:ext cx="8069950" cy="1302619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4" name="Google Shape;734;p43"/>
          <p:cNvSpPr txBox="1">
            <a:spLocks noGrp="1"/>
          </p:cNvSpPr>
          <p:nvPr>
            <p:ph type="title"/>
          </p:nvPr>
        </p:nvSpPr>
        <p:spPr>
          <a:xfrm>
            <a:off x="899795" y="812258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FiveThirtyEight Comic Characters Dataset</a:t>
            </a:r>
            <a:endParaRPr dirty="0"/>
          </a:p>
        </p:txBody>
      </p:sp>
      <p:sp>
        <p:nvSpPr>
          <p:cNvPr id="735" name="Google Shape;735;p43"/>
          <p:cNvSpPr txBox="1">
            <a:spLocks noGrp="1"/>
          </p:cNvSpPr>
          <p:nvPr>
            <p:ph type="body" idx="1"/>
          </p:nvPr>
        </p:nvSpPr>
        <p:spPr>
          <a:xfrm>
            <a:off x="597294" y="2349194"/>
            <a:ext cx="7713000" cy="3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9FEF5-77D2-01CE-C695-7B2CB623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59" y="2061530"/>
            <a:ext cx="7780703" cy="2477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4"/>
          <p:cNvSpPr/>
          <p:nvPr/>
        </p:nvSpPr>
        <p:spPr>
          <a:xfrm flipH="1">
            <a:off x="5748647" y="3005625"/>
            <a:ext cx="1176528" cy="485269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1" name="Google Shape;741;p44"/>
          <p:cNvSpPr/>
          <p:nvPr/>
        </p:nvSpPr>
        <p:spPr>
          <a:xfrm>
            <a:off x="5728175" y="1879850"/>
            <a:ext cx="1594417" cy="485269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2" name="Google Shape;742;p44"/>
          <p:cNvSpPr/>
          <p:nvPr/>
        </p:nvSpPr>
        <p:spPr>
          <a:xfrm>
            <a:off x="1871150" y="3578325"/>
            <a:ext cx="1299925" cy="485275"/>
          </a:xfrm>
          <a:custGeom>
            <a:avLst/>
            <a:gdLst/>
            <a:ahLst/>
            <a:cxnLst/>
            <a:rect l="l" t="t" r="r" b="b"/>
            <a:pathLst>
              <a:path w="51997" h="19411" extrusionOk="0">
                <a:moveTo>
                  <a:pt x="50552" y="18502"/>
                </a:moveTo>
                <a:lnTo>
                  <a:pt x="51997" y="1163"/>
                </a:lnTo>
                <a:lnTo>
                  <a:pt x="0" y="0"/>
                </a:lnTo>
                <a:lnTo>
                  <a:pt x="1091" y="19411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3" name="Google Shape;743;p44"/>
          <p:cNvSpPr/>
          <p:nvPr/>
        </p:nvSpPr>
        <p:spPr>
          <a:xfrm flipH="1">
            <a:off x="1868319" y="2442088"/>
            <a:ext cx="1349201" cy="485269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4" name="Google Shape;744;p44"/>
          <p:cNvSpPr/>
          <p:nvPr/>
        </p:nvSpPr>
        <p:spPr>
          <a:xfrm>
            <a:off x="1857975" y="1321325"/>
            <a:ext cx="2380132" cy="485269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5" name="Google Shape;745;p44"/>
          <p:cNvSpPr/>
          <p:nvPr/>
        </p:nvSpPr>
        <p:spPr>
          <a:xfrm>
            <a:off x="4910203" y="399725"/>
            <a:ext cx="3674159" cy="681175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46" name="Google Shape;746;p44"/>
          <p:cNvSpPr/>
          <p:nvPr/>
        </p:nvSpPr>
        <p:spPr>
          <a:xfrm>
            <a:off x="723754" y="2504114"/>
            <a:ext cx="959982" cy="795632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7" name="Google Shape;747;p44"/>
          <p:cNvSpPr/>
          <p:nvPr/>
        </p:nvSpPr>
        <p:spPr>
          <a:xfrm flipH="1">
            <a:off x="769117" y="3624801"/>
            <a:ext cx="959982" cy="795632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" name="Google Shape;748;p44"/>
          <p:cNvSpPr/>
          <p:nvPr/>
        </p:nvSpPr>
        <p:spPr>
          <a:xfrm>
            <a:off x="4610967" y="1925314"/>
            <a:ext cx="959982" cy="795632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" name="Google Shape;749;p44"/>
          <p:cNvSpPr/>
          <p:nvPr/>
        </p:nvSpPr>
        <p:spPr>
          <a:xfrm rot="10800000" flipH="1">
            <a:off x="4572042" y="3058476"/>
            <a:ext cx="959982" cy="795632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0" name="Google Shape;750;p44"/>
          <p:cNvSpPr/>
          <p:nvPr/>
        </p:nvSpPr>
        <p:spPr>
          <a:xfrm>
            <a:off x="732642" y="1383451"/>
            <a:ext cx="959982" cy="795632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1" name="Google Shape;751;p44"/>
          <p:cNvSpPr txBox="1">
            <a:spLocks noGrp="1"/>
          </p:cNvSpPr>
          <p:nvPr>
            <p:ph type="title" idx="18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characterstics</a:t>
            </a:r>
            <a:endParaRPr dirty="0"/>
          </a:p>
        </p:txBody>
      </p:sp>
      <p:sp>
        <p:nvSpPr>
          <p:cNvPr id="752" name="Google Shape;752;p44"/>
          <p:cNvSpPr txBox="1">
            <a:spLocks noGrp="1"/>
          </p:cNvSpPr>
          <p:nvPr>
            <p:ph type="subTitle" idx="1"/>
          </p:nvPr>
        </p:nvSpPr>
        <p:spPr>
          <a:xfrm>
            <a:off x="1760055" y="1741359"/>
            <a:ext cx="2382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 names and aliases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753" name="Google Shape;753;p44"/>
          <p:cNvSpPr txBox="1">
            <a:spLocks noGrp="1"/>
          </p:cNvSpPr>
          <p:nvPr>
            <p:ph type="title"/>
          </p:nvPr>
        </p:nvSpPr>
        <p:spPr>
          <a:xfrm>
            <a:off x="1912452" y="1358425"/>
            <a:ext cx="2628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haracter names</a:t>
            </a:r>
            <a:endParaRPr dirty="0"/>
          </a:p>
        </p:txBody>
      </p:sp>
      <p:sp>
        <p:nvSpPr>
          <p:cNvPr id="754" name="Google Shape;754;p44"/>
          <p:cNvSpPr txBox="1">
            <a:spLocks noGrp="1"/>
          </p:cNvSpPr>
          <p:nvPr>
            <p:ph type="title" idx="2"/>
          </p:nvPr>
        </p:nvSpPr>
        <p:spPr>
          <a:xfrm>
            <a:off x="723744" y="1358425"/>
            <a:ext cx="960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5" name="Google Shape;755;p44"/>
          <p:cNvSpPr txBox="1">
            <a:spLocks noGrp="1"/>
          </p:cNvSpPr>
          <p:nvPr>
            <p:ph type="title" idx="3"/>
          </p:nvPr>
        </p:nvSpPr>
        <p:spPr>
          <a:xfrm>
            <a:off x="1912458" y="2491600"/>
            <a:ext cx="2628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ood/evil</a:t>
            </a:r>
            <a:endParaRPr dirty="0"/>
          </a:p>
        </p:txBody>
      </p:sp>
      <p:sp>
        <p:nvSpPr>
          <p:cNvPr id="756" name="Google Shape;756;p44"/>
          <p:cNvSpPr txBox="1">
            <a:spLocks noGrp="1"/>
          </p:cNvSpPr>
          <p:nvPr>
            <p:ph type="subTitle" idx="4"/>
          </p:nvPr>
        </p:nvSpPr>
        <p:spPr>
          <a:xfrm>
            <a:off x="1760058" y="2874534"/>
            <a:ext cx="2382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Alignment (good/evil)</a:t>
            </a:r>
            <a:endParaRPr dirty="0"/>
          </a:p>
        </p:txBody>
      </p:sp>
      <p:sp>
        <p:nvSpPr>
          <p:cNvPr id="757" name="Google Shape;757;p44"/>
          <p:cNvSpPr txBox="1">
            <a:spLocks noGrp="1"/>
          </p:cNvSpPr>
          <p:nvPr>
            <p:ph type="title" idx="5"/>
          </p:nvPr>
        </p:nvSpPr>
        <p:spPr>
          <a:xfrm>
            <a:off x="723749" y="2491600"/>
            <a:ext cx="960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8" name="Google Shape;758;p44"/>
          <p:cNvSpPr txBox="1">
            <a:spLocks noGrp="1"/>
          </p:cNvSpPr>
          <p:nvPr>
            <p:ph type="title" idx="6"/>
          </p:nvPr>
        </p:nvSpPr>
        <p:spPr>
          <a:xfrm>
            <a:off x="1912464" y="3624775"/>
            <a:ext cx="2628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</a:t>
            </a:r>
            <a:endParaRPr dirty="0"/>
          </a:p>
        </p:txBody>
      </p:sp>
      <p:sp>
        <p:nvSpPr>
          <p:cNvPr id="759" name="Google Shape;759;p44"/>
          <p:cNvSpPr txBox="1">
            <a:spLocks noGrp="1"/>
          </p:cNvSpPr>
          <p:nvPr>
            <p:ph type="subTitle" idx="7"/>
          </p:nvPr>
        </p:nvSpPr>
        <p:spPr>
          <a:xfrm>
            <a:off x="1760083" y="4007709"/>
            <a:ext cx="2382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Gender, eye/hair color, publisher</a:t>
            </a:r>
            <a:endParaRPr dirty="0"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 idx="8"/>
          </p:nvPr>
        </p:nvSpPr>
        <p:spPr>
          <a:xfrm>
            <a:off x="723754" y="3624775"/>
            <a:ext cx="960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1" name="Google Shape;761;p44"/>
          <p:cNvSpPr txBox="1">
            <a:spLocks noGrp="1"/>
          </p:cNvSpPr>
          <p:nvPr>
            <p:ph type="title" idx="9"/>
          </p:nvPr>
        </p:nvSpPr>
        <p:spPr>
          <a:xfrm>
            <a:off x="5794656" y="1925025"/>
            <a:ext cx="2625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ebut date</a:t>
            </a:r>
            <a:endParaRPr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13"/>
          </p:nvPr>
        </p:nvSpPr>
        <p:spPr>
          <a:xfrm>
            <a:off x="5640871" y="2307959"/>
            <a:ext cx="23802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Debut date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14"/>
          </p:nvPr>
        </p:nvSpPr>
        <p:spPr>
          <a:xfrm>
            <a:off x="4607634" y="1925025"/>
            <a:ext cx="9573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15"/>
          </p:nvPr>
        </p:nvSpPr>
        <p:spPr>
          <a:xfrm>
            <a:off x="5791577" y="3058200"/>
            <a:ext cx="2625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</a:t>
            </a:r>
            <a:endParaRPr dirty="0"/>
          </a:p>
        </p:txBody>
      </p:sp>
      <p:sp>
        <p:nvSpPr>
          <p:cNvPr id="765" name="Google Shape;765;p44"/>
          <p:cNvSpPr txBox="1">
            <a:spLocks noGrp="1"/>
          </p:cNvSpPr>
          <p:nvPr>
            <p:ph type="subTitle" idx="16"/>
          </p:nvPr>
        </p:nvSpPr>
        <p:spPr>
          <a:xfrm>
            <a:off x="5639181" y="3441133"/>
            <a:ext cx="2625599" cy="802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Biographical details (origins, powers, occupations)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7"/>
          </p:nvPr>
        </p:nvSpPr>
        <p:spPr>
          <a:xfrm>
            <a:off x="4604970" y="3058200"/>
            <a:ext cx="9573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592C96B-597F-7004-1BEE-E5EB96DCA342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-198850" y="448604"/>
            <a:ext cx="8948404" cy="118297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Unmasking the Trends: Key Research Questions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B1FA2-84F9-84A3-B65E-3F7E75B71C60}"/>
              </a:ext>
            </a:extLst>
          </p:cNvPr>
          <p:cNvSpPr txBox="1"/>
          <p:nvPr/>
        </p:nvSpPr>
        <p:spPr>
          <a:xfrm>
            <a:off x="537882" y="2357718"/>
            <a:ext cx="580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We're investigating some key questions with this data:</a:t>
            </a:r>
          </a:p>
        </p:txBody>
      </p:sp>
    </p:spTree>
    <p:extLst>
      <p:ext uri="{BB962C8B-B14F-4D97-AF65-F5344CB8AC3E}">
        <p14:creationId xmlns:p14="http://schemas.microsoft.com/office/powerpoint/2010/main" val="42431470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5"/>
          <p:cNvSpPr/>
          <p:nvPr/>
        </p:nvSpPr>
        <p:spPr>
          <a:xfrm>
            <a:off x="2813969" y="365844"/>
            <a:ext cx="5543982" cy="1230450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2" name="Google Shape;772;p45"/>
          <p:cNvSpPr/>
          <p:nvPr/>
        </p:nvSpPr>
        <p:spPr>
          <a:xfrm>
            <a:off x="656712" y="331755"/>
            <a:ext cx="1899075" cy="1573950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2953567" y="498926"/>
            <a:ext cx="5317884" cy="906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Changes in Demographics and Representation Over Time ---</a:t>
            </a:r>
            <a:endParaRPr sz="3600" dirty="0"/>
          </a:p>
        </p:txBody>
      </p:sp>
      <p:sp>
        <p:nvSpPr>
          <p:cNvPr id="774" name="Google Shape;774;p45"/>
          <p:cNvSpPr txBox="1">
            <a:spLocks noGrp="1"/>
          </p:cNvSpPr>
          <p:nvPr>
            <p:ph type="title" idx="2"/>
          </p:nvPr>
        </p:nvSpPr>
        <p:spPr>
          <a:xfrm>
            <a:off x="786049" y="259893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776" name="Google Shape;776;p45"/>
          <p:cNvGrpSpPr/>
          <p:nvPr/>
        </p:nvGrpSpPr>
        <p:grpSpPr>
          <a:xfrm>
            <a:off x="6917213" y="1411211"/>
            <a:ext cx="1698920" cy="3499093"/>
            <a:chOff x="5841955" y="1047375"/>
            <a:chExt cx="1698920" cy="3499093"/>
          </a:xfrm>
        </p:grpSpPr>
        <p:sp>
          <p:nvSpPr>
            <p:cNvPr id="777" name="Google Shape;777;p45"/>
            <p:cNvSpPr/>
            <p:nvPr/>
          </p:nvSpPr>
          <p:spPr>
            <a:xfrm flipH="1">
              <a:off x="6492027" y="1592854"/>
              <a:ext cx="456973" cy="616484"/>
            </a:xfrm>
            <a:custGeom>
              <a:avLst/>
              <a:gdLst/>
              <a:ahLst/>
              <a:cxnLst/>
              <a:rect l="l" t="t" r="r" b="b"/>
              <a:pathLst>
                <a:path w="5850" h="7892" extrusionOk="0">
                  <a:moveTo>
                    <a:pt x="1020" y="0"/>
                  </a:moveTo>
                  <a:cubicBezTo>
                    <a:pt x="442" y="0"/>
                    <a:pt x="0" y="119"/>
                    <a:pt x="0" y="119"/>
                  </a:cubicBezTo>
                  <a:lnTo>
                    <a:pt x="157" y="3024"/>
                  </a:lnTo>
                  <a:cubicBezTo>
                    <a:pt x="157" y="3024"/>
                    <a:pt x="4201" y="7734"/>
                    <a:pt x="4672" y="7891"/>
                  </a:cubicBezTo>
                  <a:lnTo>
                    <a:pt x="5849" y="6282"/>
                  </a:lnTo>
                  <a:cubicBezTo>
                    <a:pt x="5378" y="5261"/>
                    <a:pt x="4829" y="4280"/>
                    <a:pt x="4161" y="3338"/>
                  </a:cubicBezTo>
                  <a:cubicBezTo>
                    <a:pt x="4044" y="2984"/>
                    <a:pt x="3769" y="1257"/>
                    <a:pt x="2709" y="472"/>
                  </a:cubicBezTo>
                  <a:cubicBezTo>
                    <a:pt x="2186" y="98"/>
                    <a:pt x="1546" y="0"/>
                    <a:pt x="1020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 flipH="1">
              <a:off x="6501244" y="1602072"/>
              <a:ext cx="447755" cy="607266"/>
            </a:xfrm>
            <a:custGeom>
              <a:avLst/>
              <a:gdLst/>
              <a:ahLst/>
              <a:cxnLst/>
              <a:rect l="l" t="t" r="r" b="b"/>
              <a:pathLst>
                <a:path w="5732" h="7774" extrusionOk="0">
                  <a:moveTo>
                    <a:pt x="0" y="1"/>
                  </a:moveTo>
                  <a:lnTo>
                    <a:pt x="157" y="2906"/>
                  </a:lnTo>
                  <a:cubicBezTo>
                    <a:pt x="157" y="2906"/>
                    <a:pt x="4201" y="7616"/>
                    <a:pt x="4672" y="7773"/>
                  </a:cubicBezTo>
                  <a:lnTo>
                    <a:pt x="4947" y="6635"/>
                  </a:lnTo>
                  <a:cubicBezTo>
                    <a:pt x="5732" y="4672"/>
                    <a:pt x="1728" y="1689"/>
                    <a:pt x="1217" y="1139"/>
                  </a:cubicBezTo>
                  <a:cubicBezTo>
                    <a:pt x="864" y="747"/>
                    <a:pt x="432" y="354"/>
                    <a:pt x="0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 flipH="1">
              <a:off x="5841955" y="2031393"/>
              <a:ext cx="756700" cy="194428"/>
            </a:xfrm>
            <a:custGeom>
              <a:avLst/>
              <a:gdLst/>
              <a:ahLst/>
              <a:cxnLst/>
              <a:rect l="l" t="t" r="r" b="b"/>
              <a:pathLst>
                <a:path w="9687" h="2489" extrusionOk="0">
                  <a:moveTo>
                    <a:pt x="8117" y="1"/>
                  </a:moveTo>
                  <a:cubicBezTo>
                    <a:pt x="7331" y="118"/>
                    <a:pt x="7371" y="1178"/>
                    <a:pt x="7017" y="1296"/>
                  </a:cubicBezTo>
                  <a:cubicBezTo>
                    <a:pt x="6872" y="1296"/>
                    <a:pt x="2815" y="655"/>
                    <a:pt x="1597" y="655"/>
                  </a:cubicBezTo>
                  <a:cubicBezTo>
                    <a:pt x="1500" y="655"/>
                    <a:pt x="1422" y="659"/>
                    <a:pt x="1364" y="668"/>
                  </a:cubicBezTo>
                  <a:cubicBezTo>
                    <a:pt x="1328" y="662"/>
                    <a:pt x="1292" y="659"/>
                    <a:pt x="1257" y="659"/>
                  </a:cubicBezTo>
                  <a:cubicBezTo>
                    <a:pt x="560" y="659"/>
                    <a:pt x="0" y="1717"/>
                    <a:pt x="187" y="2277"/>
                  </a:cubicBezTo>
                  <a:cubicBezTo>
                    <a:pt x="685" y="2444"/>
                    <a:pt x="1799" y="2489"/>
                    <a:pt x="3144" y="2489"/>
                  </a:cubicBezTo>
                  <a:cubicBezTo>
                    <a:pt x="4342" y="2489"/>
                    <a:pt x="5723" y="2453"/>
                    <a:pt x="7017" y="2434"/>
                  </a:cubicBezTo>
                  <a:cubicBezTo>
                    <a:pt x="7410" y="2277"/>
                    <a:pt x="8117" y="2395"/>
                    <a:pt x="9176" y="1767"/>
                  </a:cubicBezTo>
                  <a:cubicBezTo>
                    <a:pt x="9530" y="1532"/>
                    <a:pt x="9687" y="1139"/>
                    <a:pt x="9648" y="707"/>
                  </a:cubicBezTo>
                  <a:cubicBezTo>
                    <a:pt x="9608" y="275"/>
                    <a:pt x="8548" y="275"/>
                    <a:pt x="8548" y="275"/>
                  </a:cubicBezTo>
                  <a:cubicBezTo>
                    <a:pt x="8548" y="275"/>
                    <a:pt x="8313" y="1"/>
                    <a:pt x="8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 flipH="1">
              <a:off x="6648412" y="1359836"/>
              <a:ext cx="659369" cy="809662"/>
            </a:xfrm>
            <a:custGeom>
              <a:avLst/>
              <a:gdLst/>
              <a:ahLst/>
              <a:cxnLst/>
              <a:rect l="l" t="t" r="r" b="b"/>
              <a:pathLst>
                <a:path w="8441" h="10365" extrusionOk="0">
                  <a:moveTo>
                    <a:pt x="3965" y="0"/>
                  </a:moveTo>
                  <a:lnTo>
                    <a:pt x="1100" y="354"/>
                  </a:lnTo>
                  <a:lnTo>
                    <a:pt x="942" y="2945"/>
                  </a:lnTo>
                  <a:lnTo>
                    <a:pt x="942" y="5418"/>
                  </a:lnTo>
                  <a:cubicBezTo>
                    <a:pt x="707" y="5771"/>
                    <a:pt x="393" y="6085"/>
                    <a:pt x="79" y="6399"/>
                  </a:cubicBezTo>
                  <a:cubicBezTo>
                    <a:pt x="0" y="6909"/>
                    <a:pt x="0" y="9226"/>
                    <a:pt x="0" y="9226"/>
                  </a:cubicBezTo>
                  <a:lnTo>
                    <a:pt x="1531" y="10364"/>
                  </a:lnTo>
                  <a:lnTo>
                    <a:pt x="4122" y="10089"/>
                  </a:lnTo>
                  <a:lnTo>
                    <a:pt x="7498" y="9697"/>
                  </a:lnTo>
                  <a:lnTo>
                    <a:pt x="8166" y="8990"/>
                  </a:lnTo>
                  <a:cubicBezTo>
                    <a:pt x="8362" y="8323"/>
                    <a:pt x="8440" y="7655"/>
                    <a:pt x="8362" y="7027"/>
                  </a:cubicBezTo>
                  <a:cubicBezTo>
                    <a:pt x="7616" y="5771"/>
                    <a:pt x="5732" y="4201"/>
                    <a:pt x="5261" y="2434"/>
                  </a:cubicBezTo>
                  <a:cubicBezTo>
                    <a:pt x="4947" y="2395"/>
                    <a:pt x="3965" y="0"/>
                    <a:pt x="396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 flipH="1">
              <a:off x="6896818" y="1451856"/>
              <a:ext cx="282151" cy="178180"/>
            </a:xfrm>
            <a:custGeom>
              <a:avLst/>
              <a:gdLst/>
              <a:ahLst/>
              <a:cxnLst/>
              <a:rect l="l" t="t" r="r" b="b"/>
              <a:pathLst>
                <a:path w="3612" h="2281" extrusionOk="0">
                  <a:moveTo>
                    <a:pt x="824" y="0"/>
                  </a:moveTo>
                  <a:lnTo>
                    <a:pt x="0" y="824"/>
                  </a:lnTo>
                  <a:lnTo>
                    <a:pt x="589" y="1845"/>
                  </a:lnTo>
                  <a:cubicBezTo>
                    <a:pt x="589" y="1845"/>
                    <a:pt x="1479" y="2280"/>
                    <a:pt x="2444" y="2280"/>
                  </a:cubicBezTo>
                  <a:cubicBezTo>
                    <a:pt x="2839" y="2280"/>
                    <a:pt x="3247" y="2207"/>
                    <a:pt x="3612" y="2002"/>
                  </a:cubicBezTo>
                  <a:lnTo>
                    <a:pt x="3612" y="1296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 flipH="1">
              <a:off x="6973448" y="3611666"/>
              <a:ext cx="291447" cy="934802"/>
            </a:xfrm>
            <a:custGeom>
              <a:avLst/>
              <a:gdLst/>
              <a:ahLst/>
              <a:cxnLst/>
              <a:rect l="l" t="t" r="r" b="b"/>
              <a:pathLst>
                <a:path w="3731" h="11967" extrusionOk="0">
                  <a:moveTo>
                    <a:pt x="1317" y="1"/>
                  </a:moveTo>
                  <a:cubicBezTo>
                    <a:pt x="1249" y="1"/>
                    <a:pt x="1201" y="9"/>
                    <a:pt x="1179" y="27"/>
                  </a:cubicBezTo>
                  <a:cubicBezTo>
                    <a:pt x="786" y="1047"/>
                    <a:pt x="1296" y="4698"/>
                    <a:pt x="1179" y="5483"/>
                  </a:cubicBezTo>
                  <a:cubicBezTo>
                    <a:pt x="1179" y="6072"/>
                    <a:pt x="551" y="5601"/>
                    <a:pt x="197" y="6465"/>
                  </a:cubicBezTo>
                  <a:cubicBezTo>
                    <a:pt x="1" y="7289"/>
                    <a:pt x="943" y="7957"/>
                    <a:pt x="1100" y="8585"/>
                  </a:cubicBezTo>
                  <a:cubicBezTo>
                    <a:pt x="1257" y="9173"/>
                    <a:pt x="1650" y="10390"/>
                    <a:pt x="1650" y="10390"/>
                  </a:cubicBezTo>
                  <a:cubicBezTo>
                    <a:pt x="1650" y="10390"/>
                    <a:pt x="2346" y="11967"/>
                    <a:pt x="2818" y="11967"/>
                  </a:cubicBezTo>
                  <a:cubicBezTo>
                    <a:pt x="2835" y="11967"/>
                    <a:pt x="2851" y="11965"/>
                    <a:pt x="2867" y="11961"/>
                  </a:cubicBezTo>
                  <a:cubicBezTo>
                    <a:pt x="3377" y="11843"/>
                    <a:pt x="3691" y="11058"/>
                    <a:pt x="3613" y="10273"/>
                  </a:cubicBezTo>
                  <a:cubicBezTo>
                    <a:pt x="3534" y="9527"/>
                    <a:pt x="3102" y="9095"/>
                    <a:pt x="2906" y="7603"/>
                  </a:cubicBezTo>
                  <a:cubicBezTo>
                    <a:pt x="2945" y="5366"/>
                    <a:pt x="3220" y="3128"/>
                    <a:pt x="3730" y="930"/>
                  </a:cubicBezTo>
                  <a:cubicBezTo>
                    <a:pt x="3626" y="512"/>
                    <a:pt x="1852" y="1"/>
                    <a:pt x="1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 flipH="1">
              <a:off x="6669894" y="2606947"/>
              <a:ext cx="502045" cy="1090017"/>
            </a:xfrm>
            <a:custGeom>
              <a:avLst/>
              <a:gdLst/>
              <a:ahLst/>
              <a:cxnLst/>
              <a:rect l="l" t="t" r="r" b="b"/>
              <a:pathLst>
                <a:path w="6427" h="13954" extrusionOk="0">
                  <a:moveTo>
                    <a:pt x="6413" y="1"/>
                  </a:moveTo>
                  <a:cubicBezTo>
                    <a:pt x="6113" y="1"/>
                    <a:pt x="1009" y="5626"/>
                    <a:pt x="1009" y="5626"/>
                  </a:cubicBezTo>
                  <a:lnTo>
                    <a:pt x="931" y="10690"/>
                  </a:lnTo>
                  <a:cubicBezTo>
                    <a:pt x="460" y="11358"/>
                    <a:pt x="146" y="12143"/>
                    <a:pt x="28" y="12928"/>
                  </a:cubicBezTo>
                  <a:cubicBezTo>
                    <a:pt x="0" y="13643"/>
                    <a:pt x="1130" y="13954"/>
                    <a:pt x="1889" y="13954"/>
                  </a:cubicBezTo>
                  <a:cubicBezTo>
                    <a:pt x="2213" y="13954"/>
                    <a:pt x="2470" y="13897"/>
                    <a:pt x="2540" y="13792"/>
                  </a:cubicBezTo>
                  <a:cubicBezTo>
                    <a:pt x="2737" y="13478"/>
                    <a:pt x="6073" y="5744"/>
                    <a:pt x="6427" y="13"/>
                  </a:cubicBezTo>
                  <a:cubicBezTo>
                    <a:pt x="6426" y="5"/>
                    <a:pt x="6421" y="1"/>
                    <a:pt x="6413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 flipH="1">
              <a:off x="6663722" y="3325373"/>
              <a:ext cx="745295" cy="441740"/>
            </a:xfrm>
            <a:custGeom>
              <a:avLst/>
              <a:gdLst/>
              <a:ahLst/>
              <a:cxnLst/>
              <a:rect l="l" t="t" r="r" b="b"/>
              <a:pathLst>
                <a:path w="9541" h="5655" extrusionOk="0">
                  <a:moveTo>
                    <a:pt x="2260" y="1"/>
                  </a:moveTo>
                  <a:cubicBezTo>
                    <a:pt x="1755" y="1"/>
                    <a:pt x="1257" y="1611"/>
                    <a:pt x="1257" y="1611"/>
                  </a:cubicBezTo>
                  <a:cubicBezTo>
                    <a:pt x="904" y="1925"/>
                    <a:pt x="629" y="2318"/>
                    <a:pt x="433" y="2710"/>
                  </a:cubicBezTo>
                  <a:cubicBezTo>
                    <a:pt x="236" y="3181"/>
                    <a:pt x="79" y="3653"/>
                    <a:pt x="1" y="4163"/>
                  </a:cubicBezTo>
                  <a:cubicBezTo>
                    <a:pt x="1" y="4163"/>
                    <a:pt x="309" y="4402"/>
                    <a:pt x="509" y="4402"/>
                  </a:cubicBezTo>
                  <a:cubicBezTo>
                    <a:pt x="524" y="4402"/>
                    <a:pt x="537" y="4401"/>
                    <a:pt x="550" y="4398"/>
                  </a:cubicBezTo>
                  <a:cubicBezTo>
                    <a:pt x="701" y="4323"/>
                    <a:pt x="1717" y="3491"/>
                    <a:pt x="2665" y="3491"/>
                  </a:cubicBezTo>
                  <a:cubicBezTo>
                    <a:pt x="2706" y="3491"/>
                    <a:pt x="2747" y="3492"/>
                    <a:pt x="2788" y="3495"/>
                  </a:cubicBezTo>
                  <a:cubicBezTo>
                    <a:pt x="4869" y="3731"/>
                    <a:pt x="6871" y="4477"/>
                    <a:pt x="8637" y="5655"/>
                  </a:cubicBezTo>
                  <a:cubicBezTo>
                    <a:pt x="8637" y="5655"/>
                    <a:pt x="9540" y="3456"/>
                    <a:pt x="9422" y="2828"/>
                  </a:cubicBezTo>
                  <a:cubicBezTo>
                    <a:pt x="8834" y="1847"/>
                    <a:pt x="4162" y="1847"/>
                    <a:pt x="3769" y="1415"/>
                  </a:cubicBezTo>
                  <a:cubicBezTo>
                    <a:pt x="3573" y="1219"/>
                    <a:pt x="3377" y="983"/>
                    <a:pt x="3220" y="748"/>
                  </a:cubicBezTo>
                  <a:cubicBezTo>
                    <a:pt x="3220" y="748"/>
                    <a:pt x="2827" y="41"/>
                    <a:pt x="2278" y="2"/>
                  </a:cubicBezTo>
                  <a:cubicBezTo>
                    <a:pt x="2272" y="1"/>
                    <a:pt x="2266" y="1"/>
                    <a:pt x="2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 flipH="1">
              <a:off x="6525771" y="2638584"/>
              <a:ext cx="763652" cy="1162273"/>
            </a:xfrm>
            <a:custGeom>
              <a:avLst/>
              <a:gdLst/>
              <a:ahLst/>
              <a:cxnLst/>
              <a:rect l="l" t="t" r="r" b="b"/>
              <a:pathLst>
                <a:path w="9776" h="14879" extrusionOk="0">
                  <a:moveTo>
                    <a:pt x="3377" y="0"/>
                  </a:moveTo>
                  <a:lnTo>
                    <a:pt x="158" y="746"/>
                  </a:lnTo>
                  <a:cubicBezTo>
                    <a:pt x="1" y="1413"/>
                    <a:pt x="40" y="2159"/>
                    <a:pt x="197" y="2827"/>
                  </a:cubicBezTo>
                  <a:cubicBezTo>
                    <a:pt x="629" y="5457"/>
                    <a:pt x="6910" y="12759"/>
                    <a:pt x="6910" y="12759"/>
                  </a:cubicBezTo>
                  <a:cubicBezTo>
                    <a:pt x="6753" y="13230"/>
                    <a:pt x="6753" y="13779"/>
                    <a:pt x="6910" y="14290"/>
                  </a:cubicBezTo>
                  <a:cubicBezTo>
                    <a:pt x="7185" y="14721"/>
                    <a:pt x="8284" y="14878"/>
                    <a:pt x="8441" y="14878"/>
                  </a:cubicBezTo>
                  <a:cubicBezTo>
                    <a:pt x="8951" y="14761"/>
                    <a:pt x="9776" y="13661"/>
                    <a:pt x="9776" y="12759"/>
                  </a:cubicBezTo>
                  <a:cubicBezTo>
                    <a:pt x="9148" y="9383"/>
                    <a:pt x="6203" y="3926"/>
                    <a:pt x="5693" y="3416"/>
                  </a:cubicBezTo>
                  <a:cubicBezTo>
                    <a:pt x="4869" y="2316"/>
                    <a:pt x="4084" y="1178"/>
                    <a:pt x="337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 flipH="1">
              <a:off x="6666847" y="2568124"/>
              <a:ext cx="610312" cy="337301"/>
            </a:xfrm>
            <a:custGeom>
              <a:avLst/>
              <a:gdLst/>
              <a:ahLst/>
              <a:cxnLst/>
              <a:rect l="l" t="t" r="r" b="b"/>
              <a:pathLst>
                <a:path w="7813" h="4318" extrusionOk="0">
                  <a:moveTo>
                    <a:pt x="1732" y="1"/>
                  </a:moveTo>
                  <a:cubicBezTo>
                    <a:pt x="1343" y="1"/>
                    <a:pt x="1059" y="23"/>
                    <a:pt x="943" y="78"/>
                  </a:cubicBezTo>
                  <a:cubicBezTo>
                    <a:pt x="433" y="470"/>
                    <a:pt x="79" y="1020"/>
                    <a:pt x="1" y="1648"/>
                  </a:cubicBezTo>
                  <a:cubicBezTo>
                    <a:pt x="236" y="1570"/>
                    <a:pt x="482" y="1530"/>
                    <a:pt x="727" y="1530"/>
                  </a:cubicBezTo>
                  <a:cubicBezTo>
                    <a:pt x="972" y="1530"/>
                    <a:pt x="1218" y="1570"/>
                    <a:pt x="1453" y="1648"/>
                  </a:cubicBezTo>
                  <a:cubicBezTo>
                    <a:pt x="4005" y="2355"/>
                    <a:pt x="5183" y="4082"/>
                    <a:pt x="5536" y="4318"/>
                  </a:cubicBezTo>
                  <a:cubicBezTo>
                    <a:pt x="6596" y="3258"/>
                    <a:pt x="7381" y="1962"/>
                    <a:pt x="7813" y="510"/>
                  </a:cubicBezTo>
                  <a:cubicBezTo>
                    <a:pt x="7813" y="510"/>
                    <a:pt x="3580" y="1"/>
                    <a:pt x="1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 flipH="1">
              <a:off x="6672940" y="2445404"/>
              <a:ext cx="533682" cy="267856"/>
            </a:xfrm>
            <a:custGeom>
              <a:avLst/>
              <a:gdLst/>
              <a:ahLst/>
              <a:cxnLst/>
              <a:rect l="l" t="t" r="r" b="b"/>
              <a:pathLst>
                <a:path w="6832" h="3429" extrusionOk="0">
                  <a:moveTo>
                    <a:pt x="3195" y="0"/>
                  </a:moveTo>
                  <a:cubicBezTo>
                    <a:pt x="1139" y="0"/>
                    <a:pt x="629" y="1021"/>
                    <a:pt x="629" y="1021"/>
                  </a:cubicBezTo>
                  <a:cubicBezTo>
                    <a:pt x="629" y="1021"/>
                    <a:pt x="79" y="1570"/>
                    <a:pt x="1" y="1649"/>
                  </a:cubicBezTo>
                  <a:cubicBezTo>
                    <a:pt x="1336" y="1767"/>
                    <a:pt x="1846" y="2866"/>
                    <a:pt x="2945" y="3180"/>
                  </a:cubicBezTo>
                  <a:cubicBezTo>
                    <a:pt x="3519" y="3357"/>
                    <a:pt x="4015" y="3428"/>
                    <a:pt x="4441" y="3428"/>
                  </a:cubicBezTo>
                  <a:cubicBezTo>
                    <a:pt x="6287" y="3428"/>
                    <a:pt x="6831" y="2081"/>
                    <a:pt x="6831" y="2081"/>
                  </a:cubicBezTo>
                  <a:lnTo>
                    <a:pt x="6753" y="942"/>
                  </a:lnTo>
                  <a:cubicBezTo>
                    <a:pt x="5850" y="510"/>
                    <a:pt x="4908" y="196"/>
                    <a:pt x="3926" y="39"/>
                  </a:cubicBezTo>
                  <a:cubicBezTo>
                    <a:pt x="3663" y="12"/>
                    <a:pt x="3420" y="0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 flipH="1">
              <a:off x="6568656" y="1896098"/>
              <a:ext cx="717643" cy="740686"/>
            </a:xfrm>
            <a:custGeom>
              <a:avLst/>
              <a:gdLst/>
              <a:ahLst/>
              <a:cxnLst/>
              <a:rect l="l" t="t" r="r" b="b"/>
              <a:pathLst>
                <a:path w="9187" h="9482" extrusionOk="0">
                  <a:moveTo>
                    <a:pt x="7506" y="0"/>
                  </a:moveTo>
                  <a:cubicBezTo>
                    <a:pt x="7224" y="0"/>
                    <a:pt x="6942" y="80"/>
                    <a:pt x="6713" y="241"/>
                  </a:cubicBezTo>
                  <a:cubicBezTo>
                    <a:pt x="6203" y="633"/>
                    <a:pt x="5889" y="1261"/>
                    <a:pt x="5849" y="1929"/>
                  </a:cubicBezTo>
                  <a:cubicBezTo>
                    <a:pt x="5452" y="1192"/>
                    <a:pt x="4482" y="1089"/>
                    <a:pt x="3974" y="1089"/>
                  </a:cubicBezTo>
                  <a:cubicBezTo>
                    <a:pt x="3778" y="1089"/>
                    <a:pt x="3651" y="1104"/>
                    <a:pt x="3651" y="1104"/>
                  </a:cubicBezTo>
                  <a:cubicBezTo>
                    <a:pt x="3651" y="1104"/>
                    <a:pt x="785" y="1575"/>
                    <a:pt x="157" y="3146"/>
                  </a:cubicBezTo>
                  <a:cubicBezTo>
                    <a:pt x="0" y="4952"/>
                    <a:pt x="1924" y="6836"/>
                    <a:pt x="1649" y="8014"/>
                  </a:cubicBezTo>
                  <a:cubicBezTo>
                    <a:pt x="1752" y="7931"/>
                    <a:pt x="1859" y="7895"/>
                    <a:pt x="1970" y="7895"/>
                  </a:cubicBezTo>
                  <a:cubicBezTo>
                    <a:pt x="2490" y="7895"/>
                    <a:pt x="3089" y="8678"/>
                    <a:pt x="3769" y="9034"/>
                  </a:cubicBezTo>
                  <a:cubicBezTo>
                    <a:pt x="4421" y="9356"/>
                    <a:pt x="4983" y="9481"/>
                    <a:pt x="5462" y="9481"/>
                  </a:cubicBezTo>
                  <a:cubicBezTo>
                    <a:pt x="7146" y="9481"/>
                    <a:pt x="7812" y="7935"/>
                    <a:pt x="7812" y="7935"/>
                  </a:cubicBezTo>
                  <a:cubicBezTo>
                    <a:pt x="7420" y="6522"/>
                    <a:pt x="7420" y="5069"/>
                    <a:pt x="7812" y="3656"/>
                  </a:cubicBezTo>
                  <a:cubicBezTo>
                    <a:pt x="8401" y="3656"/>
                    <a:pt x="8872" y="3185"/>
                    <a:pt x="8951" y="2596"/>
                  </a:cubicBezTo>
                  <a:cubicBezTo>
                    <a:pt x="9186" y="1261"/>
                    <a:pt x="8087" y="123"/>
                    <a:pt x="8087" y="123"/>
                  </a:cubicBezTo>
                  <a:cubicBezTo>
                    <a:pt x="7907" y="41"/>
                    <a:pt x="7707" y="0"/>
                    <a:pt x="7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 flipH="1">
              <a:off x="6728169" y="1522316"/>
              <a:ext cx="168728" cy="128890"/>
            </a:xfrm>
            <a:custGeom>
              <a:avLst/>
              <a:gdLst/>
              <a:ahLst/>
              <a:cxnLst/>
              <a:rect l="l" t="t" r="r" b="b"/>
              <a:pathLst>
                <a:path w="2160" h="1650" extrusionOk="0">
                  <a:moveTo>
                    <a:pt x="904" y="1"/>
                  </a:moveTo>
                  <a:cubicBezTo>
                    <a:pt x="472" y="197"/>
                    <a:pt x="1" y="433"/>
                    <a:pt x="1" y="433"/>
                  </a:cubicBezTo>
                  <a:lnTo>
                    <a:pt x="1" y="1650"/>
                  </a:lnTo>
                  <a:cubicBezTo>
                    <a:pt x="1" y="1650"/>
                    <a:pt x="432" y="1610"/>
                    <a:pt x="550" y="1493"/>
                  </a:cubicBezTo>
                  <a:cubicBezTo>
                    <a:pt x="707" y="1336"/>
                    <a:pt x="629" y="1336"/>
                    <a:pt x="786" y="1296"/>
                  </a:cubicBezTo>
                  <a:cubicBezTo>
                    <a:pt x="874" y="1510"/>
                    <a:pt x="974" y="1579"/>
                    <a:pt x="1088" y="1579"/>
                  </a:cubicBezTo>
                  <a:cubicBezTo>
                    <a:pt x="1296" y="1579"/>
                    <a:pt x="1552" y="1353"/>
                    <a:pt x="1872" y="1353"/>
                  </a:cubicBezTo>
                  <a:cubicBezTo>
                    <a:pt x="1927" y="1353"/>
                    <a:pt x="1983" y="1359"/>
                    <a:pt x="2042" y="1375"/>
                  </a:cubicBezTo>
                  <a:cubicBezTo>
                    <a:pt x="2160" y="1218"/>
                    <a:pt x="1100" y="1100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 flipH="1">
              <a:off x="6817063" y="1089948"/>
              <a:ext cx="361907" cy="500092"/>
            </a:xfrm>
            <a:custGeom>
              <a:avLst/>
              <a:gdLst/>
              <a:ahLst/>
              <a:cxnLst/>
              <a:rect l="l" t="t" r="r" b="b"/>
              <a:pathLst>
                <a:path w="4633" h="6402" extrusionOk="0">
                  <a:moveTo>
                    <a:pt x="942" y="1"/>
                  </a:moveTo>
                  <a:lnTo>
                    <a:pt x="0" y="1610"/>
                  </a:lnTo>
                  <a:lnTo>
                    <a:pt x="314" y="4672"/>
                  </a:lnTo>
                  <a:cubicBezTo>
                    <a:pt x="314" y="4672"/>
                    <a:pt x="1296" y="6125"/>
                    <a:pt x="1845" y="6282"/>
                  </a:cubicBezTo>
                  <a:cubicBezTo>
                    <a:pt x="2251" y="6358"/>
                    <a:pt x="2673" y="6401"/>
                    <a:pt x="3100" y="6401"/>
                  </a:cubicBezTo>
                  <a:cubicBezTo>
                    <a:pt x="3335" y="6401"/>
                    <a:pt x="3572" y="6388"/>
                    <a:pt x="3808" y="6360"/>
                  </a:cubicBezTo>
                  <a:cubicBezTo>
                    <a:pt x="4122" y="6282"/>
                    <a:pt x="4397" y="6046"/>
                    <a:pt x="4593" y="5732"/>
                  </a:cubicBezTo>
                  <a:cubicBezTo>
                    <a:pt x="4632" y="5536"/>
                    <a:pt x="4475" y="3455"/>
                    <a:pt x="4475" y="3455"/>
                  </a:cubicBezTo>
                  <a:cubicBezTo>
                    <a:pt x="4358" y="3220"/>
                    <a:pt x="4318" y="2945"/>
                    <a:pt x="4279" y="2670"/>
                  </a:cubicBezTo>
                  <a:cubicBezTo>
                    <a:pt x="4279" y="2513"/>
                    <a:pt x="4279" y="2356"/>
                    <a:pt x="4279" y="2199"/>
                  </a:cubicBezTo>
                  <a:lnTo>
                    <a:pt x="2984" y="472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 flipH="1">
              <a:off x="6878383" y="1160486"/>
              <a:ext cx="214738" cy="174899"/>
            </a:xfrm>
            <a:custGeom>
              <a:avLst/>
              <a:gdLst/>
              <a:ahLst/>
              <a:cxnLst/>
              <a:rect l="l" t="t" r="r" b="b"/>
              <a:pathLst>
                <a:path w="2749" h="2239" extrusionOk="0">
                  <a:moveTo>
                    <a:pt x="2120" y="1"/>
                  </a:moveTo>
                  <a:cubicBezTo>
                    <a:pt x="2120" y="1"/>
                    <a:pt x="1610" y="1"/>
                    <a:pt x="236" y="904"/>
                  </a:cubicBezTo>
                  <a:cubicBezTo>
                    <a:pt x="0" y="1218"/>
                    <a:pt x="275" y="2238"/>
                    <a:pt x="275" y="2238"/>
                  </a:cubicBezTo>
                  <a:cubicBezTo>
                    <a:pt x="1060" y="1689"/>
                    <a:pt x="1885" y="1257"/>
                    <a:pt x="2748" y="864"/>
                  </a:cubicBezTo>
                  <a:cubicBezTo>
                    <a:pt x="2630" y="511"/>
                    <a:pt x="2395" y="197"/>
                    <a:pt x="2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 flipH="1">
              <a:off x="6945875" y="1190560"/>
              <a:ext cx="49134" cy="56477"/>
            </a:xfrm>
            <a:custGeom>
              <a:avLst/>
              <a:gdLst/>
              <a:ahLst/>
              <a:cxnLst/>
              <a:rect l="l" t="t" r="r" b="b"/>
              <a:pathLst>
                <a:path w="629" h="723" extrusionOk="0">
                  <a:moveTo>
                    <a:pt x="206" y="1"/>
                  </a:moveTo>
                  <a:cubicBezTo>
                    <a:pt x="189" y="1"/>
                    <a:pt x="173" y="3"/>
                    <a:pt x="158" y="8"/>
                  </a:cubicBezTo>
                  <a:cubicBezTo>
                    <a:pt x="40" y="87"/>
                    <a:pt x="0" y="283"/>
                    <a:pt x="118" y="479"/>
                  </a:cubicBezTo>
                  <a:cubicBezTo>
                    <a:pt x="186" y="616"/>
                    <a:pt x="343" y="723"/>
                    <a:pt x="435" y="723"/>
                  </a:cubicBezTo>
                  <a:cubicBezTo>
                    <a:pt x="449" y="723"/>
                    <a:pt x="461" y="720"/>
                    <a:pt x="472" y="715"/>
                  </a:cubicBezTo>
                  <a:cubicBezTo>
                    <a:pt x="589" y="636"/>
                    <a:pt x="629" y="440"/>
                    <a:pt x="511" y="244"/>
                  </a:cubicBezTo>
                  <a:cubicBezTo>
                    <a:pt x="443" y="107"/>
                    <a:pt x="315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 flipH="1">
              <a:off x="6820108" y="1047375"/>
              <a:ext cx="616484" cy="772635"/>
            </a:xfrm>
            <a:custGeom>
              <a:avLst/>
              <a:gdLst/>
              <a:ahLst/>
              <a:cxnLst/>
              <a:rect l="l" t="t" r="r" b="b"/>
              <a:pathLst>
                <a:path w="7892" h="9891" extrusionOk="0">
                  <a:moveTo>
                    <a:pt x="5233" y="0"/>
                  </a:moveTo>
                  <a:cubicBezTo>
                    <a:pt x="4377" y="0"/>
                    <a:pt x="3437" y="322"/>
                    <a:pt x="3180" y="664"/>
                  </a:cubicBezTo>
                  <a:cubicBezTo>
                    <a:pt x="1" y="938"/>
                    <a:pt x="1060" y="4197"/>
                    <a:pt x="1139" y="4628"/>
                  </a:cubicBezTo>
                  <a:cubicBezTo>
                    <a:pt x="1335" y="6002"/>
                    <a:pt x="2003" y="6709"/>
                    <a:pt x="2003" y="7180"/>
                  </a:cubicBezTo>
                  <a:cubicBezTo>
                    <a:pt x="1963" y="8083"/>
                    <a:pt x="2317" y="8554"/>
                    <a:pt x="2160" y="9889"/>
                  </a:cubicBezTo>
                  <a:cubicBezTo>
                    <a:pt x="2172" y="9890"/>
                    <a:pt x="2184" y="9891"/>
                    <a:pt x="2197" y="9891"/>
                  </a:cubicBezTo>
                  <a:cubicBezTo>
                    <a:pt x="2556" y="9891"/>
                    <a:pt x="3141" y="9378"/>
                    <a:pt x="3141" y="9378"/>
                  </a:cubicBezTo>
                  <a:cubicBezTo>
                    <a:pt x="3449" y="9549"/>
                    <a:pt x="3786" y="9661"/>
                    <a:pt x="4127" y="9661"/>
                  </a:cubicBezTo>
                  <a:cubicBezTo>
                    <a:pt x="4178" y="9661"/>
                    <a:pt x="4229" y="9658"/>
                    <a:pt x="4280" y="9653"/>
                  </a:cubicBezTo>
                  <a:cubicBezTo>
                    <a:pt x="4083" y="9496"/>
                    <a:pt x="4044" y="9221"/>
                    <a:pt x="4162" y="8986"/>
                  </a:cubicBezTo>
                  <a:lnTo>
                    <a:pt x="4162" y="8986"/>
                  </a:lnTo>
                  <a:cubicBezTo>
                    <a:pt x="4437" y="9143"/>
                    <a:pt x="4751" y="9300"/>
                    <a:pt x="5065" y="9339"/>
                  </a:cubicBezTo>
                  <a:cubicBezTo>
                    <a:pt x="4711" y="8986"/>
                    <a:pt x="4437" y="8790"/>
                    <a:pt x="4358" y="8436"/>
                  </a:cubicBezTo>
                  <a:cubicBezTo>
                    <a:pt x="4280" y="7965"/>
                    <a:pt x="4672" y="6905"/>
                    <a:pt x="3612" y="6042"/>
                  </a:cubicBezTo>
                  <a:cubicBezTo>
                    <a:pt x="5653" y="4746"/>
                    <a:pt x="4672" y="2155"/>
                    <a:pt x="4829" y="1881"/>
                  </a:cubicBezTo>
                  <a:cubicBezTo>
                    <a:pt x="4923" y="1629"/>
                    <a:pt x="5420" y="1604"/>
                    <a:pt x="5614" y="1604"/>
                  </a:cubicBezTo>
                  <a:cubicBezTo>
                    <a:pt x="5663" y="1604"/>
                    <a:pt x="5693" y="1606"/>
                    <a:pt x="5693" y="1606"/>
                  </a:cubicBezTo>
                  <a:cubicBezTo>
                    <a:pt x="5693" y="1606"/>
                    <a:pt x="5968" y="1213"/>
                    <a:pt x="6203" y="1213"/>
                  </a:cubicBezTo>
                  <a:cubicBezTo>
                    <a:pt x="6399" y="1213"/>
                    <a:pt x="7263" y="2430"/>
                    <a:pt x="7302" y="2666"/>
                  </a:cubicBezTo>
                  <a:cubicBezTo>
                    <a:pt x="7341" y="2901"/>
                    <a:pt x="7341" y="3097"/>
                    <a:pt x="7302" y="3333"/>
                  </a:cubicBezTo>
                  <a:cubicBezTo>
                    <a:pt x="7538" y="3490"/>
                    <a:pt x="7695" y="3726"/>
                    <a:pt x="7773" y="4000"/>
                  </a:cubicBezTo>
                  <a:cubicBezTo>
                    <a:pt x="7891" y="2352"/>
                    <a:pt x="7577" y="1724"/>
                    <a:pt x="7577" y="1724"/>
                  </a:cubicBezTo>
                  <a:cubicBezTo>
                    <a:pt x="7263" y="1056"/>
                    <a:pt x="6792" y="507"/>
                    <a:pt x="6125" y="153"/>
                  </a:cubicBezTo>
                  <a:cubicBezTo>
                    <a:pt x="5867" y="46"/>
                    <a:pt x="5556" y="0"/>
                    <a:pt x="5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 flipH="1">
              <a:off x="7142098" y="1853056"/>
              <a:ext cx="395652" cy="690537"/>
            </a:xfrm>
            <a:custGeom>
              <a:avLst/>
              <a:gdLst/>
              <a:ahLst/>
              <a:cxnLst/>
              <a:rect l="l" t="t" r="r" b="b"/>
              <a:pathLst>
                <a:path w="5065" h="8840" extrusionOk="0">
                  <a:moveTo>
                    <a:pt x="3672" y="0"/>
                  </a:moveTo>
                  <a:cubicBezTo>
                    <a:pt x="3524" y="0"/>
                    <a:pt x="3349" y="14"/>
                    <a:pt x="3141" y="46"/>
                  </a:cubicBezTo>
                  <a:cubicBezTo>
                    <a:pt x="1845" y="203"/>
                    <a:pt x="1570" y="3029"/>
                    <a:pt x="1570" y="3029"/>
                  </a:cubicBezTo>
                  <a:cubicBezTo>
                    <a:pt x="1570" y="3029"/>
                    <a:pt x="1139" y="4874"/>
                    <a:pt x="707" y="6562"/>
                  </a:cubicBezTo>
                  <a:cubicBezTo>
                    <a:pt x="432" y="7269"/>
                    <a:pt x="196" y="8015"/>
                    <a:pt x="0" y="8761"/>
                  </a:cubicBezTo>
                  <a:lnTo>
                    <a:pt x="2081" y="8839"/>
                  </a:lnTo>
                  <a:cubicBezTo>
                    <a:pt x="2238" y="7858"/>
                    <a:pt x="3769" y="5267"/>
                    <a:pt x="4397" y="2637"/>
                  </a:cubicBezTo>
                  <a:cubicBezTo>
                    <a:pt x="4672" y="2205"/>
                    <a:pt x="5064" y="1184"/>
                    <a:pt x="4750" y="753"/>
                  </a:cubicBezTo>
                  <a:cubicBezTo>
                    <a:pt x="4487" y="390"/>
                    <a:pt x="4444" y="0"/>
                    <a:pt x="367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 flipH="1">
              <a:off x="7231071" y="2491180"/>
              <a:ext cx="309804" cy="412682"/>
            </a:xfrm>
            <a:custGeom>
              <a:avLst/>
              <a:gdLst/>
              <a:ahLst/>
              <a:cxnLst/>
              <a:rect l="l" t="t" r="r" b="b"/>
              <a:pathLst>
                <a:path w="3966" h="5283" extrusionOk="0">
                  <a:moveTo>
                    <a:pt x="998" y="1"/>
                  </a:moveTo>
                  <a:cubicBezTo>
                    <a:pt x="599" y="1"/>
                    <a:pt x="210" y="168"/>
                    <a:pt x="40" y="592"/>
                  </a:cubicBezTo>
                  <a:cubicBezTo>
                    <a:pt x="1" y="2005"/>
                    <a:pt x="1022" y="2515"/>
                    <a:pt x="1375" y="3615"/>
                  </a:cubicBezTo>
                  <a:cubicBezTo>
                    <a:pt x="1414" y="3929"/>
                    <a:pt x="1414" y="4831"/>
                    <a:pt x="1610" y="5067"/>
                  </a:cubicBezTo>
                  <a:cubicBezTo>
                    <a:pt x="1750" y="5234"/>
                    <a:pt x="2186" y="5283"/>
                    <a:pt x="2568" y="5283"/>
                  </a:cubicBezTo>
                  <a:cubicBezTo>
                    <a:pt x="2724" y="5283"/>
                    <a:pt x="2871" y="5275"/>
                    <a:pt x="2984" y="5263"/>
                  </a:cubicBezTo>
                  <a:cubicBezTo>
                    <a:pt x="3377" y="5263"/>
                    <a:pt x="3887" y="4949"/>
                    <a:pt x="3966" y="4635"/>
                  </a:cubicBezTo>
                  <a:cubicBezTo>
                    <a:pt x="3966" y="4439"/>
                    <a:pt x="3966" y="3929"/>
                    <a:pt x="3730" y="3772"/>
                  </a:cubicBezTo>
                  <a:cubicBezTo>
                    <a:pt x="3646" y="3721"/>
                    <a:pt x="3526" y="3707"/>
                    <a:pt x="3416" y="3707"/>
                  </a:cubicBezTo>
                  <a:cubicBezTo>
                    <a:pt x="3270" y="3707"/>
                    <a:pt x="3141" y="3732"/>
                    <a:pt x="3141" y="3732"/>
                  </a:cubicBezTo>
                  <a:cubicBezTo>
                    <a:pt x="3181" y="3615"/>
                    <a:pt x="3181" y="3497"/>
                    <a:pt x="3102" y="3418"/>
                  </a:cubicBezTo>
                  <a:cubicBezTo>
                    <a:pt x="2990" y="3306"/>
                    <a:pt x="2877" y="3213"/>
                    <a:pt x="2793" y="3213"/>
                  </a:cubicBezTo>
                  <a:cubicBezTo>
                    <a:pt x="2760" y="3213"/>
                    <a:pt x="2732" y="3228"/>
                    <a:pt x="2710" y="3261"/>
                  </a:cubicBezTo>
                  <a:cubicBezTo>
                    <a:pt x="2238" y="1730"/>
                    <a:pt x="2788" y="1887"/>
                    <a:pt x="2160" y="670"/>
                  </a:cubicBezTo>
                  <a:cubicBezTo>
                    <a:pt x="2071" y="291"/>
                    <a:pt x="1525" y="1"/>
                    <a:pt x="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 flipH="1">
              <a:off x="6672942" y="2160205"/>
              <a:ext cx="85926" cy="44526"/>
            </a:xfrm>
            <a:custGeom>
              <a:avLst/>
              <a:gdLst/>
              <a:ahLst/>
              <a:cxnLst/>
              <a:rect l="l" t="t" r="r" b="b"/>
              <a:pathLst>
                <a:path w="1100" h="57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441"/>
                    <a:pt x="552" y="569"/>
                    <a:pt x="729" y="569"/>
                  </a:cubicBezTo>
                  <a:cubicBezTo>
                    <a:pt x="979" y="569"/>
                    <a:pt x="1099" y="314"/>
                    <a:pt x="1099" y="314"/>
                  </a:cubicBezTo>
                  <a:lnTo>
                    <a:pt x="1099" y="314"/>
                  </a:lnTo>
                  <a:cubicBezTo>
                    <a:pt x="999" y="344"/>
                    <a:pt x="896" y="359"/>
                    <a:pt x="794" y="359"/>
                  </a:cubicBezTo>
                  <a:cubicBezTo>
                    <a:pt x="496" y="359"/>
                    <a:pt x="205" y="23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 flipH="1">
              <a:off x="6826280" y="2135677"/>
              <a:ext cx="276058" cy="165604"/>
            </a:xfrm>
            <a:custGeom>
              <a:avLst/>
              <a:gdLst/>
              <a:ahLst/>
              <a:cxnLst/>
              <a:rect l="l" t="t" r="r" b="b"/>
              <a:pathLst>
                <a:path w="3534" h="2120" extrusionOk="0">
                  <a:moveTo>
                    <a:pt x="1" y="0"/>
                  </a:moveTo>
                  <a:cubicBezTo>
                    <a:pt x="1" y="1242"/>
                    <a:pt x="909" y="2119"/>
                    <a:pt x="1830" y="2119"/>
                  </a:cubicBezTo>
                  <a:cubicBezTo>
                    <a:pt x="2511" y="2119"/>
                    <a:pt x="3200" y="1639"/>
                    <a:pt x="3534" y="471"/>
                  </a:cubicBezTo>
                  <a:lnTo>
                    <a:pt x="3534" y="471"/>
                  </a:lnTo>
                  <a:cubicBezTo>
                    <a:pt x="3055" y="1378"/>
                    <a:pt x="2404" y="1778"/>
                    <a:pt x="1787" y="1778"/>
                  </a:cubicBezTo>
                  <a:cubicBezTo>
                    <a:pt x="988" y="1778"/>
                    <a:pt x="244" y="110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DFE0AB-F8B2-291A-6FCE-3C5744F2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14" y="1699221"/>
            <a:ext cx="4215650" cy="2926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6"/>
          <p:cNvGrpSpPr/>
          <p:nvPr/>
        </p:nvGrpSpPr>
        <p:grpSpPr>
          <a:xfrm>
            <a:off x="2284994" y="-647858"/>
            <a:ext cx="4368649" cy="1663936"/>
            <a:chOff x="2562900" y="650833"/>
            <a:chExt cx="4368649" cy="1663936"/>
          </a:xfrm>
        </p:grpSpPr>
        <p:sp>
          <p:nvSpPr>
            <p:cNvPr id="806" name="Google Shape;806;p46"/>
            <p:cNvSpPr/>
            <p:nvPr/>
          </p:nvSpPr>
          <p:spPr>
            <a:xfrm rot="-372497">
              <a:off x="5274412" y="1707816"/>
              <a:ext cx="358904" cy="334414"/>
            </a:xfrm>
            <a:custGeom>
              <a:avLst/>
              <a:gdLst/>
              <a:ahLst/>
              <a:cxnLst/>
              <a:rect l="l" t="t" r="r" b="b"/>
              <a:pathLst>
                <a:path w="4633" h="4317" extrusionOk="0">
                  <a:moveTo>
                    <a:pt x="3572" y="1"/>
                  </a:moveTo>
                  <a:lnTo>
                    <a:pt x="1060" y="511"/>
                  </a:lnTo>
                  <a:lnTo>
                    <a:pt x="0" y="1689"/>
                  </a:lnTo>
                  <a:lnTo>
                    <a:pt x="746" y="3652"/>
                  </a:lnTo>
                  <a:lnTo>
                    <a:pt x="1806" y="4280"/>
                  </a:lnTo>
                  <a:cubicBezTo>
                    <a:pt x="2032" y="4304"/>
                    <a:pt x="2261" y="4317"/>
                    <a:pt x="2491" y="4317"/>
                  </a:cubicBezTo>
                  <a:cubicBezTo>
                    <a:pt x="3020" y="4317"/>
                    <a:pt x="3551" y="4248"/>
                    <a:pt x="4044" y="4084"/>
                  </a:cubicBezTo>
                  <a:cubicBezTo>
                    <a:pt x="4044" y="4005"/>
                    <a:pt x="4554" y="3416"/>
                    <a:pt x="4554" y="3416"/>
                  </a:cubicBezTo>
                  <a:lnTo>
                    <a:pt x="4632" y="1532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 rot="-372497">
              <a:off x="2883267" y="694435"/>
              <a:ext cx="836409" cy="553793"/>
            </a:xfrm>
            <a:custGeom>
              <a:avLst/>
              <a:gdLst/>
              <a:ahLst/>
              <a:cxnLst/>
              <a:rect l="l" t="t" r="r" b="b"/>
              <a:pathLst>
                <a:path w="10797" h="7149" extrusionOk="0">
                  <a:moveTo>
                    <a:pt x="4086" y="0"/>
                  </a:moveTo>
                  <a:cubicBezTo>
                    <a:pt x="3674" y="0"/>
                    <a:pt x="3024" y="396"/>
                    <a:pt x="3024" y="396"/>
                  </a:cubicBezTo>
                  <a:cubicBezTo>
                    <a:pt x="3024" y="396"/>
                    <a:pt x="865" y="749"/>
                    <a:pt x="119" y="1731"/>
                  </a:cubicBezTo>
                  <a:cubicBezTo>
                    <a:pt x="1" y="1927"/>
                    <a:pt x="629" y="2319"/>
                    <a:pt x="629" y="2319"/>
                  </a:cubicBezTo>
                  <a:cubicBezTo>
                    <a:pt x="1493" y="2516"/>
                    <a:pt x="2317" y="2830"/>
                    <a:pt x="3141" y="3222"/>
                  </a:cubicBezTo>
                  <a:cubicBezTo>
                    <a:pt x="4986" y="4361"/>
                    <a:pt x="6714" y="5656"/>
                    <a:pt x="8284" y="7148"/>
                  </a:cubicBezTo>
                  <a:lnTo>
                    <a:pt x="9933" y="6088"/>
                  </a:lnTo>
                  <a:cubicBezTo>
                    <a:pt x="9933" y="6088"/>
                    <a:pt x="10796" y="4832"/>
                    <a:pt x="10168" y="4479"/>
                  </a:cubicBezTo>
                  <a:cubicBezTo>
                    <a:pt x="8048" y="3458"/>
                    <a:pt x="6910" y="3850"/>
                    <a:pt x="4986" y="1731"/>
                  </a:cubicBezTo>
                  <a:cubicBezTo>
                    <a:pt x="4869" y="1456"/>
                    <a:pt x="4947" y="396"/>
                    <a:pt x="4280" y="43"/>
                  </a:cubicBezTo>
                  <a:cubicBezTo>
                    <a:pt x="4226" y="13"/>
                    <a:pt x="4160" y="0"/>
                    <a:pt x="4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 rot="-372497">
              <a:off x="3555043" y="955400"/>
              <a:ext cx="1122262" cy="781615"/>
            </a:xfrm>
            <a:custGeom>
              <a:avLst/>
              <a:gdLst/>
              <a:ahLst/>
              <a:cxnLst/>
              <a:rect l="l" t="t" r="r" b="b"/>
              <a:pathLst>
                <a:path w="14487" h="10090" extrusionOk="0">
                  <a:moveTo>
                    <a:pt x="2081" y="1"/>
                  </a:moveTo>
                  <a:cubicBezTo>
                    <a:pt x="825" y="236"/>
                    <a:pt x="1" y="1414"/>
                    <a:pt x="197" y="2670"/>
                  </a:cubicBezTo>
                  <a:cubicBezTo>
                    <a:pt x="864" y="3377"/>
                    <a:pt x="1453" y="3259"/>
                    <a:pt x="2160" y="3848"/>
                  </a:cubicBezTo>
                  <a:cubicBezTo>
                    <a:pt x="2474" y="4044"/>
                    <a:pt x="3377" y="6085"/>
                    <a:pt x="3730" y="6360"/>
                  </a:cubicBezTo>
                  <a:lnTo>
                    <a:pt x="8637" y="10089"/>
                  </a:lnTo>
                  <a:cubicBezTo>
                    <a:pt x="8637" y="10089"/>
                    <a:pt x="14486" y="8284"/>
                    <a:pt x="13976" y="7656"/>
                  </a:cubicBezTo>
                  <a:cubicBezTo>
                    <a:pt x="13426" y="7027"/>
                    <a:pt x="11778" y="6635"/>
                    <a:pt x="11778" y="6635"/>
                  </a:cubicBezTo>
                  <a:cubicBezTo>
                    <a:pt x="9736" y="5300"/>
                    <a:pt x="7577" y="4122"/>
                    <a:pt x="5340" y="3180"/>
                  </a:cubicBezTo>
                  <a:cubicBezTo>
                    <a:pt x="4594" y="2866"/>
                    <a:pt x="3612" y="825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 rot="-372497">
              <a:off x="2592866" y="840590"/>
              <a:ext cx="851515" cy="600349"/>
            </a:xfrm>
            <a:custGeom>
              <a:avLst/>
              <a:gdLst/>
              <a:ahLst/>
              <a:cxnLst/>
              <a:rect l="l" t="t" r="r" b="b"/>
              <a:pathLst>
                <a:path w="10992" h="7750" extrusionOk="0">
                  <a:moveTo>
                    <a:pt x="4323" y="1"/>
                  </a:moveTo>
                  <a:cubicBezTo>
                    <a:pt x="4296" y="1"/>
                    <a:pt x="4269" y="6"/>
                    <a:pt x="4240" y="16"/>
                  </a:cubicBezTo>
                  <a:lnTo>
                    <a:pt x="2395" y="1037"/>
                  </a:lnTo>
                  <a:cubicBezTo>
                    <a:pt x="2395" y="1037"/>
                    <a:pt x="589" y="1626"/>
                    <a:pt x="118" y="2293"/>
                  </a:cubicBezTo>
                  <a:cubicBezTo>
                    <a:pt x="0" y="2450"/>
                    <a:pt x="157" y="2882"/>
                    <a:pt x="157" y="2882"/>
                  </a:cubicBezTo>
                  <a:cubicBezTo>
                    <a:pt x="294" y="2875"/>
                    <a:pt x="433" y="2872"/>
                    <a:pt x="572" y="2872"/>
                  </a:cubicBezTo>
                  <a:cubicBezTo>
                    <a:pt x="1268" y="2872"/>
                    <a:pt x="1983" y="2954"/>
                    <a:pt x="2670" y="3117"/>
                  </a:cubicBezTo>
                  <a:cubicBezTo>
                    <a:pt x="3808" y="3392"/>
                    <a:pt x="8872" y="7750"/>
                    <a:pt x="8872" y="7750"/>
                  </a:cubicBezTo>
                  <a:lnTo>
                    <a:pt x="10678" y="6376"/>
                  </a:lnTo>
                  <a:cubicBezTo>
                    <a:pt x="10678" y="6376"/>
                    <a:pt x="10992" y="5080"/>
                    <a:pt x="10521" y="4609"/>
                  </a:cubicBezTo>
                  <a:cubicBezTo>
                    <a:pt x="9108" y="3667"/>
                    <a:pt x="7184" y="3785"/>
                    <a:pt x="5143" y="1783"/>
                  </a:cubicBezTo>
                  <a:cubicBezTo>
                    <a:pt x="4957" y="1597"/>
                    <a:pt x="4806" y="1"/>
                    <a:pt x="4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 rot="-372497">
              <a:off x="3290614" y="1105181"/>
              <a:ext cx="1219560" cy="1070480"/>
            </a:xfrm>
            <a:custGeom>
              <a:avLst/>
              <a:gdLst/>
              <a:ahLst/>
              <a:cxnLst/>
              <a:rect l="l" t="t" r="r" b="b"/>
              <a:pathLst>
                <a:path w="15743" h="13819" extrusionOk="0">
                  <a:moveTo>
                    <a:pt x="2278" y="0"/>
                  </a:moveTo>
                  <a:cubicBezTo>
                    <a:pt x="1" y="864"/>
                    <a:pt x="511" y="2905"/>
                    <a:pt x="629" y="3141"/>
                  </a:cubicBezTo>
                  <a:cubicBezTo>
                    <a:pt x="1818" y="3677"/>
                    <a:pt x="3344" y="5263"/>
                    <a:pt x="3889" y="5263"/>
                  </a:cubicBezTo>
                  <a:cubicBezTo>
                    <a:pt x="3902" y="5263"/>
                    <a:pt x="3915" y="5262"/>
                    <a:pt x="3927" y="5260"/>
                  </a:cubicBezTo>
                  <a:cubicBezTo>
                    <a:pt x="7342" y="10364"/>
                    <a:pt x="13584" y="13818"/>
                    <a:pt x="13584" y="13818"/>
                  </a:cubicBezTo>
                  <a:lnTo>
                    <a:pt x="15586" y="13661"/>
                  </a:lnTo>
                  <a:lnTo>
                    <a:pt x="15743" y="7302"/>
                  </a:lnTo>
                  <a:cubicBezTo>
                    <a:pt x="14800" y="7145"/>
                    <a:pt x="13819" y="7027"/>
                    <a:pt x="12877" y="6948"/>
                  </a:cubicBezTo>
                  <a:cubicBezTo>
                    <a:pt x="11778" y="6909"/>
                    <a:pt x="8637" y="3926"/>
                    <a:pt x="5379" y="2748"/>
                  </a:cubicBezTo>
                  <a:cubicBezTo>
                    <a:pt x="3416" y="1767"/>
                    <a:pt x="3573" y="667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 rot="-372497">
              <a:off x="4310196" y="1458928"/>
              <a:ext cx="584022" cy="696482"/>
            </a:xfrm>
            <a:custGeom>
              <a:avLst/>
              <a:gdLst/>
              <a:ahLst/>
              <a:cxnLst/>
              <a:rect l="l" t="t" r="r" b="b"/>
              <a:pathLst>
                <a:path w="7539" h="8991" extrusionOk="0">
                  <a:moveTo>
                    <a:pt x="3103" y="0"/>
                  </a:moveTo>
                  <a:cubicBezTo>
                    <a:pt x="2744" y="0"/>
                    <a:pt x="2359" y="66"/>
                    <a:pt x="1964" y="237"/>
                  </a:cubicBezTo>
                  <a:cubicBezTo>
                    <a:pt x="1257" y="590"/>
                    <a:pt x="629" y="983"/>
                    <a:pt x="1" y="1414"/>
                  </a:cubicBezTo>
                  <a:cubicBezTo>
                    <a:pt x="1" y="1414"/>
                    <a:pt x="2867" y="7460"/>
                    <a:pt x="708" y="8284"/>
                  </a:cubicBezTo>
                  <a:cubicBezTo>
                    <a:pt x="1964" y="8559"/>
                    <a:pt x="3613" y="8991"/>
                    <a:pt x="3613" y="8991"/>
                  </a:cubicBezTo>
                  <a:lnTo>
                    <a:pt x="6360" y="5301"/>
                  </a:lnTo>
                  <a:cubicBezTo>
                    <a:pt x="6360" y="5301"/>
                    <a:pt x="7538" y="2828"/>
                    <a:pt x="7342" y="2592"/>
                  </a:cubicBezTo>
                  <a:cubicBezTo>
                    <a:pt x="6635" y="2043"/>
                    <a:pt x="5222" y="747"/>
                    <a:pt x="5222" y="747"/>
                  </a:cubicBezTo>
                  <a:cubicBezTo>
                    <a:pt x="5222" y="747"/>
                    <a:pt x="4312" y="0"/>
                    <a:pt x="3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 rot="-372497">
              <a:off x="4530356" y="1642861"/>
              <a:ext cx="407553" cy="504913"/>
            </a:xfrm>
            <a:custGeom>
              <a:avLst/>
              <a:gdLst/>
              <a:ahLst/>
              <a:cxnLst/>
              <a:rect l="l" t="t" r="r" b="b"/>
              <a:pathLst>
                <a:path w="5261" h="6518" extrusionOk="0">
                  <a:moveTo>
                    <a:pt x="4633" y="1"/>
                  </a:moveTo>
                  <a:cubicBezTo>
                    <a:pt x="4633" y="1"/>
                    <a:pt x="1610" y="1414"/>
                    <a:pt x="825" y="3495"/>
                  </a:cubicBezTo>
                  <a:cubicBezTo>
                    <a:pt x="1" y="5615"/>
                    <a:pt x="904" y="6439"/>
                    <a:pt x="904" y="6439"/>
                  </a:cubicBezTo>
                  <a:lnTo>
                    <a:pt x="1532" y="6517"/>
                  </a:lnTo>
                  <a:lnTo>
                    <a:pt x="5261" y="393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 rot="-372497">
              <a:off x="4610805" y="1568472"/>
              <a:ext cx="1061373" cy="690517"/>
            </a:xfrm>
            <a:custGeom>
              <a:avLst/>
              <a:gdLst/>
              <a:ahLst/>
              <a:cxnLst/>
              <a:rect l="l" t="t" r="r" b="b"/>
              <a:pathLst>
                <a:path w="13701" h="8914" extrusionOk="0">
                  <a:moveTo>
                    <a:pt x="9147" y="1"/>
                  </a:moveTo>
                  <a:cubicBezTo>
                    <a:pt x="6908" y="1"/>
                    <a:pt x="5745" y="756"/>
                    <a:pt x="5260" y="786"/>
                  </a:cubicBezTo>
                  <a:cubicBezTo>
                    <a:pt x="5103" y="806"/>
                    <a:pt x="4936" y="816"/>
                    <a:pt x="4770" y="816"/>
                  </a:cubicBezTo>
                  <a:cubicBezTo>
                    <a:pt x="4603" y="816"/>
                    <a:pt x="4436" y="806"/>
                    <a:pt x="4279" y="786"/>
                  </a:cubicBezTo>
                  <a:cubicBezTo>
                    <a:pt x="2669" y="1454"/>
                    <a:pt x="1335" y="2592"/>
                    <a:pt x="432" y="4045"/>
                  </a:cubicBezTo>
                  <a:cubicBezTo>
                    <a:pt x="0" y="4948"/>
                    <a:pt x="39" y="6008"/>
                    <a:pt x="550" y="6910"/>
                  </a:cubicBezTo>
                  <a:cubicBezTo>
                    <a:pt x="550" y="6910"/>
                    <a:pt x="2795" y="7823"/>
                    <a:pt x="3306" y="7823"/>
                  </a:cubicBezTo>
                  <a:cubicBezTo>
                    <a:pt x="3335" y="7823"/>
                    <a:pt x="3359" y="7820"/>
                    <a:pt x="3376" y="7813"/>
                  </a:cubicBezTo>
                  <a:cubicBezTo>
                    <a:pt x="3376" y="7813"/>
                    <a:pt x="4514" y="8913"/>
                    <a:pt x="5075" y="8913"/>
                  </a:cubicBezTo>
                  <a:cubicBezTo>
                    <a:pt x="5085" y="8913"/>
                    <a:pt x="5094" y="8913"/>
                    <a:pt x="5103" y="8912"/>
                  </a:cubicBezTo>
                  <a:cubicBezTo>
                    <a:pt x="7576" y="8716"/>
                    <a:pt x="8990" y="7185"/>
                    <a:pt x="10403" y="6518"/>
                  </a:cubicBezTo>
                  <a:cubicBezTo>
                    <a:pt x="8793" y="4791"/>
                    <a:pt x="10403" y="3613"/>
                    <a:pt x="10403" y="3613"/>
                  </a:cubicBezTo>
                  <a:lnTo>
                    <a:pt x="12955" y="1258"/>
                  </a:lnTo>
                  <a:cubicBezTo>
                    <a:pt x="12955" y="1258"/>
                    <a:pt x="13700" y="943"/>
                    <a:pt x="13112" y="433"/>
                  </a:cubicBezTo>
                  <a:cubicBezTo>
                    <a:pt x="12831" y="200"/>
                    <a:pt x="12482" y="91"/>
                    <a:pt x="12129" y="91"/>
                  </a:cubicBezTo>
                  <a:cubicBezTo>
                    <a:pt x="11888" y="91"/>
                    <a:pt x="11646" y="141"/>
                    <a:pt x="11424" y="237"/>
                  </a:cubicBezTo>
                  <a:cubicBezTo>
                    <a:pt x="10564" y="67"/>
                    <a:pt x="9808" y="1"/>
                    <a:pt x="9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 rot="-372497">
              <a:off x="3757054" y="1519193"/>
              <a:ext cx="638714" cy="412885"/>
            </a:xfrm>
            <a:custGeom>
              <a:avLst/>
              <a:gdLst/>
              <a:ahLst/>
              <a:cxnLst/>
              <a:rect l="l" t="t" r="r" b="b"/>
              <a:pathLst>
                <a:path w="8245" h="5330" extrusionOk="0">
                  <a:moveTo>
                    <a:pt x="1719" y="0"/>
                  </a:moveTo>
                  <a:cubicBezTo>
                    <a:pt x="1399" y="0"/>
                    <a:pt x="1090" y="89"/>
                    <a:pt x="825" y="265"/>
                  </a:cubicBezTo>
                  <a:cubicBezTo>
                    <a:pt x="511" y="658"/>
                    <a:pt x="236" y="1129"/>
                    <a:pt x="79" y="1600"/>
                  </a:cubicBezTo>
                  <a:cubicBezTo>
                    <a:pt x="0" y="1993"/>
                    <a:pt x="118" y="2424"/>
                    <a:pt x="432" y="2699"/>
                  </a:cubicBezTo>
                  <a:cubicBezTo>
                    <a:pt x="868" y="2970"/>
                    <a:pt x="1177" y="3039"/>
                    <a:pt x="1441" y="3039"/>
                  </a:cubicBezTo>
                  <a:cubicBezTo>
                    <a:pt x="1718" y="3039"/>
                    <a:pt x="1945" y="2963"/>
                    <a:pt x="2217" y="2963"/>
                  </a:cubicBezTo>
                  <a:cubicBezTo>
                    <a:pt x="2363" y="2963"/>
                    <a:pt x="2522" y="2985"/>
                    <a:pt x="2709" y="3052"/>
                  </a:cubicBezTo>
                  <a:cubicBezTo>
                    <a:pt x="4358" y="3681"/>
                    <a:pt x="4790" y="4191"/>
                    <a:pt x="6635" y="5329"/>
                  </a:cubicBezTo>
                  <a:cubicBezTo>
                    <a:pt x="7106" y="5212"/>
                    <a:pt x="7538" y="5055"/>
                    <a:pt x="7930" y="4780"/>
                  </a:cubicBezTo>
                  <a:cubicBezTo>
                    <a:pt x="7930" y="4780"/>
                    <a:pt x="8244" y="3013"/>
                    <a:pt x="7812" y="2699"/>
                  </a:cubicBezTo>
                  <a:cubicBezTo>
                    <a:pt x="6517" y="1953"/>
                    <a:pt x="4397" y="1796"/>
                    <a:pt x="3416" y="1364"/>
                  </a:cubicBezTo>
                  <a:cubicBezTo>
                    <a:pt x="3219" y="1247"/>
                    <a:pt x="3062" y="619"/>
                    <a:pt x="2748" y="383"/>
                  </a:cubicBezTo>
                  <a:cubicBezTo>
                    <a:pt x="2673" y="333"/>
                    <a:pt x="2600" y="313"/>
                    <a:pt x="2534" y="313"/>
                  </a:cubicBezTo>
                  <a:cubicBezTo>
                    <a:pt x="2290" y="313"/>
                    <a:pt x="2120" y="579"/>
                    <a:pt x="2120" y="579"/>
                  </a:cubicBezTo>
                  <a:cubicBezTo>
                    <a:pt x="2120" y="579"/>
                    <a:pt x="2199" y="69"/>
                    <a:pt x="2042" y="30"/>
                  </a:cubicBezTo>
                  <a:cubicBezTo>
                    <a:pt x="1934" y="10"/>
                    <a:pt x="1826" y="0"/>
                    <a:pt x="1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 rot="-372497">
              <a:off x="4278309" y="1658102"/>
              <a:ext cx="915425" cy="536208"/>
            </a:xfrm>
            <a:custGeom>
              <a:avLst/>
              <a:gdLst/>
              <a:ahLst/>
              <a:cxnLst/>
              <a:rect l="l" t="t" r="r" b="b"/>
              <a:pathLst>
                <a:path w="11817" h="6922" extrusionOk="0">
                  <a:moveTo>
                    <a:pt x="1413" y="0"/>
                  </a:moveTo>
                  <a:cubicBezTo>
                    <a:pt x="0" y="628"/>
                    <a:pt x="118" y="2395"/>
                    <a:pt x="275" y="2630"/>
                  </a:cubicBezTo>
                  <a:cubicBezTo>
                    <a:pt x="1884" y="3572"/>
                    <a:pt x="1924" y="3258"/>
                    <a:pt x="2787" y="3769"/>
                  </a:cubicBezTo>
                  <a:cubicBezTo>
                    <a:pt x="4829" y="5025"/>
                    <a:pt x="5300" y="4868"/>
                    <a:pt x="5889" y="5339"/>
                  </a:cubicBezTo>
                  <a:cubicBezTo>
                    <a:pt x="6988" y="5967"/>
                    <a:pt x="7969" y="6713"/>
                    <a:pt x="8636" y="6831"/>
                  </a:cubicBezTo>
                  <a:cubicBezTo>
                    <a:pt x="8864" y="6885"/>
                    <a:pt x="9146" y="6921"/>
                    <a:pt x="9443" y="6921"/>
                  </a:cubicBezTo>
                  <a:cubicBezTo>
                    <a:pt x="10220" y="6921"/>
                    <a:pt x="11100" y="6673"/>
                    <a:pt x="11384" y="5849"/>
                  </a:cubicBezTo>
                  <a:cubicBezTo>
                    <a:pt x="11816" y="4515"/>
                    <a:pt x="10010" y="3180"/>
                    <a:pt x="9068" y="3180"/>
                  </a:cubicBezTo>
                  <a:cubicBezTo>
                    <a:pt x="6360" y="1806"/>
                    <a:pt x="5692" y="1963"/>
                    <a:pt x="3376" y="1139"/>
                  </a:cubicBezTo>
                  <a:cubicBezTo>
                    <a:pt x="2866" y="982"/>
                    <a:pt x="2670" y="471"/>
                    <a:pt x="1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 rot="-372497">
              <a:off x="3161159" y="897194"/>
              <a:ext cx="2557644" cy="1283042"/>
            </a:xfrm>
            <a:custGeom>
              <a:avLst/>
              <a:gdLst/>
              <a:ahLst/>
              <a:cxnLst/>
              <a:rect l="l" t="t" r="r" b="b"/>
              <a:pathLst>
                <a:path w="33016" h="16563" extrusionOk="0">
                  <a:moveTo>
                    <a:pt x="12131" y="1"/>
                  </a:moveTo>
                  <a:cubicBezTo>
                    <a:pt x="9697" y="40"/>
                    <a:pt x="8323" y="2591"/>
                    <a:pt x="6949" y="2984"/>
                  </a:cubicBezTo>
                  <a:cubicBezTo>
                    <a:pt x="5536" y="3377"/>
                    <a:pt x="5025" y="3023"/>
                    <a:pt x="2984" y="3730"/>
                  </a:cubicBezTo>
                  <a:cubicBezTo>
                    <a:pt x="943" y="4436"/>
                    <a:pt x="1" y="6674"/>
                    <a:pt x="1" y="6674"/>
                  </a:cubicBezTo>
                  <a:cubicBezTo>
                    <a:pt x="1" y="6674"/>
                    <a:pt x="22220" y="13112"/>
                    <a:pt x="24182" y="14408"/>
                  </a:cubicBezTo>
                  <a:cubicBezTo>
                    <a:pt x="25811" y="15471"/>
                    <a:pt x="26230" y="16563"/>
                    <a:pt x="26749" y="16563"/>
                  </a:cubicBezTo>
                  <a:cubicBezTo>
                    <a:pt x="26843" y="16563"/>
                    <a:pt x="26940" y="16527"/>
                    <a:pt x="27048" y="16449"/>
                  </a:cubicBezTo>
                  <a:cubicBezTo>
                    <a:pt x="27755" y="15899"/>
                    <a:pt x="27205" y="14408"/>
                    <a:pt x="27951" y="13191"/>
                  </a:cubicBezTo>
                  <a:cubicBezTo>
                    <a:pt x="28462" y="12320"/>
                    <a:pt x="29631" y="12179"/>
                    <a:pt x="30709" y="12179"/>
                  </a:cubicBezTo>
                  <a:cubicBezTo>
                    <a:pt x="31221" y="12179"/>
                    <a:pt x="31713" y="12211"/>
                    <a:pt x="32103" y="12211"/>
                  </a:cubicBezTo>
                  <a:cubicBezTo>
                    <a:pt x="32594" y="12211"/>
                    <a:pt x="32925" y="12161"/>
                    <a:pt x="32937" y="11934"/>
                  </a:cubicBezTo>
                  <a:cubicBezTo>
                    <a:pt x="33015" y="9618"/>
                    <a:pt x="12877" y="354"/>
                    <a:pt x="1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 rot="-372497">
              <a:off x="5571665" y="1475431"/>
              <a:ext cx="264627" cy="252534"/>
            </a:xfrm>
            <a:custGeom>
              <a:avLst/>
              <a:gdLst/>
              <a:ahLst/>
              <a:cxnLst/>
              <a:rect l="l" t="t" r="r" b="b"/>
              <a:pathLst>
                <a:path w="3416" h="3260" extrusionOk="0">
                  <a:moveTo>
                    <a:pt x="1" y="1"/>
                  </a:moveTo>
                  <a:lnTo>
                    <a:pt x="1" y="1"/>
                  </a:lnTo>
                  <a:cubicBezTo>
                    <a:pt x="1021" y="354"/>
                    <a:pt x="1806" y="1139"/>
                    <a:pt x="2120" y="2160"/>
                  </a:cubicBezTo>
                  <a:cubicBezTo>
                    <a:pt x="2120" y="2003"/>
                    <a:pt x="2120" y="1885"/>
                    <a:pt x="2160" y="1728"/>
                  </a:cubicBezTo>
                  <a:cubicBezTo>
                    <a:pt x="2984" y="1964"/>
                    <a:pt x="3141" y="3259"/>
                    <a:pt x="3141" y="3259"/>
                  </a:cubicBezTo>
                  <a:cubicBezTo>
                    <a:pt x="3141" y="3259"/>
                    <a:pt x="3416" y="1375"/>
                    <a:pt x="2081" y="393"/>
                  </a:cubicBezTo>
                  <a:lnTo>
                    <a:pt x="2081" y="393"/>
                  </a:lnTo>
                  <a:cubicBezTo>
                    <a:pt x="2238" y="825"/>
                    <a:pt x="2081" y="864"/>
                    <a:pt x="2081" y="864"/>
                  </a:cubicBezTo>
                  <a:cubicBezTo>
                    <a:pt x="1532" y="354"/>
                    <a:pt x="786" y="4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 rot="-372497">
              <a:off x="5551889" y="1924644"/>
              <a:ext cx="252464" cy="171506"/>
            </a:xfrm>
            <a:custGeom>
              <a:avLst/>
              <a:gdLst/>
              <a:ahLst/>
              <a:cxnLst/>
              <a:rect l="l" t="t" r="r" b="b"/>
              <a:pathLst>
                <a:path w="3259" h="2214" extrusionOk="0">
                  <a:moveTo>
                    <a:pt x="628" y="0"/>
                  </a:moveTo>
                  <a:lnTo>
                    <a:pt x="0" y="903"/>
                  </a:lnTo>
                  <a:lnTo>
                    <a:pt x="511" y="1688"/>
                  </a:lnTo>
                  <a:lnTo>
                    <a:pt x="825" y="1963"/>
                  </a:lnTo>
                  <a:cubicBezTo>
                    <a:pt x="1014" y="2126"/>
                    <a:pt x="1241" y="2213"/>
                    <a:pt x="1480" y="2213"/>
                  </a:cubicBezTo>
                  <a:cubicBezTo>
                    <a:pt x="1587" y="2213"/>
                    <a:pt x="1697" y="2196"/>
                    <a:pt x="1806" y="2159"/>
                  </a:cubicBezTo>
                  <a:cubicBezTo>
                    <a:pt x="2120" y="2002"/>
                    <a:pt x="2395" y="1767"/>
                    <a:pt x="2670" y="1453"/>
                  </a:cubicBezTo>
                  <a:cubicBezTo>
                    <a:pt x="2670" y="1453"/>
                    <a:pt x="2807" y="1482"/>
                    <a:pt x="2949" y="1482"/>
                  </a:cubicBezTo>
                  <a:cubicBezTo>
                    <a:pt x="3092" y="1482"/>
                    <a:pt x="3239" y="1453"/>
                    <a:pt x="3258" y="1335"/>
                  </a:cubicBezTo>
                  <a:lnTo>
                    <a:pt x="3258" y="668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 rot="-372497">
              <a:off x="6283168" y="1642937"/>
              <a:ext cx="629573" cy="381977"/>
            </a:xfrm>
            <a:custGeom>
              <a:avLst/>
              <a:gdLst/>
              <a:ahLst/>
              <a:cxnLst/>
              <a:rect l="l" t="t" r="r" b="b"/>
              <a:pathLst>
                <a:path w="8127" h="4931" extrusionOk="0">
                  <a:moveTo>
                    <a:pt x="1174" y="0"/>
                  </a:moveTo>
                  <a:cubicBezTo>
                    <a:pt x="573" y="0"/>
                    <a:pt x="1" y="573"/>
                    <a:pt x="1" y="573"/>
                  </a:cubicBezTo>
                  <a:cubicBezTo>
                    <a:pt x="1" y="573"/>
                    <a:pt x="276" y="2496"/>
                    <a:pt x="551" y="2535"/>
                  </a:cubicBezTo>
                  <a:cubicBezTo>
                    <a:pt x="1610" y="2810"/>
                    <a:pt x="3181" y="2732"/>
                    <a:pt x="4358" y="3164"/>
                  </a:cubicBezTo>
                  <a:cubicBezTo>
                    <a:pt x="4594" y="3281"/>
                    <a:pt x="4712" y="4184"/>
                    <a:pt x="5183" y="4577"/>
                  </a:cubicBezTo>
                  <a:cubicBezTo>
                    <a:pt x="5458" y="4773"/>
                    <a:pt x="5732" y="4891"/>
                    <a:pt x="6046" y="4930"/>
                  </a:cubicBezTo>
                  <a:cubicBezTo>
                    <a:pt x="6243" y="4930"/>
                    <a:pt x="6557" y="4616"/>
                    <a:pt x="6557" y="4616"/>
                  </a:cubicBezTo>
                  <a:cubicBezTo>
                    <a:pt x="6557" y="4616"/>
                    <a:pt x="6791" y="4817"/>
                    <a:pt x="6981" y="4817"/>
                  </a:cubicBezTo>
                  <a:cubicBezTo>
                    <a:pt x="6997" y="4817"/>
                    <a:pt x="7013" y="4815"/>
                    <a:pt x="7028" y="4812"/>
                  </a:cubicBezTo>
                  <a:cubicBezTo>
                    <a:pt x="7617" y="4655"/>
                    <a:pt x="8088" y="4145"/>
                    <a:pt x="8127" y="3517"/>
                  </a:cubicBezTo>
                  <a:cubicBezTo>
                    <a:pt x="8127" y="3164"/>
                    <a:pt x="8088" y="2300"/>
                    <a:pt x="7852" y="2143"/>
                  </a:cubicBezTo>
                  <a:cubicBezTo>
                    <a:pt x="7617" y="1986"/>
                    <a:pt x="6243" y="2064"/>
                    <a:pt x="5811" y="1986"/>
                  </a:cubicBezTo>
                  <a:cubicBezTo>
                    <a:pt x="4358" y="1593"/>
                    <a:pt x="2513" y="337"/>
                    <a:pt x="1375" y="23"/>
                  </a:cubicBezTo>
                  <a:cubicBezTo>
                    <a:pt x="1308" y="7"/>
                    <a:pt x="1241" y="0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 rot="-372497">
              <a:off x="5675782" y="1535854"/>
              <a:ext cx="695032" cy="365012"/>
            </a:xfrm>
            <a:custGeom>
              <a:avLst/>
              <a:gdLst/>
              <a:ahLst/>
              <a:cxnLst/>
              <a:rect l="l" t="t" r="r" b="b"/>
              <a:pathLst>
                <a:path w="8972" h="4712" extrusionOk="0">
                  <a:moveTo>
                    <a:pt x="1061" y="0"/>
                  </a:moveTo>
                  <a:cubicBezTo>
                    <a:pt x="1" y="0"/>
                    <a:pt x="1514" y="3143"/>
                    <a:pt x="1709" y="3377"/>
                  </a:cubicBezTo>
                  <a:cubicBezTo>
                    <a:pt x="2102" y="3848"/>
                    <a:pt x="5674" y="4044"/>
                    <a:pt x="6027" y="4201"/>
                  </a:cubicBezTo>
                  <a:cubicBezTo>
                    <a:pt x="6734" y="4437"/>
                    <a:pt x="7480" y="4633"/>
                    <a:pt x="8187" y="4711"/>
                  </a:cubicBezTo>
                  <a:cubicBezTo>
                    <a:pt x="8187" y="4711"/>
                    <a:pt x="7872" y="2866"/>
                    <a:pt x="8972" y="2160"/>
                  </a:cubicBezTo>
                  <a:cubicBezTo>
                    <a:pt x="8501" y="1924"/>
                    <a:pt x="6577" y="1885"/>
                    <a:pt x="6381" y="1846"/>
                  </a:cubicBezTo>
                  <a:cubicBezTo>
                    <a:pt x="5439" y="1610"/>
                    <a:pt x="3397" y="275"/>
                    <a:pt x="1081" y="1"/>
                  </a:cubicBezTo>
                  <a:cubicBezTo>
                    <a:pt x="1074" y="0"/>
                    <a:pt x="1068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 rot="-372497">
              <a:off x="5378719" y="1520481"/>
              <a:ext cx="513992" cy="538300"/>
            </a:xfrm>
            <a:custGeom>
              <a:avLst/>
              <a:gdLst/>
              <a:ahLst/>
              <a:cxnLst/>
              <a:rect l="l" t="t" r="r" b="b"/>
              <a:pathLst>
                <a:path w="6635" h="6949" extrusionOk="0">
                  <a:moveTo>
                    <a:pt x="3202" y="0"/>
                  </a:moveTo>
                  <a:cubicBezTo>
                    <a:pt x="1300" y="0"/>
                    <a:pt x="620" y="1869"/>
                    <a:pt x="511" y="2159"/>
                  </a:cubicBezTo>
                  <a:cubicBezTo>
                    <a:pt x="1" y="4161"/>
                    <a:pt x="1218" y="4750"/>
                    <a:pt x="1178" y="4946"/>
                  </a:cubicBezTo>
                  <a:cubicBezTo>
                    <a:pt x="1139" y="5182"/>
                    <a:pt x="1178" y="5417"/>
                    <a:pt x="1257" y="5613"/>
                  </a:cubicBezTo>
                  <a:cubicBezTo>
                    <a:pt x="1414" y="5928"/>
                    <a:pt x="1649" y="6202"/>
                    <a:pt x="1924" y="6438"/>
                  </a:cubicBezTo>
                  <a:lnTo>
                    <a:pt x="2474" y="6948"/>
                  </a:lnTo>
                  <a:cubicBezTo>
                    <a:pt x="2474" y="6948"/>
                    <a:pt x="2513" y="6399"/>
                    <a:pt x="2984" y="6281"/>
                  </a:cubicBezTo>
                  <a:cubicBezTo>
                    <a:pt x="3238" y="6560"/>
                    <a:pt x="3689" y="6610"/>
                    <a:pt x="3976" y="6610"/>
                  </a:cubicBezTo>
                  <a:cubicBezTo>
                    <a:pt x="4133" y="6610"/>
                    <a:pt x="4240" y="6595"/>
                    <a:pt x="4240" y="6595"/>
                  </a:cubicBezTo>
                  <a:cubicBezTo>
                    <a:pt x="4476" y="6242"/>
                    <a:pt x="4829" y="6006"/>
                    <a:pt x="5222" y="5928"/>
                  </a:cubicBezTo>
                  <a:lnTo>
                    <a:pt x="5222" y="5299"/>
                  </a:lnTo>
                  <a:cubicBezTo>
                    <a:pt x="5536" y="5025"/>
                    <a:pt x="5850" y="4671"/>
                    <a:pt x="6125" y="4318"/>
                  </a:cubicBezTo>
                  <a:cubicBezTo>
                    <a:pt x="6203" y="4122"/>
                    <a:pt x="6635" y="510"/>
                    <a:pt x="3691" y="39"/>
                  </a:cubicBezTo>
                  <a:cubicBezTo>
                    <a:pt x="3519" y="13"/>
                    <a:pt x="3357" y="0"/>
                    <a:pt x="3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 rot="-372497">
              <a:off x="5488717" y="1821219"/>
              <a:ext cx="24402" cy="73126"/>
            </a:xfrm>
            <a:custGeom>
              <a:avLst/>
              <a:gdLst/>
              <a:ahLst/>
              <a:cxnLst/>
              <a:rect l="l" t="t" r="r" b="b"/>
              <a:pathLst>
                <a:path w="315" h="944" extrusionOk="0">
                  <a:moveTo>
                    <a:pt x="0" y="1"/>
                  </a:moveTo>
                  <a:cubicBezTo>
                    <a:pt x="118" y="276"/>
                    <a:pt x="157" y="629"/>
                    <a:pt x="79" y="943"/>
                  </a:cubicBezTo>
                  <a:cubicBezTo>
                    <a:pt x="314" y="668"/>
                    <a:pt x="275" y="23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 rot="-372497">
              <a:off x="5303461" y="1654685"/>
              <a:ext cx="261605" cy="249435"/>
            </a:xfrm>
            <a:custGeom>
              <a:avLst/>
              <a:gdLst/>
              <a:ahLst/>
              <a:cxnLst/>
              <a:rect l="l" t="t" r="r" b="b"/>
              <a:pathLst>
                <a:path w="3377" h="3220" extrusionOk="0">
                  <a:moveTo>
                    <a:pt x="0" y="0"/>
                  </a:moveTo>
                  <a:cubicBezTo>
                    <a:pt x="1021" y="314"/>
                    <a:pt x="1806" y="1099"/>
                    <a:pt x="2120" y="2120"/>
                  </a:cubicBezTo>
                  <a:cubicBezTo>
                    <a:pt x="2120" y="2002"/>
                    <a:pt x="2120" y="1845"/>
                    <a:pt x="2160" y="1728"/>
                  </a:cubicBezTo>
                  <a:cubicBezTo>
                    <a:pt x="2984" y="1924"/>
                    <a:pt x="3141" y="3219"/>
                    <a:pt x="3141" y="3219"/>
                  </a:cubicBezTo>
                  <a:cubicBezTo>
                    <a:pt x="3141" y="3219"/>
                    <a:pt x="3377" y="1335"/>
                    <a:pt x="2042" y="354"/>
                  </a:cubicBezTo>
                  <a:lnTo>
                    <a:pt x="2042" y="354"/>
                  </a:lnTo>
                  <a:cubicBezTo>
                    <a:pt x="2199" y="785"/>
                    <a:pt x="2042" y="864"/>
                    <a:pt x="2042" y="864"/>
                  </a:cubicBezTo>
                  <a:cubicBezTo>
                    <a:pt x="1492" y="314"/>
                    <a:pt x="786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 rot="-372497">
              <a:off x="5656715" y="1930659"/>
              <a:ext cx="91333" cy="15338"/>
            </a:xfrm>
            <a:custGeom>
              <a:avLst/>
              <a:gdLst/>
              <a:ahLst/>
              <a:cxnLst/>
              <a:rect l="l" t="t" r="r" b="b"/>
              <a:pathLst>
                <a:path w="1179" h="198" extrusionOk="0">
                  <a:moveTo>
                    <a:pt x="1" y="1"/>
                  </a:moveTo>
                  <a:lnTo>
                    <a:pt x="590" y="197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 rot="-372497">
              <a:off x="5256084" y="2022724"/>
              <a:ext cx="79094" cy="57479"/>
            </a:xfrm>
            <a:custGeom>
              <a:avLst/>
              <a:gdLst/>
              <a:ahLst/>
              <a:cxnLst/>
              <a:rect l="l" t="t" r="r" b="b"/>
              <a:pathLst>
                <a:path w="1021" h="742" extrusionOk="0">
                  <a:moveTo>
                    <a:pt x="622" y="1"/>
                  </a:moveTo>
                  <a:cubicBezTo>
                    <a:pt x="548" y="1"/>
                    <a:pt x="468" y="19"/>
                    <a:pt x="393" y="56"/>
                  </a:cubicBezTo>
                  <a:cubicBezTo>
                    <a:pt x="157" y="174"/>
                    <a:pt x="0" y="370"/>
                    <a:pt x="79" y="567"/>
                  </a:cubicBezTo>
                  <a:cubicBezTo>
                    <a:pt x="105" y="671"/>
                    <a:pt x="236" y="741"/>
                    <a:pt x="390" y="741"/>
                  </a:cubicBezTo>
                  <a:cubicBezTo>
                    <a:pt x="467" y="741"/>
                    <a:pt x="550" y="724"/>
                    <a:pt x="628" y="684"/>
                  </a:cubicBezTo>
                  <a:cubicBezTo>
                    <a:pt x="903" y="606"/>
                    <a:pt x="1021" y="370"/>
                    <a:pt x="942" y="213"/>
                  </a:cubicBezTo>
                  <a:cubicBezTo>
                    <a:pt x="916" y="80"/>
                    <a:pt x="78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3E5CB9-06CF-79A7-ECB4-61DCB396AA5B}"/>
              </a:ext>
            </a:extLst>
          </p:cNvPr>
          <p:cNvSpPr txBox="1"/>
          <p:nvPr/>
        </p:nvSpPr>
        <p:spPr>
          <a:xfrm>
            <a:off x="1622612" y="1245039"/>
            <a:ext cx="57732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Gender Representation Over Time (Marvel):</a:t>
            </a:r>
            <a:r>
              <a:rPr lang="en-US" sz="1600" dirty="0"/>
              <a:t> The line chart visualizes the number of new Marvel characters introduced each year, broken down by gender. We can observe a few notable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most of the early decades (1940s to 1970s), there was a clear dominance of male characters being introduced compared to female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Starting around the late 1980s and 1990s, there has been a steady increase in the introduction of new female characters, narrowing the gap with male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more recent years (late 2000s and beyond), the number of new female and male character introductions appears more balanced, suggesting greater gender diversity in modern Marvel comics.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71;p45">
            <a:extLst>
              <a:ext uri="{FF2B5EF4-FFF2-40B4-BE49-F238E27FC236}">
                <a16:creationId xmlns:a16="http://schemas.microsoft.com/office/drawing/2014/main" id="{E6931C3F-85E0-C45E-67A1-264E05AFDECB}"/>
              </a:ext>
            </a:extLst>
          </p:cNvPr>
          <p:cNvSpPr/>
          <p:nvPr/>
        </p:nvSpPr>
        <p:spPr>
          <a:xfrm>
            <a:off x="2813969" y="365844"/>
            <a:ext cx="5543982" cy="1230450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Google Shape;772;p45">
            <a:extLst>
              <a:ext uri="{FF2B5EF4-FFF2-40B4-BE49-F238E27FC236}">
                <a16:creationId xmlns:a16="http://schemas.microsoft.com/office/drawing/2014/main" id="{70CCD9EE-5374-EC61-F50E-CD885635E097}"/>
              </a:ext>
            </a:extLst>
          </p:cNvPr>
          <p:cNvSpPr/>
          <p:nvPr/>
        </p:nvSpPr>
        <p:spPr>
          <a:xfrm>
            <a:off x="656712" y="331755"/>
            <a:ext cx="1899075" cy="1573950"/>
          </a:xfrm>
          <a:custGeom>
            <a:avLst/>
            <a:gdLst/>
            <a:ahLst/>
            <a:cxnLst/>
            <a:rect l="l" t="t" r="r" b="b"/>
            <a:pathLst>
              <a:path w="75963" h="62958" extrusionOk="0">
                <a:moveTo>
                  <a:pt x="8648" y="1036"/>
                </a:moveTo>
                <a:lnTo>
                  <a:pt x="0" y="62958"/>
                </a:lnTo>
                <a:lnTo>
                  <a:pt x="75963" y="59595"/>
                </a:lnTo>
                <a:lnTo>
                  <a:pt x="74033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Google Shape;773;p45">
            <a:extLst>
              <a:ext uri="{FF2B5EF4-FFF2-40B4-BE49-F238E27FC236}">
                <a16:creationId xmlns:a16="http://schemas.microsoft.com/office/drawing/2014/main" id="{1E2A364F-0311-CEDB-9020-361C66EFC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3567" y="498926"/>
            <a:ext cx="5317884" cy="906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Character Demographics and Biographical Details ---</a:t>
            </a:r>
            <a:endParaRPr sz="3600" dirty="0"/>
          </a:p>
        </p:txBody>
      </p:sp>
      <p:sp>
        <p:nvSpPr>
          <p:cNvPr id="21" name="Google Shape;774;p45">
            <a:extLst>
              <a:ext uri="{FF2B5EF4-FFF2-40B4-BE49-F238E27FC236}">
                <a16:creationId xmlns:a16="http://schemas.microsoft.com/office/drawing/2014/main" id="{8C84FFCA-15FB-76F2-4438-81D36C1DCC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86049" y="259893"/>
            <a:ext cx="1640400" cy="17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02</a:t>
            </a:r>
            <a:endParaRPr sz="6000" dirty="0">
              <a:solidFill>
                <a:schemeClr val="accent1"/>
              </a:solidFill>
            </a:endParaRPr>
          </a:p>
        </p:txBody>
      </p:sp>
      <p:grpSp>
        <p:nvGrpSpPr>
          <p:cNvPr id="45" name="Google Shape;916;p49">
            <a:extLst>
              <a:ext uri="{FF2B5EF4-FFF2-40B4-BE49-F238E27FC236}">
                <a16:creationId xmlns:a16="http://schemas.microsoft.com/office/drawing/2014/main" id="{04A66571-819B-4CFB-0F7C-F817377F7FA2}"/>
              </a:ext>
            </a:extLst>
          </p:cNvPr>
          <p:cNvGrpSpPr/>
          <p:nvPr/>
        </p:nvGrpSpPr>
        <p:grpSpPr>
          <a:xfrm flipH="1">
            <a:off x="611311" y="1596294"/>
            <a:ext cx="1659765" cy="3357717"/>
            <a:chOff x="7285285" y="1318718"/>
            <a:chExt cx="1659765" cy="3357717"/>
          </a:xfrm>
        </p:grpSpPr>
        <p:sp>
          <p:nvSpPr>
            <p:cNvPr id="46" name="Google Shape;917;p49">
              <a:extLst>
                <a:ext uri="{FF2B5EF4-FFF2-40B4-BE49-F238E27FC236}">
                  <a16:creationId xmlns:a16="http://schemas.microsoft.com/office/drawing/2014/main" id="{126435EC-19AD-4C8C-3627-5EE85D8A2679}"/>
                </a:ext>
              </a:extLst>
            </p:cNvPr>
            <p:cNvSpPr/>
            <p:nvPr/>
          </p:nvSpPr>
          <p:spPr>
            <a:xfrm flipH="1">
              <a:off x="7308108" y="1927090"/>
              <a:ext cx="1636942" cy="2073290"/>
            </a:xfrm>
            <a:custGeom>
              <a:avLst/>
              <a:gdLst/>
              <a:ahLst/>
              <a:cxnLst/>
              <a:rect l="l" t="t" r="r" b="b"/>
              <a:pathLst>
                <a:path w="22535" h="28541" extrusionOk="0">
                  <a:moveTo>
                    <a:pt x="14761" y="1"/>
                  </a:moveTo>
                  <a:cubicBezTo>
                    <a:pt x="14761" y="1"/>
                    <a:pt x="9187" y="2670"/>
                    <a:pt x="8559" y="2827"/>
                  </a:cubicBezTo>
                  <a:cubicBezTo>
                    <a:pt x="8166" y="9854"/>
                    <a:pt x="393" y="14604"/>
                    <a:pt x="1" y="28540"/>
                  </a:cubicBezTo>
                  <a:cubicBezTo>
                    <a:pt x="2962" y="25485"/>
                    <a:pt x="4882" y="25061"/>
                    <a:pt x="6578" y="25061"/>
                  </a:cubicBezTo>
                  <a:cubicBezTo>
                    <a:pt x="7230" y="25061"/>
                    <a:pt x="7849" y="25123"/>
                    <a:pt x="8481" y="25123"/>
                  </a:cubicBezTo>
                  <a:cubicBezTo>
                    <a:pt x="8951" y="25123"/>
                    <a:pt x="9429" y="25089"/>
                    <a:pt x="9933" y="24968"/>
                  </a:cubicBezTo>
                  <a:cubicBezTo>
                    <a:pt x="12877" y="24261"/>
                    <a:pt x="11542" y="23319"/>
                    <a:pt x="13701" y="22416"/>
                  </a:cubicBezTo>
                  <a:cubicBezTo>
                    <a:pt x="14256" y="22188"/>
                    <a:pt x="14952" y="22115"/>
                    <a:pt x="15719" y="22115"/>
                  </a:cubicBezTo>
                  <a:cubicBezTo>
                    <a:pt x="17087" y="22115"/>
                    <a:pt x="18679" y="22347"/>
                    <a:pt x="20088" y="22347"/>
                  </a:cubicBezTo>
                  <a:cubicBezTo>
                    <a:pt x="21023" y="22347"/>
                    <a:pt x="21878" y="22245"/>
                    <a:pt x="22534" y="21906"/>
                  </a:cubicBezTo>
                  <a:cubicBezTo>
                    <a:pt x="13701" y="15271"/>
                    <a:pt x="14761" y="1"/>
                    <a:pt x="14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8;p49">
              <a:extLst>
                <a:ext uri="{FF2B5EF4-FFF2-40B4-BE49-F238E27FC236}">
                  <a16:creationId xmlns:a16="http://schemas.microsoft.com/office/drawing/2014/main" id="{5EC22AE1-BBF4-9727-36DC-818C74C668AA}"/>
                </a:ext>
              </a:extLst>
            </p:cNvPr>
            <p:cNvSpPr/>
            <p:nvPr/>
          </p:nvSpPr>
          <p:spPr>
            <a:xfrm flipH="1">
              <a:off x="7285285" y="1639067"/>
              <a:ext cx="613227" cy="578961"/>
            </a:xfrm>
            <a:custGeom>
              <a:avLst/>
              <a:gdLst/>
              <a:ahLst/>
              <a:cxnLst/>
              <a:rect l="l" t="t" r="r" b="b"/>
              <a:pathLst>
                <a:path w="8442" h="7970" extrusionOk="0">
                  <a:moveTo>
                    <a:pt x="8127" y="1"/>
                  </a:moveTo>
                  <a:lnTo>
                    <a:pt x="6243" y="590"/>
                  </a:lnTo>
                  <a:cubicBezTo>
                    <a:pt x="5065" y="982"/>
                    <a:pt x="3377" y="2395"/>
                    <a:pt x="3377" y="2395"/>
                  </a:cubicBezTo>
                  <a:cubicBezTo>
                    <a:pt x="3230" y="2376"/>
                    <a:pt x="3083" y="2366"/>
                    <a:pt x="2936" y="2366"/>
                  </a:cubicBezTo>
                  <a:cubicBezTo>
                    <a:pt x="2496" y="2366"/>
                    <a:pt x="2062" y="2454"/>
                    <a:pt x="1650" y="2631"/>
                  </a:cubicBezTo>
                  <a:cubicBezTo>
                    <a:pt x="982" y="2984"/>
                    <a:pt x="1" y="4398"/>
                    <a:pt x="1" y="4398"/>
                  </a:cubicBezTo>
                  <a:lnTo>
                    <a:pt x="2945" y="7970"/>
                  </a:lnTo>
                  <a:cubicBezTo>
                    <a:pt x="2945" y="7970"/>
                    <a:pt x="2827" y="5889"/>
                    <a:pt x="3063" y="5300"/>
                  </a:cubicBezTo>
                  <a:cubicBezTo>
                    <a:pt x="3613" y="4476"/>
                    <a:pt x="5732" y="4123"/>
                    <a:pt x="7577" y="1650"/>
                  </a:cubicBezTo>
                  <a:cubicBezTo>
                    <a:pt x="7813" y="1610"/>
                    <a:pt x="7970" y="1493"/>
                    <a:pt x="8127" y="1375"/>
                  </a:cubicBezTo>
                  <a:cubicBezTo>
                    <a:pt x="8441" y="904"/>
                    <a:pt x="8127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9;p49">
              <a:extLst>
                <a:ext uri="{FF2B5EF4-FFF2-40B4-BE49-F238E27FC236}">
                  <a16:creationId xmlns:a16="http://schemas.microsoft.com/office/drawing/2014/main" id="{D843158E-8280-B754-32B2-07759EF384DD}"/>
                </a:ext>
              </a:extLst>
            </p:cNvPr>
            <p:cNvSpPr/>
            <p:nvPr/>
          </p:nvSpPr>
          <p:spPr>
            <a:xfrm flipH="1">
              <a:off x="7308090" y="1318718"/>
              <a:ext cx="276686" cy="381518"/>
            </a:xfrm>
            <a:custGeom>
              <a:avLst/>
              <a:gdLst/>
              <a:ahLst/>
              <a:cxnLst/>
              <a:rect l="l" t="t" r="r" b="b"/>
              <a:pathLst>
                <a:path w="3809" h="5252" extrusionOk="0">
                  <a:moveTo>
                    <a:pt x="955" y="0"/>
                  </a:moveTo>
                  <a:cubicBezTo>
                    <a:pt x="284" y="0"/>
                    <a:pt x="115" y="598"/>
                    <a:pt x="79" y="996"/>
                  </a:cubicBezTo>
                  <a:cubicBezTo>
                    <a:pt x="0" y="1349"/>
                    <a:pt x="196" y="1702"/>
                    <a:pt x="550" y="1820"/>
                  </a:cubicBezTo>
                  <a:cubicBezTo>
                    <a:pt x="550" y="1820"/>
                    <a:pt x="510" y="2016"/>
                    <a:pt x="942" y="2212"/>
                  </a:cubicBezTo>
                  <a:cubicBezTo>
                    <a:pt x="1057" y="2258"/>
                    <a:pt x="1172" y="2278"/>
                    <a:pt x="1295" y="2278"/>
                  </a:cubicBezTo>
                  <a:cubicBezTo>
                    <a:pt x="1382" y="2278"/>
                    <a:pt x="1473" y="2268"/>
                    <a:pt x="1570" y="2252"/>
                  </a:cubicBezTo>
                  <a:cubicBezTo>
                    <a:pt x="2002" y="3076"/>
                    <a:pt x="1570" y="4568"/>
                    <a:pt x="1884" y="4921"/>
                  </a:cubicBezTo>
                  <a:cubicBezTo>
                    <a:pt x="2125" y="5148"/>
                    <a:pt x="2416" y="5252"/>
                    <a:pt x="2700" y="5252"/>
                  </a:cubicBezTo>
                  <a:cubicBezTo>
                    <a:pt x="3204" y="5252"/>
                    <a:pt x="3682" y="4924"/>
                    <a:pt x="3808" y="4372"/>
                  </a:cubicBezTo>
                  <a:cubicBezTo>
                    <a:pt x="3808" y="4332"/>
                    <a:pt x="3180" y="2095"/>
                    <a:pt x="2473" y="1074"/>
                  </a:cubicBezTo>
                  <a:cubicBezTo>
                    <a:pt x="2238" y="839"/>
                    <a:pt x="1727" y="93"/>
                    <a:pt x="1139" y="14"/>
                  </a:cubicBezTo>
                  <a:cubicBezTo>
                    <a:pt x="1073" y="5"/>
                    <a:pt x="101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0;p49">
              <a:extLst>
                <a:ext uri="{FF2B5EF4-FFF2-40B4-BE49-F238E27FC236}">
                  <a16:creationId xmlns:a16="http://schemas.microsoft.com/office/drawing/2014/main" id="{8ED9B65C-C7B7-963A-5F3B-2D5EF1A0B01C}"/>
                </a:ext>
              </a:extLst>
            </p:cNvPr>
            <p:cNvSpPr/>
            <p:nvPr/>
          </p:nvSpPr>
          <p:spPr>
            <a:xfrm flipH="1">
              <a:off x="7772921" y="1901447"/>
              <a:ext cx="419278" cy="484816"/>
            </a:xfrm>
            <a:custGeom>
              <a:avLst/>
              <a:gdLst/>
              <a:ahLst/>
              <a:cxnLst/>
              <a:rect l="l" t="t" r="r" b="b"/>
              <a:pathLst>
                <a:path w="5772" h="6674" extrusionOk="0">
                  <a:moveTo>
                    <a:pt x="2591" y="0"/>
                  </a:moveTo>
                  <a:cubicBezTo>
                    <a:pt x="2591" y="0"/>
                    <a:pt x="354" y="275"/>
                    <a:pt x="472" y="393"/>
                  </a:cubicBezTo>
                  <a:cubicBezTo>
                    <a:pt x="354" y="1374"/>
                    <a:pt x="1" y="1492"/>
                    <a:pt x="1" y="1492"/>
                  </a:cubicBezTo>
                  <a:lnTo>
                    <a:pt x="158" y="3102"/>
                  </a:lnTo>
                  <a:lnTo>
                    <a:pt x="2709" y="5143"/>
                  </a:lnTo>
                  <a:lnTo>
                    <a:pt x="4201" y="6674"/>
                  </a:lnTo>
                  <a:lnTo>
                    <a:pt x="5771" y="6046"/>
                  </a:lnTo>
                  <a:lnTo>
                    <a:pt x="5771" y="3180"/>
                  </a:lnTo>
                  <a:lnTo>
                    <a:pt x="4083" y="786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1;p49">
              <a:extLst>
                <a:ext uri="{FF2B5EF4-FFF2-40B4-BE49-F238E27FC236}">
                  <a16:creationId xmlns:a16="http://schemas.microsoft.com/office/drawing/2014/main" id="{5F9FA436-9562-27EC-46C3-496471E1D870}"/>
                </a:ext>
              </a:extLst>
            </p:cNvPr>
            <p:cNvSpPr/>
            <p:nvPr/>
          </p:nvSpPr>
          <p:spPr>
            <a:xfrm flipH="1">
              <a:off x="8317582" y="3812571"/>
              <a:ext cx="308066" cy="863865"/>
            </a:xfrm>
            <a:custGeom>
              <a:avLst/>
              <a:gdLst/>
              <a:ahLst/>
              <a:cxnLst/>
              <a:rect l="l" t="t" r="r" b="b"/>
              <a:pathLst>
                <a:path w="4241" h="11892" extrusionOk="0">
                  <a:moveTo>
                    <a:pt x="1757" y="0"/>
                  </a:moveTo>
                  <a:cubicBezTo>
                    <a:pt x="1646" y="0"/>
                    <a:pt x="1567" y="46"/>
                    <a:pt x="1532" y="150"/>
                  </a:cubicBezTo>
                  <a:cubicBezTo>
                    <a:pt x="1375" y="2545"/>
                    <a:pt x="1846" y="3251"/>
                    <a:pt x="1335" y="5214"/>
                  </a:cubicBezTo>
                  <a:cubicBezTo>
                    <a:pt x="1257" y="5646"/>
                    <a:pt x="275" y="5371"/>
                    <a:pt x="118" y="6196"/>
                  </a:cubicBezTo>
                  <a:cubicBezTo>
                    <a:pt x="1" y="6824"/>
                    <a:pt x="786" y="8237"/>
                    <a:pt x="786" y="8237"/>
                  </a:cubicBezTo>
                  <a:cubicBezTo>
                    <a:pt x="786" y="8237"/>
                    <a:pt x="1335" y="11299"/>
                    <a:pt x="2277" y="11652"/>
                  </a:cubicBezTo>
                  <a:cubicBezTo>
                    <a:pt x="2695" y="11784"/>
                    <a:pt x="3076" y="11891"/>
                    <a:pt x="3371" y="11891"/>
                  </a:cubicBezTo>
                  <a:cubicBezTo>
                    <a:pt x="3604" y="11891"/>
                    <a:pt x="3783" y="11825"/>
                    <a:pt x="3887" y="11652"/>
                  </a:cubicBezTo>
                  <a:cubicBezTo>
                    <a:pt x="4240" y="10985"/>
                    <a:pt x="3102" y="7099"/>
                    <a:pt x="3063" y="6706"/>
                  </a:cubicBezTo>
                  <a:cubicBezTo>
                    <a:pt x="3180" y="5018"/>
                    <a:pt x="3534" y="3369"/>
                    <a:pt x="4162" y="1799"/>
                  </a:cubicBezTo>
                  <a:cubicBezTo>
                    <a:pt x="4061" y="1498"/>
                    <a:pt x="2394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22;p49">
              <a:extLst>
                <a:ext uri="{FF2B5EF4-FFF2-40B4-BE49-F238E27FC236}">
                  <a16:creationId xmlns:a16="http://schemas.microsoft.com/office/drawing/2014/main" id="{59CC49B3-ACB5-A0E5-DD73-58F45B5C0CAF}"/>
                </a:ext>
              </a:extLst>
            </p:cNvPr>
            <p:cNvSpPr/>
            <p:nvPr/>
          </p:nvSpPr>
          <p:spPr>
            <a:xfrm flipH="1">
              <a:off x="7918351" y="2970802"/>
              <a:ext cx="596084" cy="977477"/>
            </a:xfrm>
            <a:custGeom>
              <a:avLst/>
              <a:gdLst/>
              <a:ahLst/>
              <a:cxnLst/>
              <a:rect l="l" t="t" r="r" b="b"/>
              <a:pathLst>
                <a:path w="8206" h="13456" extrusionOk="0">
                  <a:moveTo>
                    <a:pt x="4005" y="1"/>
                  </a:moveTo>
                  <a:cubicBezTo>
                    <a:pt x="3691" y="354"/>
                    <a:pt x="3377" y="707"/>
                    <a:pt x="3141" y="1100"/>
                  </a:cubicBezTo>
                  <a:cubicBezTo>
                    <a:pt x="2788" y="1806"/>
                    <a:pt x="2670" y="2591"/>
                    <a:pt x="2827" y="3377"/>
                  </a:cubicBezTo>
                  <a:cubicBezTo>
                    <a:pt x="2120" y="5104"/>
                    <a:pt x="1885" y="8794"/>
                    <a:pt x="1610" y="9775"/>
                  </a:cubicBezTo>
                  <a:cubicBezTo>
                    <a:pt x="1571" y="10168"/>
                    <a:pt x="393" y="10796"/>
                    <a:pt x="1" y="11738"/>
                  </a:cubicBezTo>
                  <a:cubicBezTo>
                    <a:pt x="271" y="13242"/>
                    <a:pt x="1648" y="13455"/>
                    <a:pt x="2294" y="13455"/>
                  </a:cubicBezTo>
                  <a:cubicBezTo>
                    <a:pt x="2492" y="13455"/>
                    <a:pt x="2622" y="13435"/>
                    <a:pt x="2631" y="13426"/>
                  </a:cubicBezTo>
                  <a:cubicBezTo>
                    <a:pt x="2709" y="13151"/>
                    <a:pt x="2866" y="12877"/>
                    <a:pt x="2984" y="12641"/>
                  </a:cubicBezTo>
                  <a:cubicBezTo>
                    <a:pt x="3534" y="12288"/>
                    <a:pt x="3887" y="11777"/>
                    <a:pt x="4005" y="11149"/>
                  </a:cubicBezTo>
                  <a:cubicBezTo>
                    <a:pt x="4437" y="10403"/>
                    <a:pt x="7302" y="7616"/>
                    <a:pt x="8048" y="3887"/>
                  </a:cubicBezTo>
                  <a:cubicBezTo>
                    <a:pt x="8205" y="2945"/>
                    <a:pt x="6125" y="1"/>
                    <a:pt x="6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23;p49">
              <a:extLst>
                <a:ext uri="{FF2B5EF4-FFF2-40B4-BE49-F238E27FC236}">
                  <a16:creationId xmlns:a16="http://schemas.microsoft.com/office/drawing/2014/main" id="{EE578D9B-5116-A2D7-AAD2-755EF3EB1A08}"/>
                </a:ext>
              </a:extLst>
            </p:cNvPr>
            <p:cNvSpPr/>
            <p:nvPr/>
          </p:nvSpPr>
          <p:spPr>
            <a:xfrm flipH="1">
              <a:off x="7647908" y="3894292"/>
              <a:ext cx="541459" cy="544891"/>
            </a:xfrm>
            <a:custGeom>
              <a:avLst/>
              <a:gdLst/>
              <a:ahLst/>
              <a:cxnLst/>
              <a:rect l="l" t="t" r="r" b="b"/>
              <a:pathLst>
                <a:path w="7454" h="7501" extrusionOk="0">
                  <a:moveTo>
                    <a:pt x="5969" y="0"/>
                  </a:moveTo>
                  <a:cubicBezTo>
                    <a:pt x="5943" y="0"/>
                    <a:pt x="5916" y="2"/>
                    <a:pt x="5889" y="7"/>
                  </a:cubicBezTo>
                  <a:cubicBezTo>
                    <a:pt x="4633" y="321"/>
                    <a:pt x="2984" y="2205"/>
                    <a:pt x="2710" y="2244"/>
                  </a:cubicBezTo>
                  <a:cubicBezTo>
                    <a:pt x="2684" y="2249"/>
                    <a:pt x="2660" y="2251"/>
                    <a:pt x="2636" y="2251"/>
                  </a:cubicBezTo>
                  <a:cubicBezTo>
                    <a:pt x="2249" y="2251"/>
                    <a:pt x="2012" y="1685"/>
                    <a:pt x="1532" y="1538"/>
                  </a:cubicBezTo>
                  <a:cubicBezTo>
                    <a:pt x="1485" y="1526"/>
                    <a:pt x="1438" y="1520"/>
                    <a:pt x="1394" y="1520"/>
                  </a:cubicBezTo>
                  <a:cubicBezTo>
                    <a:pt x="993" y="1520"/>
                    <a:pt x="700" y="1962"/>
                    <a:pt x="629" y="2244"/>
                  </a:cubicBezTo>
                  <a:cubicBezTo>
                    <a:pt x="550" y="2597"/>
                    <a:pt x="747" y="3304"/>
                    <a:pt x="707" y="3697"/>
                  </a:cubicBezTo>
                  <a:cubicBezTo>
                    <a:pt x="707" y="4128"/>
                    <a:pt x="79" y="5306"/>
                    <a:pt x="40" y="5738"/>
                  </a:cubicBezTo>
                  <a:cubicBezTo>
                    <a:pt x="1" y="6327"/>
                    <a:pt x="79" y="6876"/>
                    <a:pt x="315" y="7426"/>
                  </a:cubicBezTo>
                  <a:cubicBezTo>
                    <a:pt x="368" y="7479"/>
                    <a:pt x="397" y="7500"/>
                    <a:pt x="435" y="7500"/>
                  </a:cubicBezTo>
                  <a:cubicBezTo>
                    <a:pt x="481" y="7500"/>
                    <a:pt x="539" y="7469"/>
                    <a:pt x="668" y="7426"/>
                  </a:cubicBezTo>
                  <a:cubicBezTo>
                    <a:pt x="904" y="7308"/>
                    <a:pt x="2749" y="3736"/>
                    <a:pt x="7224" y="2676"/>
                  </a:cubicBezTo>
                  <a:cubicBezTo>
                    <a:pt x="7453" y="2638"/>
                    <a:pt x="6902" y="0"/>
                    <a:pt x="5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4;p49">
              <a:extLst>
                <a:ext uri="{FF2B5EF4-FFF2-40B4-BE49-F238E27FC236}">
                  <a16:creationId xmlns:a16="http://schemas.microsoft.com/office/drawing/2014/main" id="{D3B82AFB-83BE-51A4-3083-AE6AB51A9866}"/>
                </a:ext>
              </a:extLst>
            </p:cNvPr>
            <p:cNvSpPr/>
            <p:nvPr/>
          </p:nvSpPr>
          <p:spPr>
            <a:xfrm flipH="1">
              <a:off x="7425044" y="2950826"/>
              <a:ext cx="479133" cy="1137872"/>
            </a:xfrm>
            <a:custGeom>
              <a:avLst/>
              <a:gdLst/>
              <a:ahLst/>
              <a:cxnLst/>
              <a:rect l="l" t="t" r="r" b="b"/>
              <a:pathLst>
                <a:path w="6596" h="15664" extrusionOk="0">
                  <a:moveTo>
                    <a:pt x="3808" y="1"/>
                  </a:moveTo>
                  <a:cubicBezTo>
                    <a:pt x="2984" y="197"/>
                    <a:pt x="40" y="3495"/>
                    <a:pt x="0" y="4123"/>
                  </a:cubicBezTo>
                  <a:cubicBezTo>
                    <a:pt x="903" y="7067"/>
                    <a:pt x="1296" y="7891"/>
                    <a:pt x="3337" y="12641"/>
                  </a:cubicBezTo>
                  <a:cubicBezTo>
                    <a:pt x="3278" y="12636"/>
                    <a:pt x="3219" y="12634"/>
                    <a:pt x="3161" y="12634"/>
                  </a:cubicBezTo>
                  <a:cubicBezTo>
                    <a:pt x="2749" y="12634"/>
                    <a:pt x="2341" y="12754"/>
                    <a:pt x="1963" y="12995"/>
                  </a:cubicBezTo>
                  <a:cubicBezTo>
                    <a:pt x="1963" y="12995"/>
                    <a:pt x="1453" y="15428"/>
                    <a:pt x="3298" y="15664"/>
                  </a:cubicBezTo>
                  <a:cubicBezTo>
                    <a:pt x="3965" y="15585"/>
                    <a:pt x="4633" y="15468"/>
                    <a:pt x="5261" y="15232"/>
                  </a:cubicBezTo>
                  <a:cubicBezTo>
                    <a:pt x="5850" y="14957"/>
                    <a:pt x="6281" y="14447"/>
                    <a:pt x="6517" y="13819"/>
                  </a:cubicBezTo>
                  <a:cubicBezTo>
                    <a:pt x="6596" y="13348"/>
                    <a:pt x="6007" y="12052"/>
                    <a:pt x="6007" y="12052"/>
                  </a:cubicBezTo>
                  <a:cubicBezTo>
                    <a:pt x="6007" y="12052"/>
                    <a:pt x="5810" y="4711"/>
                    <a:pt x="3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5;p49">
              <a:extLst>
                <a:ext uri="{FF2B5EF4-FFF2-40B4-BE49-F238E27FC236}">
                  <a16:creationId xmlns:a16="http://schemas.microsoft.com/office/drawing/2014/main" id="{F801EC6D-DA4F-6ECC-AB54-6D66EC03E061}"/>
                </a:ext>
              </a:extLst>
            </p:cNvPr>
            <p:cNvSpPr/>
            <p:nvPr/>
          </p:nvSpPr>
          <p:spPr>
            <a:xfrm flipH="1">
              <a:off x="7630330" y="2873826"/>
              <a:ext cx="655939" cy="376506"/>
            </a:xfrm>
            <a:custGeom>
              <a:avLst/>
              <a:gdLst/>
              <a:ahLst/>
              <a:cxnLst/>
              <a:rect l="l" t="t" r="r" b="b"/>
              <a:pathLst>
                <a:path w="9030" h="5183" extrusionOk="0">
                  <a:moveTo>
                    <a:pt x="9029" y="1"/>
                  </a:moveTo>
                  <a:lnTo>
                    <a:pt x="5339" y="158"/>
                  </a:lnTo>
                  <a:cubicBezTo>
                    <a:pt x="5339" y="158"/>
                    <a:pt x="2002" y="315"/>
                    <a:pt x="1335" y="668"/>
                  </a:cubicBezTo>
                  <a:cubicBezTo>
                    <a:pt x="667" y="1061"/>
                    <a:pt x="196" y="1689"/>
                    <a:pt x="0" y="2435"/>
                  </a:cubicBezTo>
                  <a:cubicBezTo>
                    <a:pt x="237" y="2198"/>
                    <a:pt x="544" y="2076"/>
                    <a:pt x="863" y="2076"/>
                  </a:cubicBezTo>
                  <a:cubicBezTo>
                    <a:pt x="1074" y="2076"/>
                    <a:pt x="1289" y="2129"/>
                    <a:pt x="1492" y="2238"/>
                  </a:cubicBezTo>
                  <a:cubicBezTo>
                    <a:pt x="2395" y="2670"/>
                    <a:pt x="4475" y="4986"/>
                    <a:pt x="4868" y="5183"/>
                  </a:cubicBezTo>
                  <a:cubicBezTo>
                    <a:pt x="7969" y="5183"/>
                    <a:pt x="9029" y="1061"/>
                    <a:pt x="9029" y="1061"/>
                  </a:cubicBezTo>
                  <a:lnTo>
                    <a:pt x="90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6;p49">
              <a:extLst>
                <a:ext uri="{FF2B5EF4-FFF2-40B4-BE49-F238E27FC236}">
                  <a16:creationId xmlns:a16="http://schemas.microsoft.com/office/drawing/2014/main" id="{1FF67E04-DD15-48AA-6B61-AE44EA11286B}"/>
                </a:ext>
              </a:extLst>
            </p:cNvPr>
            <p:cNvSpPr/>
            <p:nvPr/>
          </p:nvSpPr>
          <p:spPr>
            <a:xfrm flipH="1">
              <a:off x="7624663" y="2808230"/>
              <a:ext cx="570369" cy="228461"/>
            </a:xfrm>
            <a:custGeom>
              <a:avLst/>
              <a:gdLst/>
              <a:ahLst/>
              <a:cxnLst/>
              <a:rect l="l" t="t" r="r" b="b"/>
              <a:pathLst>
                <a:path w="7852" h="3145" extrusionOk="0">
                  <a:moveTo>
                    <a:pt x="7655" y="1"/>
                  </a:moveTo>
                  <a:lnTo>
                    <a:pt x="3690" y="865"/>
                  </a:lnTo>
                  <a:lnTo>
                    <a:pt x="668" y="943"/>
                  </a:lnTo>
                  <a:lnTo>
                    <a:pt x="0" y="1571"/>
                  </a:lnTo>
                  <a:cubicBezTo>
                    <a:pt x="0" y="1571"/>
                    <a:pt x="637" y="3144"/>
                    <a:pt x="3227" y="3144"/>
                  </a:cubicBezTo>
                  <a:cubicBezTo>
                    <a:pt x="3289" y="3144"/>
                    <a:pt x="3352" y="3143"/>
                    <a:pt x="3416" y="3141"/>
                  </a:cubicBezTo>
                  <a:cubicBezTo>
                    <a:pt x="6949" y="3024"/>
                    <a:pt x="7852" y="904"/>
                    <a:pt x="7852" y="904"/>
                  </a:cubicBezTo>
                  <a:lnTo>
                    <a:pt x="7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27;p49">
              <a:extLst>
                <a:ext uri="{FF2B5EF4-FFF2-40B4-BE49-F238E27FC236}">
                  <a16:creationId xmlns:a16="http://schemas.microsoft.com/office/drawing/2014/main" id="{A6199BB5-E67F-BFBD-EBA3-110A5522BA6A}"/>
                </a:ext>
              </a:extLst>
            </p:cNvPr>
            <p:cNvSpPr/>
            <p:nvPr/>
          </p:nvSpPr>
          <p:spPr>
            <a:xfrm flipH="1">
              <a:off x="7579047" y="1919535"/>
              <a:ext cx="743979" cy="1051428"/>
            </a:xfrm>
            <a:custGeom>
              <a:avLst/>
              <a:gdLst/>
              <a:ahLst/>
              <a:cxnLst/>
              <a:rect l="l" t="t" r="r" b="b"/>
              <a:pathLst>
                <a:path w="10242" h="14474" extrusionOk="0">
                  <a:moveTo>
                    <a:pt x="6145" y="1"/>
                  </a:moveTo>
                  <a:cubicBezTo>
                    <a:pt x="5885" y="1"/>
                    <a:pt x="5669" y="102"/>
                    <a:pt x="5531" y="262"/>
                  </a:cubicBezTo>
                  <a:cubicBezTo>
                    <a:pt x="6983" y="2735"/>
                    <a:pt x="6355" y="3756"/>
                    <a:pt x="6355" y="3756"/>
                  </a:cubicBezTo>
                  <a:cubicBezTo>
                    <a:pt x="6355" y="3756"/>
                    <a:pt x="4078" y="1753"/>
                    <a:pt x="1762" y="1243"/>
                  </a:cubicBezTo>
                  <a:cubicBezTo>
                    <a:pt x="1252" y="1793"/>
                    <a:pt x="1213" y="2185"/>
                    <a:pt x="388" y="2931"/>
                  </a:cubicBezTo>
                  <a:cubicBezTo>
                    <a:pt x="385" y="2931"/>
                    <a:pt x="381" y="2931"/>
                    <a:pt x="378" y="2931"/>
                  </a:cubicBezTo>
                  <a:cubicBezTo>
                    <a:pt x="1" y="2931"/>
                    <a:pt x="272" y="4985"/>
                    <a:pt x="388" y="6307"/>
                  </a:cubicBezTo>
                  <a:cubicBezTo>
                    <a:pt x="585" y="8859"/>
                    <a:pt x="2469" y="10508"/>
                    <a:pt x="2665" y="11568"/>
                  </a:cubicBezTo>
                  <a:cubicBezTo>
                    <a:pt x="2822" y="12117"/>
                    <a:pt x="2744" y="12706"/>
                    <a:pt x="2390" y="13177"/>
                  </a:cubicBezTo>
                  <a:cubicBezTo>
                    <a:pt x="2390" y="13177"/>
                    <a:pt x="2665" y="14473"/>
                    <a:pt x="4589" y="14473"/>
                  </a:cubicBezTo>
                  <a:cubicBezTo>
                    <a:pt x="4623" y="14473"/>
                    <a:pt x="4657" y="14473"/>
                    <a:pt x="4690" y="14473"/>
                  </a:cubicBezTo>
                  <a:cubicBezTo>
                    <a:pt x="7985" y="14473"/>
                    <a:pt x="8989" y="12585"/>
                    <a:pt x="9378" y="12235"/>
                  </a:cubicBezTo>
                  <a:cubicBezTo>
                    <a:pt x="9025" y="10154"/>
                    <a:pt x="8868" y="8780"/>
                    <a:pt x="9103" y="7563"/>
                  </a:cubicBezTo>
                  <a:cubicBezTo>
                    <a:pt x="9103" y="7563"/>
                    <a:pt x="10242" y="7249"/>
                    <a:pt x="10085" y="5718"/>
                  </a:cubicBezTo>
                  <a:cubicBezTo>
                    <a:pt x="10045" y="4973"/>
                    <a:pt x="9339" y="4070"/>
                    <a:pt x="8593" y="3088"/>
                  </a:cubicBezTo>
                  <a:cubicBezTo>
                    <a:pt x="7877" y="740"/>
                    <a:pt x="6848" y="1"/>
                    <a:pt x="6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8;p49">
              <a:extLst>
                <a:ext uri="{FF2B5EF4-FFF2-40B4-BE49-F238E27FC236}">
                  <a16:creationId xmlns:a16="http://schemas.microsoft.com/office/drawing/2014/main" id="{1CFFED85-1879-C6D9-CA57-F788BA02ED34}"/>
                </a:ext>
              </a:extLst>
            </p:cNvPr>
            <p:cNvSpPr/>
            <p:nvPr/>
          </p:nvSpPr>
          <p:spPr>
            <a:xfrm flipH="1">
              <a:off x="7661704" y="2446113"/>
              <a:ext cx="85643" cy="43803"/>
            </a:xfrm>
            <a:custGeom>
              <a:avLst/>
              <a:gdLst/>
              <a:ahLst/>
              <a:cxnLst/>
              <a:rect l="l" t="t" r="r" b="b"/>
              <a:pathLst>
                <a:path w="1179" h="603" extrusionOk="0">
                  <a:moveTo>
                    <a:pt x="1" y="0"/>
                  </a:moveTo>
                  <a:cubicBezTo>
                    <a:pt x="337" y="465"/>
                    <a:pt x="595" y="603"/>
                    <a:pt x="783" y="603"/>
                  </a:cubicBezTo>
                  <a:cubicBezTo>
                    <a:pt x="1055" y="603"/>
                    <a:pt x="1178" y="314"/>
                    <a:pt x="1178" y="314"/>
                  </a:cubicBezTo>
                  <a:lnTo>
                    <a:pt x="1178" y="314"/>
                  </a:lnTo>
                  <a:cubicBezTo>
                    <a:pt x="1068" y="345"/>
                    <a:pt x="958" y="359"/>
                    <a:pt x="849" y="359"/>
                  </a:cubicBezTo>
                  <a:cubicBezTo>
                    <a:pt x="534" y="359"/>
                    <a:pt x="234" y="2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9;p49">
              <a:extLst>
                <a:ext uri="{FF2B5EF4-FFF2-40B4-BE49-F238E27FC236}">
                  <a16:creationId xmlns:a16="http://schemas.microsoft.com/office/drawing/2014/main" id="{4C2EC22E-3D6E-13F3-AB21-1FFEF5DFC3CF}"/>
                </a:ext>
              </a:extLst>
            </p:cNvPr>
            <p:cNvSpPr/>
            <p:nvPr/>
          </p:nvSpPr>
          <p:spPr>
            <a:xfrm flipH="1">
              <a:off x="7744445" y="1593448"/>
              <a:ext cx="327970" cy="442102"/>
            </a:xfrm>
            <a:custGeom>
              <a:avLst/>
              <a:gdLst/>
              <a:ahLst/>
              <a:cxnLst/>
              <a:rect l="l" t="t" r="r" b="b"/>
              <a:pathLst>
                <a:path w="4515" h="6086" extrusionOk="0">
                  <a:moveTo>
                    <a:pt x="2670" y="1"/>
                  </a:moveTo>
                  <a:lnTo>
                    <a:pt x="118" y="1178"/>
                  </a:lnTo>
                  <a:lnTo>
                    <a:pt x="0" y="3769"/>
                  </a:lnTo>
                  <a:lnTo>
                    <a:pt x="314" y="4947"/>
                  </a:lnTo>
                  <a:cubicBezTo>
                    <a:pt x="314" y="4947"/>
                    <a:pt x="2002" y="6085"/>
                    <a:pt x="2277" y="6085"/>
                  </a:cubicBezTo>
                  <a:cubicBezTo>
                    <a:pt x="2709" y="6007"/>
                    <a:pt x="3141" y="5850"/>
                    <a:pt x="3455" y="5575"/>
                  </a:cubicBezTo>
                  <a:cubicBezTo>
                    <a:pt x="3887" y="4476"/>
                    <a:pt x="4201" y="3377"/>
                    <a:pt x="4436" y="2238"/>
                  </a:cubicBezTo>
                  <a:cubicBezTo>
                    <a:pt x="4515" y="1689"/>
                    <a:pt x="4397" y="1178"/>
                    <a:pt x="4122" y="707"/>
                  </a:cubicBezTo>
                  <a:lnTo>
                    <a:pt x="2670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0;p49">
              <a:extLst>
                <a:ext uri="{FF2B5EF4-FFF2-40B4-BE49-F238E27FC236}">
                  <a16:creationId xmlns:a16="http://schemas.microsoft.com/office/drawing/2014/main" id="{1F97976B-B696-C806-B3AD-B68EADC1FC3D}"/>
                </a:ext>
              </a:extLst>
            </p:cNvPr>
            <p:cNvSpPr/>
            <p:nvPr/>
          </p:nvSpPr>
          <p:spPr>
            <a:xfrm flipH="1">
              <a:off x="7713067" y="1448020"/>
              <a:ext cx="564703" cy="582157"/>
            </a:xfrm>
            <a:custGeom>
              <a:avLst/>
              <a:gdLst/>
              <a:ahLst/>
              <a:cxnLst/>
              <a:rect l="l" t="t" r="r" b="b"/>
              <a:pathLst>
                <a:path w="7774" h="8014" extrusionOk="0">
                  <a:moveTo>
                    <a:pt x="4358" y="1"/>
                  </a:moveTo>
                  <a:cubicBezTo>
                    <a:pt x="2867" y="1"/>
                    <a:pt x="2631" y="825"/>
                    <a:pt x="2631" y="825"/>
                  </a:cubicBezTo>
                  <a:cubicBezTo>
                    <a:pt x="1" y="1689"/>
                    <a:pt x="276" y="5261"/>
                    <a:pt x="315" y="5850"/>
                  </a:cubicBezTo>
                  <a:cubicBezTo>
                    <a:pt x="354" y="6478"/>
                    <a:pt x="550" y="6596"/>
                    <a:pt x="1218" y="7263"/>
                  </a:cubicBezTo>
                  <a:cubicBezTo>
                    <a:pt x="1218" y="7263"/>
                    <a:pt x="1218" y="6988"/>
                    <a:pt x="1414" y="6949"/>
                  </a:cubicBezTo>
                  <a:cubicBezTo>
                    <a:pt x="1453" y="6988"/>
                    <a:pt x="1571" y="7577"/>
                    <a:pt x="1650" y="7616"/>
                  </a:cubicBezTo>
                  <a:cubicBezTo>
                    <a:pt x="2003" y="7881"/>
                    <a:pt x="2423" y="8014"/>
                    <a:pt x="2859" y="8014"/>
                  </a:cubicBezTo>
                  <a:cubicBezTo>
                    <a:pt x="3004" y="8014"/>
                    <a:pt x="3151" y="7999"/>
                    <a:pt x="3298" y="7970"/>
                  </a:cubicBezTo>
                  <a:cubicBezTo>
                    <a:pt x="3298" y="7734"/>
                    <a:pt x="3259" y="7459"/>
                    <a:pt x="3220" y="7185"/>
                  </a:cubicBezTo>
                  <a:lnTo>
                    <a:pt x="3220" y="7185"/>
                  </a:lnTo>
                  <a:cubicBezTo>
                    <a:pt x="3220" y="7185"/>
                    <a:pt x="3568" y="7463"/>
                    <a:pt x="3838" y="7463"/>
                  </a:cubicBezTo>
                  <a:cubicBezTo>
                    <a:pt x="3855" y="7463"/>
                    <a:pt x="3871" y="7462"/>
                    <a:pt x="3887" y="7459"/>
                  </a:cubicBezTo>
                  <a:cubicBezTo>
                    <a:pt x="2906" y="5889"/>
                    <a:pt x="4162" y="5222"/>
                    <a:pt x="4437" y="3848"/>
                  </a:cubicBezTo>
                  <a:cubicBezTo>
                    <a:pt x="4654" y="3445"/>
                    <a:pt x="5139" y="3311"/>
                    <a:pt x="5682" y="3311"/>
                  </a:cubicBezTo>
                  <a:cubicBezTo>
                    <a:pt x="5827" y="3311"/>
                    <a:pt x="5976" y="3321"/>
                    <a:pt x="6125" y="3337"/>
                  </a:cubicBezTo>
                  <a:cubicBezTo>
                    <a:pt x="6321" y="3063"/>
                    <a:pt x="6635" y="2866"/>
                    <a:pt x="6949" y="2709"/>
                  </a:cubicBezTo>
                  <a:cubicBezTo>
                    <a:pt x="6949" y="2709"/>
                    <a:pt x="7146" y="4005"/>
                    <a:pt x="7146" y="4162"/>
                  </a:cubicBezTo>
                  <a:cubicBezTo>
                    <a:pt x="7146" y="4280"/>
                    <a:pt x="7106" y="4397"/>
                    <a:pt x="7028" y="4476"/>
                  </a:cubicBezTo>
                  <a:cubicBezTo>
                    <a:pt x="7067" y="4594"/>
                    <a:pt x="7106" y="4751"/>
                    <a:pt x="7106" y="4868"/>
                  </a:cubicBezTo>
                  <a:cubicBezTo>
                    <a:pt x="7106" y="5065"/>
                    <a:pt x="6714" y="6399"/>
                    <a:pt x="6714" y="6399"/>
                  </a:cubicBezTo>
                  <a:cubicBezTo>
                    <a:pt x="6989" y="6203"/>
                    <a:pt x="7263" y="5968"/>
                    <a:pt x="7499" y="5693"/>
                  </a:cubicBezTo>
                  <a:cubicBezTo>
                    <a:pt x="7734" y="5379"/>
                    <a:pt x="7774" y="3612"/>
                    <a:pt x="7342" y="2435"/>
                  </a:cubicBezTo>
                  <a:cubicBezTo>
                    <a:pt x="6989" y="1453"/>
                    <a:pt x="5026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;p49">
              <a:extLst>
                <a:ext uri="{FF2B5EF4-FFF2-40B4-BE49-F238E27FC236}">
                  <a16:creationId xmlns:a16="http://schemas.microsoft.com/office/drawing/2014/main" id="{3904AC04-8AB0-4723-ADD9-E89103E8E93F}"/>
                </a:ext>
              </a:extLst>
            </p:cNvPr>
            <p:cNvSpPr/>
            <p:nvPr/>
          </p:nvSpPr>
          <p:spPr>
            <a:xfrm flipH="1">
              <a:off x="7895536" y="1512888"/>
              <a:ext cx="185450" cy="109182"/>
            </a:xfrm>
            <a:custGeom>
              <a:avLst/>
              <a:gdLst/>
              <a:ahLst/>
              <a:cxnLst/>
              <a:rect l="l" t="t" r="r" b="b"/>
              <a:pathLst>
                <a:path w="2553" h="1503" extrusionOk="0">
                  <a:moveTo>
                    <a:pt x="279" y="0"/>
                  </a:moveTo>
                  <a:cubicBezTo>
                    <a:pt x="261" y="0"/>
                    <a:pt x="247" y="3"/>
                    <a:pt x="236" y="11"/>
                  </a:cubicBezTo>
                  <a:cubicBezTo>
                    <a:pt x="1" y="168"/>
                    <a:pt x="2552" y="1502"/>
                    <a:pt x="2552" y="1502"/>
                  </a:cubicBezTo>
                  <a:cubicBezTo>
                    <a:pt x="2552" y="1502"/>
                    <a:pt x="656" y="0"/>
                    <a:pt x="279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2;p49">
              <a:extLst>
                <a:ext uri="{FF2B5EF4-FFF2-40B4-BE49-F238E27FC236}">
                  <a16:creationId xmlns:a16="http://schemas.microsoft.com/office/drawing/2014/main" id="{B96EDDF5-FA3A-B2BB-416C-B1E63835D2D4}"/>
                </a:ext>
              </a:extLst>
            </p:cNvPr>
            <p:cNvSpPr/>
            <p:nvPr/>
          </p:nvSpPr>
          <p:spPr>
            <a:xfrm flipH="1">
              <a:off x="8095160" y="2133537"/>
              <a:ext cx="718700" cy="324494"/>
            </a:xfrm>
            <a:custGeom>
              <a:avLst/>
              <a:gdLst/>
              <a:ahLst/>
              <a:cxnLst/>
              <a:rect l="l" t="t" r="r" b="b"/>
              <a:pathLst>
                <a:path w="9894" h="4467" extrusionOk="0">
                  <a:moveTo>
                    <a:pt x="6817" y="1"/>
                  </a:moveTo>
                  <a:cubicBezTo>
                    <a:pt x="6665" y="1"/>
                    <a:pt x="6513" y="8"/>
                    <a:pt x="6360" y="24"/>
                  </a:cubicBezTo>
                  <a:cubicBezTo>
                    <a:pt x="5693" y="142"/>
                    <a:pt x="5065" y="496"/>
                    <a:pt x="4594" y="1006"/>
                  </a:cubicBezTo>
                  <a:cubicBezTo>
                    <a:pt x="3926" y="1084"/>
                    <a:pt x="3259" y="1241"/>
                    <a:pt x="2592" y="1438"/>
                  </a:cubicBezTo>
                  <a:lnTo>
                    <a:pt x="550" y="888"/>
                  </a:lnTo>
                  <a:cubicBezTo>
                    <a:pt x="354" y="1320"/>
                    <a:pt x="158" y="1791"/>
                    <a:pt x="40" y="2262"/>
                  </a:cubicBezTo>
                  <a:cubicBezTo>
                    <a:pt x="1" y="2772"/>
                    <a:pt x="40" y="3989"/>
                    <a:pt x="393" y="4029"/>
                  </a:cubicBezTo>
                  <a:cubicBezTo>
                    <a:pt x="825" y="4029"/>
                    <a:pt x="1218" y="3950"/>
                    <a:pt x="1649" y="3793"/>
                  </a:cubicBezTo>
                  <a:cubicBezTo>
                    <a:pt x="1830" y="3809"/>
                    <a:pt x="2007" y="3817"/>
                    <a:pt x="2182" y="3817"/>
                  </a:cubicBezTo>
                  <a:cubicBezTo>
                    <a:pt x="3940" y="3817"/>
                    <a:pt x="5408" y="3063"/>
                    <a:pt x="6369" y="3063"/>
                  </a:cubicBezTo>
                  <a:cubicBezTo>
                    <a:pt x="6685" y="3063"/>
                    <a:pt x="6946" y="3144"/>
                    <a:pt x="7145" y="3361"/>
                  </a:cubicBezTo>
                  <a:cubicBezTo>
                    <a:pt x="7267" y="4093"/>
                    <a:pt x="7862" y="4467"/>
                    <a:pt x="8463" y="4467"/>
                  </a:cubicBezTo>
                  <a:cubicBezTo>
                    <a:pt x="9022" y="4467"/>
                    <a:pt x="9586" y="4142"/>
                    <a:pt x="9776" y="3479"/>
                  </a:cubicBezTo>
                  <a:cubicBezTo>
                    <a:pt x="9893" y="888"/>
                    <a:pt x="8559" y="338"/>
                    <a:pt x="8559" y="338"/>
                  </a:cubicBezTo>
                  <a:cubicBezTo>
                    <a:pt x="7996" y="120"/>
                    <a:pt x="7409" y="1"/>
                    <a:pt x="6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3;p49">
              <a:extLst>
                <a:ext uri="{FF2B5EF4-FFF2-40B4-BE49-F238E27FC236}">
                  <a16:creationId xmlns:a16="http://schemas.microsoft.com/office/drawing/2014/main" id="{4B151526-6976-272F-E6F4-A609A0560CF6}"/>
                </a:ext>
              </a:extLst>
            </p:cNvPr>
            <p:cNvSpPr/>
            <p:nvPr/>
          </p:nvSpPr>
          <p:spPr>
            <a:xfrm flipH="1">
              <a:off x="8394582" y="1738876"/>
              <a:ext cx="379326" cy="502977"/>
            </a:xfrm>
            <a:custGeom>
              <a:avLst/>
              <a:gdLst/>
              <a:ahLst/>
              <a:cxnLst/>
              <a:rect l="l" t="t" r="r" b="b"/>
              <a:pathLst>
                <a:path w="5222" h="6924" extrusionOk="0">
                  <a:moveTo>
                    <a:pt x="4371" y="1672"/>
                  </a:moveTo>
                  <a:cubicBezTo>
                    <a:pt x="4367" y="1677"/>
                    <a:pt x="4362" y="1683"/>
                    <a:pt x="4358" y="1689"/>
                  </a:cubicBezTo>
                  <a:cubicBezTo>
                    <a:pt x="4362" y="1681"/>
                    <a:pt x="4366" y="1675"/>
                    <a:pt x="4371" y="1672"/>
                  </a:cubicBezTo>
                  <a:close/>
                  <a:moveTo>
                    <a:pt x="3690" y="1"/>
                  </a:moveTo>
                  <a:cubicBezTo>
                    <a:pt x="2552" y="1"/>
                    <a:pt x="2434" y="1336"/>
                    <a:pt x="2120" y="1846"/>
                  </a:cubicBezTo>
                  <a:cubicBezTo>
                    <a:pt x="1885" y="2199"/>
                    <a:pt x="79" y="6164"/>
                    <a:pt x="0" y="6321"/>
                  </a:cubicBezTo>
                  <a:cubicBezTo>
                    <a:pt x="426" y="6717"/>
                    <a:pt x="970" y="6923"/>
                    <a:pt x="1540" y="6923"/>
                  </a:cubicBezTo>
                  <a:cubicBezTo>
                    <a:pt x="1706" y="6923"/>
                    <a:pt x="1874" y="6906"/>
                    <a:pt x="2042" y="6871"/>
                  </a:cubicBezTo>
                  <a:lnTo>
                    <a:pt x="2984" y="2552"/>
                  </a:lnTo>
                  <a:cubicBezTo>
                    <a:pt x="2984" y="2552"/>
                    <a:pt x="3385" y="2640"/>
                    <a:pt x="3746" y="2640"/>
                  </a:cubicBezTo>
                  <a:cubicBezTo>
                    <a:pt x="3926" y="2640"/>
                    <a:pt x="4096" y="2618"/>
                    <a:pt x="4201" y="2552"/>
                  </a:cubicBezTo>
                  <a:cubicBezTo>
                    <a:pt x="4382" y="2439"/>
                    <a:pt x="4538" y="1997"/>
                    <a:pt x="4561" y="1744"/>
                  </a:cubicBezTo>
                  <a:lnTo>
                    <a:pt x="4561" y="1744"/>
                  </a:lnTo>
                  <a:cubicBezTo>
                    <a:pt x="4602" y="1757"/>
                    <a:pt x="4651" y="1767"/>
                    <a:pt x="4711" y="1767"/>
                  </a:cubicBezTo>
                  <a:cubicBezTo>
                    <a:pt x="4907" y="1767"/>
                    <a:pt x="5221" y="1100"/>
                    <a:pt x="5025" y="668"/>
                  </a:cubicBezTo>
                  <a:cubicBezTo>
                    <a:pt x="4711" y="236"/>
                    <a:pt x="4201" y="1"/>
                    <a:pt x="3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4;p49">
              <a:extLst>
                <a:ext uri="{FF2B5EF4-FFF2-40B4-BE49-F238E27FC236}">
                  <a16:creationId xmlns:a16="http://schemas.microsoft.com/office/drawing/2014/main" id="{00C7A2C3-B0D1-AE53-449D-C1D0A922139B}"/>
                </a:ext>
              </a:extLst>
            </p:cNvPr>
            <p:cNvSpPr/>
            <p:nvPr/>
          </p:nvSpPr>
          <p:spPr>
            <a:xfrm flipH="1">
              <a:off x="7818538" y="2420470"/>
              <a:ext cx="281189" cy="169766"/>
            </a:xfrm>
            <a:custGeom>
              <a:avLst/>
              <a:gdLst/>
              <a:ahLst/>
              <a:cxnLst/>
              <a:rect l="l" t="t" r="r" b="b"/>
              <a:pathLst>
                <a:path w="3871" h="2337" extrusionOk="0">
                  <a:moveTo>
                    <a:pt x="23" y="0"/>
                  </a:moveTo>
                  <a:lnTo>
                    <a:pt x="23" y="0"/>
                  </a:lnTo>
                  <a:cubicBezTo>
                    <a:pt x="0" y="1358"/>
                    <a:pt x="995" y="2337"/>
                    <a:pt x="2007" y="2337"/>
                  </a:cubicBezTo>
                  <a:cubicBezTo>
                    <a:pt x="2751" y="2337"/>
                    <a:pt x="3504" y="1808"/>
                    <a:pt x="3870" y="510"/>
                  </a:cubicBezTo>
                  <a:lnTo>
                    <a:pt x="3870" y="510"/>
                  </a:lnTo>
                  <a:cubicBezTo>
                    <a:pt x="3358" y="1500"/>
                    <a:pt x="2654" y="1933"/>
                    <a:pt x="1982" y="1933"/>
                  </a:cubicBezTo>
                  <a:cubicBezTo>
                    <a:pt x="1108" y="1933"/>
                    <a:pt x="289" y="1199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35;p49">
              <a:extLst>
                <a:ext uri="{FF2B5EF4-FFF2-40B4-BE49-F238E27FC236}">
                  <a16:creationId xmlns:a16="http://schemas.microsoft.com/office/drawing/2014/main" id="{95927F62-767F-DD5E-F0C9-101A4A15B49C}"/>
                </a:ext>
              </a:extLst>
            </p:cNvPr>
            <p:cNvSpPr/>
            <p:nvPr/>
          </p:nvSpPr>
          <p:spPr>
            <a:xfrm flipH="1">
              <a:off x="7676014" y="2897289"/>
              <a:ext cx="99880" cy="74386"/>
            </a:xfrm>
            <a:custGeom>
              <a:avLst/>
              <a:gdLst/>
              <a:ahLst/>
              <a:cxnLst/>
              <a:rect l="l" t="t" r="r" b="b"/>
              <a:pathLst>
                <a:path w="1375" h="1024" extrusionOk="0">
                  <a:moveTo>
                    <a:pt x="1206" y="0"/>
                  </a:moveTo>
                  <a:cubicBezTo>
                    <a:pt x="1077" y="0"/>
                    <a:pt x="884" y="58"/>
                    <a:pt x="668" y="188"/>
                  </a:cubicBezTo>
                  <a:cubicBezTo>
                    <a:pt x="276" y="424"/>
                    <a:pt x="1" y="738"/>
                    <a:pt x="1" y="895"/>
                  </a:cubicBezTo>
                  <a:cubicBezTo>
                    <a:pt x="1" y="983"/>
                    <a:pt x="57" y="1024"/>
                    <a:pt x="154" y="1024"/>
                  </a:cubicBezTo>
                  <a:cubicBezTo>
                    <a:pt x="272" y="1024"/>
                    <a:pt x="453" y="963"/>
                    <a:pt x="668" y="856"/>
                  </a:cubicBezTo>
                  <a:cubicBezTo>
                    <a:pt x="1061" y="620"/>
                    <a:pt x="1375" y="306"/>
                    <a:pt x="1375" y="110"/>
                  </a:cubicBezTo>
                  <a:cubicBezTo>
                    <a:pt x="1375" y="39"/>
                    <a:pt x="1312" y="0"/>
                    <a:pt x="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36;p49">
              <a:extLst>
                <a:ext uri="{FF2B5EF4-FFF2-40B4-BE49-F238E27FC236}">
                  <a16:creationId xmlns:a16="http://schemas.microsoft.com/office/drawing/2014/main" id="{46597423-38AD-7F2E-CE9F-F76FED6D9E24}"/>
                </a:ext>
              </a:extLst>
            </p:cNvPr>
            <p:cNvSpPr/>
            <p:nvPr/>
          </p:nvSpPr>
          <p:spPr>
            <a:xfrm flipH="1">
              <a:off x="8120868" y="1997843"/>
              <a:ext cx="202520" cy="146084"/>
            </a:xfrm>
            <a:custGeom>
              <a:avLst/>
              <a:gdLst/>
              <a:ahLst/>
              <a:cxnLst/>
              <a:rect l="l" t="t" r="r" b="b"/>
              <a:pathLst>
                <a:path w="2788" h="2011" extrusionOk="0">
                  <a:moveTo>
                    <a:pt x="1902" y="1"/>
                  </a:moveTo>
                  <a:cubicBezTo>
                    <a:pt x="1414" y="1"/>
                    <a:pt x="870" y="502"/>
                    <a:pt x="943" y="833"/>
                  </a:cubicBezTo>
                  <a:cubicBezTo>
                    <a:pt x="511" y="1068"/>
                    <a:pt x="158" y="1421"/>
                    <a:pt x="1" y="1853"/>
                  </a:cubicBezTo>
                  <a:cubicBezTo>
                    <a:pt x="1" y="1853"/>
                    <a:pt x="354" y="1853"/>
                    <a:pt x="747" y="1932"/>
                  </a:cubicBezTo>
                  <a:cubicBezTo>
                    <a:pt x="1375" y="1735"/>
                    <a:pt x="2042" y="2010"/>
                    <a:pt x="2435" y="1382"/>
                  </a:cubicBezTo>
                  <a:cubicBezTo>
                    <a:pt x="2788" y="754"/>
                    <a:pt x="2513" y="47"/>
                    <a:pt x="2003" y="8"/>
                  </a:cubicBezTo>
                  <a:cubicBezTo>
                    <a:pt x="1970" y="3"/>
                    <a:pt x="1936" y="1"/>
                    <a:pt x="1902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37;p49">
              <a:extLst>
                <a:ext uri="{FF2B5EF4-FFF2-40B4-BE49-F238E27FC236}">
                  <a16:creationId xmlns:a16="http://schemas.microsoft.com/office/drawing/2014/main" id="{C4FC74AF-79DB-E7D1-E431-2209DC801C2D}"/>
                </a:ext>
              </a:extLst>
            </p:cNvPr>
            <p:cNvSpPr/>
            <p:nvPr/>
          </p:nvSpPr>
          <p:spPr>
            <a:xfrm flipH="1">
              <a:off x="8166485" y="2056101"/>
              <a:ext cx="57458" cy="48816"/>
            </a:xfrm>
            <a:custGeom>
              <a:avLst/>
              <a:gdLst/>
              <a:ahLst/>
              <a:cxnLst/>
              <a:rect l="l" t="t" r="r" b="b"/>
              <a:pathLst>
                <a:path w="791" h="672" extrusionOk="0">
                  <a:moveTo>
                    <a:pt x="428" y="0"/>
                  </a:moveTo>
                  <a:cubicBezTo>
                    <a:pt x="305" y="0"/>
                    <a:pt x="182" y="81"/>
                    <a:pt x="124" y="227"/>
                  </a:cubicBezTo>
                  <a:cubicBezTo>
                    <a:pt x="1" y="472"/>
                    <a:pt x="216" y="672"/>
                    <a:pt x="423" y="672"/>
                  </a:cubicBezTo>
                  <a:cubicBezTo>
                    <a:pt x="547" y="672"/>
                    <a:pt x="668" y="600"/>
                    <a:pt x="712" y="423"/>
                  </a:cubicBezTo>
                  <a:cubicBezTo>
                    <a:pt x="791" y="266"/>
                    <a:pt x="712" y="70"/>
                    <a:pt x="555" y="31"/>
                  </a:cubicBezTo>
                  <a:cubicBezTo>
                    <a:pt x="515" y="10"/>
                    <a:pt x="472" y="0"/>
                    <a:pt x="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2" name="Picture 771">
            <a:extLst>
              <a:ext uri="{FF2B5EF4-FFF2-40B4-BE49-F238E27FC236}">
                <a16:creationId xmlns:a16="http://schemas.microsoft.com/office/drawing/2014/main" id="{DE8CD384-E729-6F59-7C77-79520CE9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30" y="1679747"/>
            <a:ext cx="3903584" cy="3269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perhero Group Newsletter by Slidesgo">
  <a:themeElements>
    <a:clrScheme name="Simple Light">
      <a:dk1>
        <a:srgbClr val="000000"/>
      </a:dk1>
      <a:lt1>
        <a:srgbClr val="FFFFFF"/>
      </a:lt1>
      <a:dk2>
        <a:srgbClr val="D63A3A"/>
      </a:dk2>
      <a:lt2>
        <a:srgbClr val="B63636"/>
      </a:lt2>
      <a:accent1>
        <a:srgbClr val="2566C4"/>
      </a:accent1>
      <a:accent2>
        <a:srgbClr val="1C4B94"/>
      </a:accent2>
      <a:accent3>
        <a:srgbClr val="FFCE00"/>
      </a:accent3>
      <a:accent4>
        <a:srgbClr val="FFAB40"/>
      </a:accent4>
      <a:accent5>
        <a:srgbClr val="0FA45F"/>
      </a:accent5>
      <a:accent6>
        <a:srgbClr val="0B80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53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Alata</vt:lpstr>
      <vt:lpstr>Arial</vt:lpstr>
      <vt:lpstr>Bangers</vt:lpstr>
      <vt:lpstr>Roboto Condensed Light</vt:lpstr>
      <vt:lpstr>Superhero Group Newsletter by Slidesgo</vt:lpstr>
      <vt:lpstr>WELCOME!</vt:lpstr>
      <vt:lpstr>unveiling the heroes </vt:lpstr>
      <vt:lpstr>marvel        dc</vt:lpstr>
      <vt:lpstr>The FiveThirtyEight Comic Characters Dataset</vt:lpstr>
      <vt:lpstr>characterstics</vt:lpstr>
      <vt:lpstr>  Unmasking the Trends: Key Research Questions </vt:lpstr>
      <vt:lpstr>Changes in Demographics and Representation Over Time ---</vt:lpstr>
      <vt:lpstr>PowerPoint Presentation</vt:lpstr>
      <vt:lpstr>Character Demographics and Biographical Details ---</vt:lpstr>
      <vt:lpstr>—correlation</vt:lpstr>
      <vt:lpstr>Character Attributes and Popularity/Impact (Exploratory Analysis)</vt:lpstr>
      <vt:lpstr> Quantifying Diversity</vt:lpstr>
      <vt:lpstr>IN DEPTH</vt:lpstr>
      <vt:lpstr>citations</vt:lpstr>
      <vt:lpstr>Thank     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Pulivendula Charan</dc:creator>
  <cp:lastModifiedBy>Pulivendula, Reddy Charan</cp:lastModifiedBy>
  <cp:revision>1</cp:revision>
  <dcterms:modified xsi:type="dcterms:W3CDTF">2024-04-24T06:18:30Z</dcterms:modified>
</cp:coreProperties>
</file>