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2" autoAdjust="0"/>
  </p:normalViewPr>
  <p:slideViewPr>
    <p:cSldViewPr>
      <p:cViewPr>
        <p:scale>
          <a:sx n="75" d="100"/>
          <a:sy n="75" d="100"/>
        </p:scale>
        <p:origin x="-1248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088A5D7-9B76-495F-9FD9-35B54A71116A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B2D3C11-C58C-4E1B-8191-0120A73BDDB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A5D7-9B76-495F-9FD9-35B54A71116A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3C11-C58C-4E1B-8191-0120A73BDDB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A5D7-9B76-495F-9FD9-35B54A71116A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3C11-C58C-4E1B-8191-0120A73BDDB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A5D7-9B76-495F-9FD9-35B54A71116A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3C11-C58C-4E1B-8191-0120A73BDDB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A5D7-9B76-495F-9FD9-35B54A71116A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3C11-C58C-4E1B-8191-0120A73BDDB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A5D7-9B76-495F-9FD9-35B54A71116A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3C11-C58C-4E1B-8191-0120A73BDDB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A5D7-9B76-495F-9FD9-35B54A71116A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3C11-C58C-4E1B-8191-0120A73BDDB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A5D7-9B76-495F-9FD9-35B54A71116A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3C11-C58C-4E1B-8191-0120A73BDDB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A5D7-9B76-495F-9FD9-35B54A71116A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3C11-C58C-4E1B-8191-0120A73BDDB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A5D7-9B76-495F-9FD9-35B54A71116A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3C11-C58C-4E1B-8191-0120A73BDDB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A5D7-9B76-495F-9FD9-35B54A71116A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3C11-C58C-4E1B-8191-0120A73BDDB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088A5D7-9B76-495F-9FD9-35B54A71116A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B2D3C11-C58C-4E1B-8191-0120A73BDDBE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first start-up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AppX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          The hub of everything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0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685800"/>
            <a:ext cx="3300984" cy="609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Editing: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1676400"/>
            <a:ext cx="3300573" cy="42672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An </a:t>
            </a:r>
            <a:r>
              <a:rPr lang="en-US" sz="2400" dirty="0"/>
              <a:t>app to edit all photos, videos, videos in photos, photos in </a:t>
            </a:r>
            <a:r>
              <a:rPr lang="en-US" sz="2400" dirty="0" smtClean="0"/>
              <a:t>videos.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H</a:t>
            </a:r>
            <a:r>
              <a:rPr lang="en-US" sz="2400" dirty="0" smtClean="0"/>
              <a:t>ave </a:t>
            </a:r>
            <a:r>
              <a:rPr lang="en-US" sz="2400" dirty="0"/>
              <a:t>a full control over </a:t>
            </a:r>
            <a:r>
              <a:rPr lang="en-US" sz="2400" dirty="0" smtClean="0"/>
              <a:t>the timings.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Edit</a:t>
            </a:r>
            <a:r>
              <a:rPr lang="en-US" sz="2400" dirty="0"/>
              <a:t>, merge, cut and insert videos, images and music of your </a:t>
            </a:r>
            <a:r>
              <a:rPr lang="en-US" sz="2400" dirty="0" smtClean="0"/>
              <a:t>style.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Create </a:t>
            </a:r>
            <a:r>
              <a:rPr lang="en-US" sz="2400" dirty="0"/>
              <a:t>songs with karaoke, write your own lyrics and become popular.</a:t>
            </a:r>
          </a:p>
          <a:p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648200" y="14478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6" r="247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602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685800"/>
            <a:ext cx="3300984" cy="609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Travel: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1676400"/>
            <a:ext cx="3300573" cy="426720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An app for booking tickets for trains, ships, airways and even </a:t>
            </a:r>
            <a:r>
              <a:rPr lang="en-US" sz="2800" dirty="0" smtClean="0"/>
              <a:t>cabs.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Know </a:t>
            </a:r>
            <a:r>
              <a:rPr lang="en-US" sz="2800" dirty="0"/>
              <a:t>their arrival, departure, location and even </a:t>
            </a:r>
            <a:r>
              <a:rPr lang="en-US" sz="2800" dirty="0" smtClean="0"/>
              <a:t>speed!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Stay </a:t>
            </a:r>
            <a:r>
              <a:rPr lang="en-US" sz="2800" dirty="0"/>
              <a:t>and eat </a:t>
            </a:r>
            <a:r>
              <a:rPr lang="en-US" sz="2800" dirty="0" smtClean="0"/>
              <a:t>anywhere.</a:t>
            </a:r>
            <a:endParaRPr lang="en-US" sz="2800" dirty="0"/>
          </a:p>
          <a:p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648200" y="14478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Placeholder 1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6" r="162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8150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685800"/>
            <a:ext cx="3300984" cy="609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Fitness: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1676400"/>
            <a:ext cx="3300573" cy="4267200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400" dirty="0" smtClean="0"/>
              <a:t>What </a:t>
            </a:r>
            <a:r>
              <a:rPr lang="en-US" sz="2400" dirty="0"/>
              <a:t>if </a:t>
            </a:r>
            <a:r>
              <a:rPr lang="en-US" sz="2400" dirty="0" smtClean="0"/>
              <a:t>a fitness guru is now </a:t>
            </a:r>
            <a:r>
              <a:rPr lang="en-US" sz="2400" dirty="0"/>
              <a:t>”kindly” informing </a:t>
            </a:r>
            <a:r>
              <a:rPr lang="en-US" sz="2400" dirty="0" smtClean="0"/>
              <a:t>us how we’re </a:t>
            </a:r>
            <a:r>
              <a:rPr lang="en-US" sz="2400" dirty="0"/>
              <a:t>now, how </a:t>
            </a:r>
            <a:r>
              <a:rPr lang="en-US" sz="2400" dirty="0" smtClean="0"/>
              <a:t>we </a:t>
            </a:r>
            <a:r>
              <a:rPr lang="en-US" sz="2400" dirty="0"/>
              <a:t>should and shouldn’t be </a:t>
            </a:r>
            <a:r>
              <a:rPr lang="en-US" sz="2400" dirty="0" smtClean="0"/>
              <a:t>?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 smtClean="0"/>
              <a:t> A personal </a:t>
            </a:r>
            <a:r>
              <a:rPr lang="en-US" sz="2400" dirty="0"/>
              <a:t>fitness guru for only </a:t>
            </a:r>
            <a:r>
              <a:rPr lang="en-US" sz="2400" dirty="0" smtClean="0"/>
              <a:t>users, </a:t>
            </a:r>
            <a:r>
              <a:rPr lang="en-US" sz="2400" dirty="0"/>
              <a:t>who will react accordingly to </a:t>
            </a:r>
            <a:r>
              <a:rPr lang="en-US" sz="2400" dirty="0" smtClean="0"/>
              <a:t>their </a:t>
            </a:r>
            <a:r>
              <a:rPr lang="en-US" sz="2400" dirty="0"/>
              <a:t>wishes.</a:t>
            </a:r>
          </a:p>
          <a:p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648200" y="14478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4" r="196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0589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685800"/>
            <a:ext cx="3300984" cy="609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Reminders/Alarms: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1676400"/>
            <a:ext cx="3300573" cy="4267200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800" dirty="0" smtClean="0"/>
              <a:t>Revive </a:t>
            </a:r>
            <a:r>
              <a:rPr lang="en-US" sz="2800" dirty="0"/>
              <a:t>date, time and place in the correct </a:t>
            </a:r>
            <a:r>
              <a:rPr lang="en-US" sz="2800" dirty="0" smtClean="0"/>
              <a:t>time.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800" dirty="0" smtClean="0"/>
              <a:t>Know the </a:t>
            </a:r>
            <a:r>
              <a:rPr lang="en-US" sz="2800" dirty="0"/>
              <a:t>exact way to reach your destination. </a:t>
            </a:r>
          </a:p>
          <a:p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648200" y="14478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1" r="26521"/>
          <a:stretch>
            <a:fillRect/>
          </a:stretch>
        </p:blipFill>
        <p:spPr/>
      </p:pic>
      <p:pic>
        <p:nvPicPr>
          <p:cNvPr id="8" name="Picture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1" r="26521"/>
          <a:stretch>
            <a:fillRect/>
          </a:stretch>
        </p:blipFill>
        <p:spPr>
          <a:xfrm>
            <a:off x="1157608" y="846195"/>
            <a:ext cx="3359623" cy="546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685800"/>
            <a:ext cx="3300984" cy="609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Status: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1676400"/>
            <a:ext cx="3300573" cy="4267200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800" dirty="0"/>
              <a:t>S</a:t>
            </a:r>
            <a:r>
              <a:rPr lang="en-US" sz="2800" dirty="0" smtClean="0"/>
              <a:t>how </a:t>
            </a:r>
            <a:r>
              <a:rPr lang="en-US" sz="2800" dirty="0"/>
              <a:t>off your current </a:t>
            </a:r>
            <a:r>
              <a:rPr lang="en-US" sz="2800" dirty="0" smtClean="0"/>
              <a:t>state.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800" dirty="0" smtClean="0"/>
              <a:t>Get </a:t>
            </a:r>
            <a:r>
              <a:rPr lang="en-US" sz="2800" dirty="0"/>
              <a:t>fascinated </a:t>
            </a:r>
            <a:r>
              <a:rPr lang="en-US" sz="2800" dirty="0" smtClean="0"/>
              <a:t>and pin other’s status.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800" dirty="0" smtClean="0"/>
              <a:t> </a:t>
            </a:r>
            <a:r>
              <a:rPr lang="en-US" sz="2800" dirty="0"/>
              <a:t>Tag places, </a:t>
            </a:r>
            <a:r>
              <a:rPr lang="en-US" sz="2800" dirty="0" smtClean="0"/>
              <a:t>people, videos </a:t>
            </a:r>
            <a:r>
              <a:rPr lang="en-US" sz="2800" dirty="0"/>
              <a:t>and music of your wish.</a:t>
            </a:r>
          </a:p>
          <a:p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648200" y="14478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Placeholder 1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1" r="275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5066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685800"/>
            <a:ext cx="3300984" cy="609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Fake Apps: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1676400"/>
            <a:ext cx="3300573" cy="4267200"/>
          </a:xfrm>
        </p:spPr>
        <p:txBody>
          <a:bodyPr>
            <a:norm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2800" dirty="0" smtClean="0"/>
              <a:t>We assure </a:t>
            </a:r>
            <a:r>
              <a:rPr lang="en-US" sz="2800" dirty="0"/>
              <a:t>that we advertise only “real” </a:t>
            </a:r>
            <a:r>
              <a:rPr lang="en-US" sz="2800" dirty="0" smtClean="0"/>
              <a:t>apps.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2800" dirty="0" smtClean="0"/>
              <a:t>Tests to </a:t>
            </a:r>
            <a:r>
              <a:rPr lang="en-US" sz="2800" dirty="0"/>
              <a:t>cross </a:t>
            </a:r>
            <a:r>
              <a:rPr lang="en-US" sz="2800" dirty="0" smtClean="0"/>
              <a:t>s </a:t>
            </a:r>
            <a:r>
              <a:rPr lang="en-US" sz="2800" dirty="0"/>
              <a:t>to prove themselves real</a:t>
            </a:r>
            <a:r>
              <a:rPr lang="en-US" sz="2800" dirty="0" smtClean="0"/>
              <a:t>.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2800" dirty="0" smtClean="0"/>
              <a:t>Don’t get fooled by fake advertisements.</a:t>
            </a:r>
            <a:endParaRPr lang="en-US" sz="2800" dirty="0"/>
          </a:p>
          <a:p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648200" y="14478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6" r="188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2356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685800"/>
            <a:ext cx="3300984" cy="609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Business: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1676400"/>
            <a:ext cx="3300573" cy="42672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600" dirty="0" smtClean="0"/>
              <a:t>Develop </a:t>
            </a:r>
            <a:r>
              <a:rPr lang="en-US" sz="2600" dirty="0"/>
              <a:t>your </a:t>
            </a:r>
            <a:r>
              <a:rPr lang="en-US" sz="2600" dirty="0" smtClean="0"/>
              <a:t>business.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2600" dirty="0" smtClean="0"/>
              <a:t>Establish </a:t>
            </a:r>
            <a:r>
              <a:rPr lang="en-US" sz="2600" dirty="0"/>
              <a:t>your plans and take </a:t>
            </a:r>
            <a:r>
              <a:rPr lang="en-US" sz="2600" dirty="0" smtClean="0"/>
              <a:t>ads.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2600" dirty="0" smtClean="0"/>
              <a:t>Gain customers and fans. 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2600" dirty="0" smtClean="0"/>
              <a:t>Organize clubs </a:t>
            </a:r>
            <a:r>
              <a:rPr lang="en-US" sz="2600" dirty="0"/>
              <a:t>regarding anything. For example a textile, a coaching center, a charity home and even education.</a:t>
            </a:r>
          </a:p>
          <a:p>
            <a:r>
              <a:rPr lang="en-US" sz="2400" dirty="0"/>
              <a:t> </a:t>
            </a:r>
          </a:p>
          <a:p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648200" y="14478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7" r="271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6926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685800"/>
            <a:ext cx="3300984" cy="609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Bank: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1676400"/>
            <a:ext cx="3300573" cy="4267200"/>
          </a:xfrm>
        </p:spPr>
        <p:txBody>
          <a:bodyPr>
            <a:norm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2400" dirty="0"/>
              <a:t> </a:t>
            </a:r>
            <a:r>
              <a:rPr lang="en-US" sz="2400" dirty="0" smtClean="0"/>
              <a:t>Share</a:t>
            </a:r>
            <a:r>
              <a:rPr lang="en-US" sz="2400" dirty="0"/>
              <a:t>, receive online money for just being a </a:t>
            </a:r>
            <a:r>
              <a:rPr lang="en-US" sz="2400" dirty="0" smtClean="0"/>
              <a:t>user.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2400" dirty="0" smtClean="0"/>
              <a:t>Do </a:t>
            </a:r>
            <a:r>
              <a:rPr lang="en-US" sz="2400" dirty="0"/>
              <a:t>some “really good stuff”, or by selling ‘AppX properties’. </a:t>
            </a:r>
          </a:p>
          <a:p>
            <a:r>
              <a:rPr lang="en-US" sz="2400" dirty="0"/>
              <a:t> </a:t>
            </a:r>
          </a:p>
          <a:p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648200" y="14478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3" r="293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4944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685800"/>
            <a:ext cx="3300984" cy="609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AppX Properties: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1676400"/>
            <a:ext cx="3300573" cy="42672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400" dirty="0" smtClean="0"/>
              <a:t>Buy and sell probots</a:t>
            </a:r>
            <a:r>
              <a:rPr lang="en-US" sz="2400" dirty="0"/>
              <a:t>, coins (gold and silver), diamonds and popularity. </a:t>
            </a:r>
            <a:endParaRPr lang="en-US" sz="2400" dirty="0"/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 smtClean="0"/>
              <a:t>Earn </a:t>
            </a:r>
            <a:r>
              <a:rPr lang="en-US" sz="2400" dirty="0"/>
              <a:t>real money accordingly. </a:t>
            </a:r>
            <a:endParaRPr lang="en-US" sz="2400" dirty="0" smtClean="0"/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 smtClean="0"/>
              <a:t>Watch </a:t>
            </a:r>
            <a:r>
              <a:rPr lang="en-US" sz="2400" dirty="0"/>
              <a:t>the increase and decrease in the AppX share market and buy and sell shares from us, become a big buck.</a:t>
            </a:r>
          </a:p>
          <a:p>
            <a:r>
              <a:rPr lang="en-US" sz="2400" dirty="0" smtClean="0"/>
              <a:t> </a:t>
            </a:r>
            <a:endParaRPr lang="en-US" sz="2400" dirty="0"/>
          </a:p>
          <a:p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648200" y="14478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8" r="264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7047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685800"/>
            <a:ext cx="3300984" cy="609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Mailing: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1676400"/>
            <a:ext cx="3300573" cy="4267200"/>
          </a:xfrm>
        </p:spPr>
        <p:txBody>
          <a:bodyPr>
            <a:norm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2800" dirty="0"/>
              <a:t>S</a:t>
            </a:r>
            <a:r>
              <a:rPr lang="en-US" sz="2800" dirty="0" smtClean="0"/>
              <a:t>end </a:t>
            </a:r>
            <a:r>
              <a:rPr lang="en-US" sz="2800" dirty="0"/>
              <a:t>and receive mails, documents and videos just like any other e-mail systems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648200" y="14478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2" r="242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7821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01136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Introduction: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 smtClean="0"/>
              <a:t>There are many social media across the world, like Facebook, Twitter, Instagram, WeChat and many others.</a:t>
            </a:r>
          </a:p>
          <a:p>
            <a:pPr lvl="1"/>
            <a:r>
              <a:rPr lang="en-US" b="1" dirty="0" smtClean="0"/>
              <a:t>These all are good in many aspects, but also lag in some aspects which we are going to discuss.</a:t>
            </a:r>
          </a:p>
          <a:p>
            <a:pPr lvl="1"/>
            <a:r>
              <a:rPr lang="en-US" b="1" dirty="0" smtClean="0"/>
              <a:t>This new social media has been designed in such a way that it rules all the limitations other social media have and therefore get a great winback.</a:t>
            </a:r>
            <a:endParaRPr lang="en-US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90600" y="2057400"/>
            <a:ext cx="701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9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Limitations of social media of today: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86000"/>
            <a:ext cx="6777317" cy="411480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There are many limitations that social media face nowadays. They are:</a:t>
            </a:r>
          </a:p>
          <a:p>
            <a:endParaRPr lang="en-US" sz="2000" b="1" dirty="0"/>
          </a:p>
          <a:p>
            <a:pPr lvl="3">
              <a:buFont typeface="Wingdings" pitchFamily="2" charset="2"/>
              <a:buChar char="Ø"/>
            </a:pPr>
            <a:r>
              <a:rPr lang="en-US" sz="2000" b="1" dirty="0" smtClean="0"/>
              <a:t>The setup not being user-friendly</a:t>
            </a:r>
          </a:p>
          <a:p>
            <a:pPr lvl="3">
              <a:buFont typeface="Wingdings" pitchFamily="2" charset="2"/>
              <a:buChar char="Ø"/>
            </a:pPr>
            <a:endParaRPr lang="en-US" sz="2000" b="1" dirty="0"/>
          </a:p>
          <a:p>
            <a:pPr marL="896112" lvl="3" indent="0">
              <a:buNone/>
            </a:pPr>
            <a:endParaRPr lang="en-US" sz="2000" b="1" dirty="0" smtClean="0"/>
          </a:p>
          <a:p>
            <a:pPr lvl="3">
              <a:buFont typeface="Wingdings" pitchFamily="2" charset="2"/>
              <a:buChar char="Ø"/>
            </a:pPr>
            <a:r>
              <a:rPr lang="en-US" sz="2000" b="1" dirty="0" smtClean="0"/>
              <a:t>The navigation becomes too complex</a:t>
            </a:r>
          </a:p>
          <a:p>
            <a:pPr lvl="3">
              <a:buFont typeface="Wingdings" pitchFamily="2" charset="2"/>
              <a:buChar char="Ø"/>
            </a:pPr>
            <a:endParaRPr lang="en-US" sz="2000" b="1" dirty="0"/>
          </a:p>
          <a:p>
            <a:pPr marL="896112" lvl="3" indent="0">
              <a:buNone/>
            </a:pPr>
            <a:endParaRPr lang="en-US" sz="2000" b="1" dirty="0" smtClean="0"/>
          </a:p>
          <a:p>
            <a:pPr lvl="3">
              <a:buFont typeface="Wingdings" pitchFamily="2" charset="2"/>
              <a:buChar char="Ø"/>
            </a:pPr>
            <a:r>
              <a:rPr lang="en-US" sz="2000" b="1" dirty="0" smtClean="0"/>
              <a:t>All the features get </a:t>
            </a:r>
            <a:r>
              <a:rPr lang="en-US" sz="2000" b="1" dirty="0" err="1" smtClean="0"/>
              <a:t>conjusted</a:t>
            </a:r>
            <a:endParaRPr lang="en-US" sz="2000" b="1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981200"/>
            <a:ext cx="746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66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024744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And how is AppX different?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It’s a hub and contains almost all required features for a social well being.</a:t>
            </a:r>
          </a:p>
          <a:p>
            <a:r>
              <a:rPr lang="en-US" b="1" dirty="0" smtClean="0"/>
              <a:t>One can interact and earn</a:t>
            </a:r>
          </a:p>
          <a:p>
            <a:r>
              <a:rPr lang="en-US" b="1" dirty="0" smtClean="0"/>
              <a:t>Designed for overcoming the issues worldwide. </a:t>
            </a:r>
          </a:p>
          <a:p>
            <a:r>
              <a:rPr lang="en-US" b="1" dirty="0"/>
              <a:t>P</a:t>
            </a:r>
            <a:r>
              <a:rPr lang="en-US" b="1" dirty="0" smtClean="0"/>
              <a:t>lace where friends join, people of the same domain interact and all other features to come up.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2057400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96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024744" cy="14086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What does AppX consists of?</a:t>
            </a:r>
            <a:br>
              <a:rPr lang="en-US" dirty="0" smtClean="0">
                <a:solidFill>
                  <a:schemeClr val="bg1">
                    <a:lumMod val="10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	</a:t>
            </a:r>
            <a:br>
              <a:rPr lang="en-US" sz="24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</a:b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	</a:t>
            </a:r>
            <a:r>
              <a:rPr lang="en-US" sz="2400" b="1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As said, AppX is a hub where one can do everything which we can list down: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0600" y="2743200"/>
            <a:ext cx="3419856" cy="349300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Chatting</a:t>
            </a:r>
            <a:r>
              <a:rPr lang="en-US" b="1" dirty="0"/>
              <a:t>		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Gaming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Writing 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Drawing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Editing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Travel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Fitness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Reminders/alarms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48200" y="2743200"/>
            <a:ext cx="3419856" cy="3493008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/>
              <a:t>Status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Fake apps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Business</a:t>
            </a:r>
            <a:endParaRPr lang="en-US" b="1" dirty="0"/>
          </a:p>
          <a:p>
            <a:pPr>
              <a:buFont typeface="Wingdings" pitchFamily="2" charset="2"/>
              <a:buChar char="v"/>
            </a:pPr>
            <a:r>
              <a:rPr lang="en-US" b="1" dirty="0"/>
              <a:t>Bank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AppX properties and finally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AppX mailing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0" y="1524000"/>
            <a:ext cx="746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762000" y="2743200"/>
            <a:ext cx="3352800" cy="3276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495800" y="2743200"/>
            <a:ext cx="3505200" cy="3276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685800"/>
            <a:ext cx="3300984" cy="609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Chatting: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1676400"/>
            <a:ext cx="3300573" cy="426720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1800" dirty="0" smtClean="0"/>
              <a:t>Private chats 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1800" dirty="0" smtClean="0"/>
              <a:t>Group chats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1800" dirty="0"/>
              <a:t>B</a:t>
            </a:r>
            <a:r>
              <a:rPr lang="en-US" sz="1800" dirty="0" smtClean="0"/>
              <a:t>roadcasts </a:t>
            </a:r>
            <a:r>
              <a:rPr lang="en-US" sz="1800" dirty="0"/>
              <a:t>to </a:t>
            </a:r>
            <a:r>
              <a:rPr lang="en-US" sz="1800" dirty="0" smtClean="0"/>
              <a:t>everyone connected.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1800" dirty="0" smtClean="0"/>
              <a:t> Way of connecting: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800" dirty="0" smtClean="0"/>
              <a:t>AppX ID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800" dirty="0" smtClean="0"/>
              <a:t>AppX name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800" dirty="0" smtClean="0"/>
              <a:t>Phone number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1800" dirty="0"/>
              <a:t>F</a:t>
            </a:r>
            <a:r>
              <a:rPr lang="en-US" sz="1800" dirty="0" smtClean="0"/>
              <a:t>ind, </a:t>
            </a:r>
            <a:r>
              <a:rPr lang="en-US" sz="1800" dirty="0"/>
              <a:t>invite </a:t>
            </a:r>
            <a:r>
              <a:rPr lang="en-US" sz="1800" dirty="0" smtClean="0"/>
              <a:t>and </a:t>
            </a:r>
            <a:r>
              <a:rPr lang="en-US" sz="1800" dirty="0"/>
              <a:t>chat </a:t>
            </a:r>
            <a:r>
              <a:rPr lang="en-US" sz="1800" dirty="0" smtClean="0"/>
              <a:t>. 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1800" dirty="0"/>
              <a:t>S</a:t>
            </a:r>
            <a:r>
              <a:rPr lang="en-US" sz="1800" dirty="0" smtClean="0"/>
              <a:t>hare </a:t>
            </a:r>
            <a:r>
              <a:rPr lang="en-US" sz="1800" dirty="0"/>
              <a:t>public posts, images, videos, audios, PPTs, documents and other </a:t>
            </a:r>
            <a:r>
              <a:rPr lang="en-US" sz="1800" dirty="0" smtClean="0"/>
              <a:t>contacts.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1800" dirty="0" smtClean="0"/>
              <a:t>Wish </a:t>
            </a:r>
            <a:r>
              <a:rPr lang="en-US" sz="1800" dirty="0"/>
              <a:t>whether it is going to be saved in their device.</a:t>
            </a:r>
          </a:p>
          <a:p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648200" y="14478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Placeholder 1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3" r="234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9263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685800"/>
            <a:ext cx="3300984" cy="609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Gaming: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1676400"/>
            <a:ext cx="3300573" cy="4267200"/>
          </a:xfrm>
        </p:spPr>
        <p:txBody>
          <a:bodyPr>
            <a:normAutofit fontScale="47500" lnSpcReduction="20000"/>
          </a:bodyPr>
          <a:lstStyle/>
          <a:p>
            <a:pPr marL="685800" indent="-685800">
              <a:buFont typeface="Courier New" pitchFamily="49" charset="0"/>
              <a:buChar char="o"/>
            </a:pPr>
            <a:r>
              <a:rPr lang="en-US" sz="4500" dirty="0"/>
              <a:t>Provides </a:t>
            </a:r>
            <a:r>
              <a:rPr lang="en-US" sz="4500" dirty="0" smtClean="0"/>
              <a:t>both in-built and in-device games.</a:t>
            </a:r>
          </a:p>
          <a:p>
            <a:pPr marL="685800" indent="-685800">
              <a:buFont typeface="Courier New" pitchFamily="49" charset="0"/>
              <a:buChar char="o"/>
            </a:pPr>
            <a:r>
              <a:rPr lang="en-US" sz="4500" dirty="0" smtClean="0"/>
              <a:t> </a:t>
            </a:r>
            <a:r>
              <a:rPr lang="en-US" sz="4500" dirty="0"/>
              <a:t>Invite anyone, anytime and all inbuilt games provide in-built communication. </a:t>
            </a:r>
            <a:endParaRPr lang="en-US" sz="4500" dirty="0" smtClean="0"/>
          </a:p>
          <a:p>
            <a:pPr marL="685800" indent="-685800">
              <a:buFont typeface="Courier New" pitchFamily="49" charset="0"/>
              <a:buChar char="o"/>
            </a:pPr>
            <a:r>
              <a:rPr lang="en-US" sz="4500" dirty="0" smtClean="0"/>
              <a:t>Earn </a:t>
            </a:r>
            <a:r>
              <a:rPr lang="en-US" sz="4500" dirty="0"/>
              <a:t>and spend for good causes</a:t>
            </a:r>
            <a:r>
              <a:rPr lang="en-US" sz="4500" dirty="0" smtClean="0"/>
              <a:t>.</a:t>
            </a:r>
          </a:p>
          <a:p>
            <a:pPr marL="685800" indent="-685800">
              <a:buFont typeface="Courier New" pitchFamily="49" charset="0"/>
              <a:buChar char="o"/>
            </a:pPr>
            <a:r>
              <a:rPr lang="en-US" sz="4500" dirty="0" smtClean="0"/>
              <a:t> </a:t>
            </a:r>
            <a:r>
              <a:rPr lang="en-US" sz="4500" dirty="0"/>
              <a:t>Find new gamers, learn tactics, earn more and become the best.</a:t>
            </a:r>
          </a:p>
          <a:p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648200" y="14478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7" r="291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7478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685800"/>
            <a:ext cx="3300984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>
                    <a:lumMod val="10000"/>
                  </a:schemeClr>
                </a:solidFill>
              </a:rPr>
              <a:t>Writing:</a:t>
            </a:r>
            <a:endParaRPr lang="en-US" sz="3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1676400"/>
            <a:ext cx="3300573" cy="4267200"/>
          </a:xfrm>
        </p:spPr>
        <p:txBody>
          <a:bodyPr>
            <a:norm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n-US" sz="2400" dirty="0"/>
              <a:t>W</a:t>
            </a:r>
            <a:r>
              <a:rPr lang="en-US" sz="2400" dirty="0" smtClean="0"/>
              <a:t>rite </a:t>
            </a:r>
            <a:r>
              <a:rPr lang="en-US" sz="2400" dirty="0"/>
              <a:t>diaries, letters, blogs and </a:t>
            </a:r>
            <a:r>
              <a:rPr lang="en-US" sz="2400" dirty="0" smtClean="0"/>
              <a:t>quotes.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sz="2400" dirty="0" smtClean="0"/>
              <a:t> </a:t>
            </a:r>
            <a:r>
              <a:rPr lang="en-US" sz="2400" dirty="0"/>
              <a:t>Pour them all down, post them personally, in groups, universally and also to your privacy, secured.</a:t>
            </a:r>
          </a:p>
          <a:p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648200" y="14478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5" r="285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1465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685800"/>
            <a:ext cx="3300984" cy="609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Drawing: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1676400"/>
            <a:ext cx="3300573" cy="4267200"/>
          </a:xfrm>
        </p:spPr>
        <p:txBody>
          <a:bodyPr>
            <a:norm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n-US" sz="2800" dirty="0" smtClean="0"/>
              <a:t>Draw </a:t>
            </a:r>
            <a:r>
              <a:rPr lang="en-US" sz="2800" dirty="0"/>
              <a:t>anything on </a:t>
            </a:r>
            <a:r>
              <a:rPr lang="en-US" sz="2800" dirty="0" smtClean="0"/>
              <a:t>anything.</a:t>
            </a:r>
          </a:p>
          <a:p>
            <a:endParaRPr lang="en-US" sz="2800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en-US" sz="2800" dirty="0"/>
              <a:t>D</a:t>
            </a:r>
            <a:r>
              <a:rPr lang="en-US" sz="2800" dirty="0" smtClean="0"/>
              <a:t>raw anywhere</a:t>
            </a:r>
          </a:p>
          <a:p>
            <a:endParaRPr lang="en-US" sz="2800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en-US" sz="2800" dirty="0" smtClean="0"/>
              <a:t>Post </a:t>
            </a:r>
            <a:r>
              <a:rPr lang="en-US" sz="2800" dirty="0"/>
              <a:t>them to anyone and everyone.</a:t>
            </a:r>
          </a:p>
          <a:p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648200" y="14478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2" r="253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1979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2">
      <a:dk1>
        <a:srgbClr val="FFFFFF"/>
      </a:dk1>
      <a:lt1>
        <a:srgbClr val="D8D8D8"/>
      </a:lt1>
      <a:dk2>
        <a:srgbClr val="3E3D2D"/>
      </a:dk2>
      <a:lt2>
        <a:srgbClr val="00B0F0"/>
      </a:lt2>
      <a:accent1>
        <a:srgbClr val="0070C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336</TotalTime>
  <Words>652</Words>
  <Application>Microsoft Office PowerPoint</Application>
  <PresentationFormat>On-screen Show (4:3)</PresentationFormat>
  <Paragraphs>102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Austin</vt:lpstr>
      <vt:lpstr>My first start-up  AppX</vt:lpstr>
      <vt:lpstr>Introduction:</vt:lpstr>
      <vt:lpstr>Limitations of social media of today:</vt:lpstr>
      <vt:lpstr>And how is AppX different?</vt:lpstr>
      <vt:lpstr>What does AppX consists of?    As said, AppX is a hub where one can do everything which we can list down:</vt:lpstr>
      <vt:lpstr>Chatting:</vt:lpstr>
      <vt:lpstr>Gaming:</vt:lpstr>
      <vt:lpstr>Writing:</vt:lpstr>
      <vt:lpstr>Drawing:</vt:lpstr>
      <vt:lpstr>Editing:</vt:lpstr>
      <vt:lpstr>Travel:</vt:lpstr>
      <vt:lpstr>Fitness:</vt:lpstr>
      <vt:lpstr>Reminders/Alarms:</vt:lpstr>
      <vt:lpstr>Status:</vt:lpstr>
      <vt:lpstr>Fake Apps:</vt:lpstr>
      <vt:lpstr>Business:</vt:lpstr>
      <vt:lpstr>Bank:</vt:lpstr>
      <vt:lpstr>AppX Properties:</vt:lpstr>
      <vt:lpstr>Mailing: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first start-up</dc:title>
  <dc:creator>JARVIS</dc:creator>
  <cp:lastModifiedBy>JARVIS</cp:lastModifiedBy>
  <cp:revision>21</cp:revision>
  <dcterms:created xsi:type="dcterms:W3CDTF">2020-06-07T05:16:55Z</dcterms:created>
  <dcterms:modified xsi:type="dcterms:W3CDTF">2020-06-07T14:04:18Z</dcterms:modified>
</cp:coreProperties>
</file>