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71"/>
  </p:notesMasterIdLst>
  <p:sldIdLst>
    <p:sldId id="379" r:id="rId2"/>
    <p:sldId id="380" r:id="rId3"/>
    <p:sldId id="381" r:id="rId4"/>
    <p:sldId id="382" r:id="rId5"/>
    <p:sldId id="383" r:id="rId6"/>
    <p:sldId id="384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2" r:id="rId29"/>
    <p:sldId id="293" r:id="rId30"/>
    <p:sldId id="294" r:id="rId31"/>
    <p:sldId id="296" r:id="rId32"/>
    <p:sldId id="297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291" r:id="rId58"/>
    <p:sldId id="266" r:id="rId59"/>
    <p:sldId id="324" r:id="rId60"/>
    <p:sldId id="325" r:id="rId61"/>
    <p:sldId id="326" r:id="rId62"/>
    <p:sldId id="328" r:id="rId63"/>
    <p:sldId id="327" r:id="rId64"/>
    <p:sldId id="330" r:id="rId65"/>
    <p:sldId id="331" r:id="rId66"/>
    <p:sldId id="332" r:id="rId67"/>
    <p:sldId id="333" r:id="rId68"/>
    <p:sldId id="335" r:id="rId69"/>
    <p:sldId id="336" r:id="rId7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00"/>
    <a:srgbClr val="CC66FF"/>
    <a:srgbClr val="FF6600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34" autoAdjust="0"/>
    <p:restoredTop sz="94624" autoAdjust="0"/>
  </p:normalViewPr>
  <p:slideViewPr>
    <p:cSldViewPr>
      <p:cViewPr varScale="1">
        <p:scale>
          <a:sx n="86" d="100"/>
          <a:sy n="86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BA402CD8-81D6-4FD0-B0AC-2111EC66CC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813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54750"/>
            <a:ext cx="2133600" cy="47625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4159CC-DBF4-4928-B653-431431BDF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8CB6F-B210-4AA9-9CAA-86881764A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237C8-99A8-4715-8867-E25A3BDE5E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23801-9AAB-4948-A786-3D363EB6A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5B3B7-0B61-45D0-9846-A3EE4C1162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52726-868D-4A65-A351-AE090D5D7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85FE8-8DCF-42BC-A7D4-0F63DB4305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0E0AB-9646-485D-8145-B47913295E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8DEA4-108A-4A56-9755-3E91D7DE4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6A13F-E8DB-44EB-AC41-55431F512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78341-3D56-43A7-91B4-D6117609D1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DC0A9-66FF-459E-9632-0069DB5FCD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47910345-3E16-4EC6-8CAA-36A907975A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7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0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4711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11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11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6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1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711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2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711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1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AFBB07E-5863-4A87-8FBC-66B4D70F1011}" type="slidenum">
              <a:rPr lang="en-US"/>
              <a:pPr/>
              <a:t>1</a:t>
            </a:fld>
            <a:endParaRPr lang="en-US"/>
          </a:p>
        </p:txBody>
      </p:sp>
      <p:sp>
        <p:nvSpPr>
          <p:cNvPr id="222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Insertion in a B-Tree</a:t>
            </a:r>
          </a:p>
        </p:txBody>
      </p:sp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4800600" y="2895600"/>
            <a:ext cx="1371600" cy="838200"/>
            <a:chOff x="2256" y="1008"/>
            <a:chExt cx="864" cy="528"/>
          </a:xfrm>
        </p:grpSpPr>
        <p:grpSp>
          <p:nvGrpSpPr>
            <p:cNvPr id="4127" name="Group 4"/>
            <p:cNvGrpSpPr>
              <a:grpSpLocks/>
            </p:cNvGrpSpPr>
            <p:nvPr/>
          </p:nvGrpSpPr>
          <p:grpSpPr bwMode="auto">
            <a:xfrm>
              <a:off x="2256" y="1008"/>
              <a:ext cx="864" cy="528"/>
              <a:chOff x="2256" y="1008"/>
              <a:chExt cx="864" cy="528"/>
            </a:xfrm>
          </p:grpSpPr>
          <p:sp>
            <p:nvSpPr>
              <p:cNvPr id="4130" name="Rectangle 5"/>
              <p:cNvSpPr>
                <a:spLocks noChangeArrowheads="1"/>
              </p:cNvSpPr>
              <p:nvPr/>
            </p:nvSpPr>
            <p:spPr bwMode="auto">
              <a:xfrm>
                <a:off x="2256" y="1008"/>
                <a:ext cx="864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1" name="Line 6"/>
              <p:cNvSpPr>
                <a:spLocks noChangeShapeType="1"/>
              </p:cNvSpPr>
              <p:nvPr/>
            </p:nvSpPr>
            <p:spPr bwMode="auto">
              <a:xfrm>
                <a:off x="2256" y="134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32" name="Line 7"/>
              <p:cNvSpPr>
                <a:spLocks noChangeShapeType="1"/>
              </p:cNvSpPr>
              <p:nvPr/>
            </p:nvSpPr>
            <p:spPr bwMode="auto">
              <a:xfrm>
                <a:off x="2688" y="100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128" name="Line 8"/>
            <p:cNvSpPr>
              <a:spLocks noChangeShapeType="1"/>
            </p:cNvSpPr>
            <p:nvPr/>
          </p:nvSpPr>
          <p:spPr bwMode="auto">
            <a:xfrm>
              <a:off x="283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29" name="Line 9"/>
            <p:cNvSpPr>
              <a:spLocks noChangeShapeType="1"/>
            </p:cNvSpPr>
            <p:nvPr/>
          </p:nvSpPr>
          <p:spPr bwMode="auto">
            <a:xfrm>
              <a:off x="254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101" name="Group 10"/>
          <p:cNvGrpSpPr>
            <a:grpSpLocks/>
          </p:cNvGrpSpPr>
          <p:nvPr/>
        </p:nvGrpSpPr>
        <p:grpSpPr bwMode="auto">
          <a:xfrm>
            <a:off x="3581400" y="1600200"/>
            <a:ext cx="1371600" cy="838200"/>
            <a:chOff x="2256" y="1008"/>
            <a:chExt cx="864" cy="528"/>
          </a:xfrm>
        </p:grpSpPr>
        <p:grpSp>
          <p:nvGrpSpPr>
            <p:cNvPr id="4121" name="Group 11"/>
            <p:cNvGrpSpPr>
              <a:grpSpLocks/>
            </p:cNvGrpSpPr>
            <p:nvPr/>
          </p:nvGrpSpPr>
          <p:grpSpPr bwMode="auto">
            <a:xfrm>
              <a:off x="2256" y="1008"/>
              <a:ext cx="864" cy="528"/>
              <a:chOff x="2256" y="1008"/>
              <a:chExt cx="864" cy="528"/>
            </a:xfrm>
          </p:grpSpPr>
          <p:sp>
            <p:nvSpPr>
              <p:cNvPr id="4124" name="Rectangle 12"/>
              <p:cNvSpPr>
                <a:spLocks noChangeArrowheads="1"/>
              </p:cNvSpPr>
              <p:nvPr/>
            </p:nvSpPr>
            <p:spPr bwMode="auto">
              <a:xfrm>
                <a:off x="2256" y="1008"/>
                <a:ext cx="864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5" name="Line 13"/>
              <p:cNvSpPr>
                <a:spLocks noChangeShapeType="1"/>
              </p:cNvSpPr>
              <p:nvPr/>
            </p:nvSpPr>
            <p:spPr bwMode="auto">
              <a:xfrm>
                <a:off x="2256" y="134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26" name="Line 14"/>
              <p:cNvSpPr>
                <a:spLocks noChangeShapeType="1"/>
              </p:cNvSpPr>
              <p:nvPr/>
            </p:nvSpPr>
            <p:spPr bwMode="auto">
              <a:xfrm>
                <a:off x="2688" y="100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122" name="Line 15"/>
            <p:cNvSpPr>
              <a:spLocks noChangeShapeType="1"/>
            </p:cNvSpPr>
            <p:nvPr/>
          </p:nvSpPr>
          <p:spPr bwMode="auto">
            <a:xfrm>
              <a:off x="283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23" name="Line 16"/>
            <p:cNvSpPr>
              <a:spLocks noChangeShapeType="1"/>
            </p:cNvSpPr>
            <p:nvPr/>
          </p:nvSpPr>
          <p:spPr bwMode="auto">
            <a:xfrm>
              <a:off x="254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102" name="Group 17"/>
          <p:cNvGrpSpPr>
            <a:grpSpLocks/>
          </p:cNvGrpSpPr>
          <p:nvPr/>
        </p:nvGrpSpPr>
        <p:grpSpPr bwMode="auto">
          <a:xfrm>
            <a:off x="1981200" y="2895600"/>
            <a:ext cx="1371600" cy="838200"/>
            <a:chOff x="2256" y="1008"/>
            <a:chExt cx="864" cy="528"/>
          </a:xfrm>
        </p:grpSpPr>
        <p:grpSp>
          <p:nvGrpSpPr>
            <p:cNvPr id="4115" name="Group 18"/>
            <p:cNvGrpSpPr>
              <a:grpSpLocks/>
            </p:cNvGrpSpPr>
            <p:nvPr/>
          </p:nvGrpSpPr>
          <p:grpSpPr bwMode="auto">
            <a:xfrm>
              <a:off x="2256" y="1008"/>
              <a:ext cx="864" cy="528"/>
              <a:chOff x="2256" y="1008"/>
              <a:chExt cx="864" cy="528"/>
            </a:xfrm>
          </p:grpSpPr>
          <p:sp>
            <p:nvSpPr>
              <p:cNvPr id="4118" name="Rectangle 19"/>
              <p:cNvSpPr>
                <a:spLocks noChangeArrowheads="1"/>
              </p:cNvSpPr>
              <p:nvPr/>
            </p:nvSpPr>
            <p:spPr bwMode="auto">
              <a:xfrm>
                <a:off x="2256" y="1008"/>
                <a:ext cx="864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9" name="Line 20"/>
              <p:cNvSpPr>
                <a:spLocks noChangeShapeType="1"/>
              </p:cNvSpPr>
              <p:nvPr/>
            </p:nvSpPr>
            <p:spPr bwMode="auto">
              <a:xfrm>
                <a:off x="2256" y="134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20" name="Line 21"/>
              <p:cNvSpPr>
                <a:spLocks noChangeShapeType="1"/>
              </p:cNvSpPr>
              <p:nvPr/>
            </p:nvSpPr>
            <p:spPr bwMode="auto">
              <a:xfrm>
                <a:off x="2688" y="100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116" name="Line 22"/>
            <p:cNvSpPr>
              <a:spLocks noChangeShapeType="1"/>
            </p:cNvSpPr>
            <p:nvPr/>
          </p:nvSpPr>
          <p:spPr bwMode="auto">
            <a:xfrm>
              <a:off x="283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17" name="Line 23"/>
            <p:cNvSpPr>
              <a:spLocks noChangeShapeType="1"/>
            </p:cNvSpPr>
            <p:nvPr/>
          </p:nvSpPr>
          <p:spPr bwMode="auto">
            <a:xfrm>
              <a:off x="254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03" name="Text Box 24"/>
          <p:cNvSpPr txBox="1">
            <a:spLocks noChangeArrowheads="1"/>
          </p:cNvSpPr>
          <p:nvPr/>
        </p:nvSpPr>
        <p:spPr bwMode="auto">
          <a:xfrm>
            <a:off x="3641725" y="16557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49</a:t>
            </a:r>
          </a:p>
        </p:txBody>
      </p:sp>
      <p:sp>
        <p:nvSpPr>
          <p:cNvPr id="4104" name="Text Box 25"/>
          <p:cNvSpPr txBox="1">
            <a:spLocks noChangeArrowheads="1"/>
          </p:cNvSpPr>
          <p:nvPr/>
        </p:nvSpPr>
        <p:spPr bwMode="auto">
          <a:xfrm>
            <a:off x="4860925" y="29511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49</a:t>
            </a:r>
          </a:p>
        </p:txBody>
      </p:sp>
      <p:sp>
        <p:nvSpPr>
          <p:cNvPr id="4105" name="Text Box 26"/>
          <p:cNvSpPr txBox="1">
            <a:spLocks noChangeArrowheads="1"/>
          </p:cNvSpPr>
          <p:nvPr/>
        </p:nvSpPr>
        <p:spPr bwMode="auto">
          <a:xfrm>
            <a:off x="7086600" y="1524000"/>
            <a:ext cx="1066800" cy="5889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hlink"/>
                </a:solidFill>
              </a:rPr>
              <a:t>n = 2</a:t>
            </a:r>
          </a:p>
        </p:txBody>
      </p:sp>
      <p:sp>
        <p:nvSpPr>
          <p:cNvPr id="4106" name="Text Box 27"/>
          <p:cNvSpPr txBox="1">
            <a:spLocks noChangeArrowheads="1"/>
          </p:cNvSpPr>
          <p:nvPr/>
        </p:nvSpPr>
        <p:spPr bwMode="auto">
          <a:xfrm>
            <a:off x="2057400" y="2971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4107" name="Text Box 28"/>
          <p:cNvSpPr txBox="1">
            <a:spLocks noChangeArrowheads="1"/>
          </p:cNvSpPr>
          <p:nvPr/>
        </p:nvSpPr>
        <p:spPr bwMode="auto">
          <a:xfrm>
            <a:off x="2727325" y="29511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36</a:t>
            </a:r>
          </a:p>
        </p:txBody>
      </p:sp>
      <p:sp>
        <p:nvSpPr>
          <p:cNvPr id="4108" name="Line 29"/>
          <p:cNvSpPr>
            <a:spLocks noChangeShapeType="1"/>
          </p:cNvSpPr>
          <p:nvPr/>
        </p:nvSpPr>
        <p:spPr bwMode="auto">
          <a:xfrm flipH="1">
            <a:off x="2819400" y="2286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09" name="Line 30"/>
          <p:cNvSpPr>
            <a:spLocks noChangeShapeType="1"/>
          </p:cNvSpPr>
          <p:nvPr/>
        </p:nvSpPr>
        <p:spPr bwMode="auto">
          <a:xfrm>
            <a:off x="4267200" y="2286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10" name="Line 31"/>
          <p:cNvSpPr>
            <a:spLocks noChangeShapeType="1"/>
          </p:cNvSpPr>
          <p:nvPr/>
        </p:nvSpPr>
        <p:spPr bwMode="auto">
          <a:xfrm flipH="1">
            <a:off x="2057400" y="3581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11" name="Line 32"/>
          <p:cNvSpPr>
            <a:spLocks noChangeShapeType="1"/>
          </p:cNvSpPr>
          <p:nvPr/>
        </p:nvSpPr>
        <p:spPr bwMode="auto">
          <a:xfrm>
            <a:off x="2667000" y="3657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12" name="Line 33"/>
          <p:cNvSpPr>
            <a:spLocks noChangeShapeType="1"/>
          </p:cNvSpPr>
          <p:nvPr/>
        </p:nvSpPr>
        <p:spPr bwMode="auto">
          <a:xfrm flipH="1">
            <a:off x="4876800" y="3581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13" name="Line 34"/>
          <p:cNvSpPr>
            <a:spLocks noChangeShapeType="1"/>
          </p:cNvSpPr>
          <p:nvPr/>
        </p:nvSpPr>
        <p:spPr bwMode="auto">
          <a:xfrm>
            <a:off x="3200400" y="3581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14" name="Text Box 35"/>
          <p:cNvSpPr txBox="1">
            <a:spLocks noChangeArrowheads="1"/>
          </p:cNvSpPr>
          <p:nvPr/>
        </p:nvSpPr>
        <p:spPr bwMode="auto">
          <a:xfrm>
            <a:off x="3733800" y="4800600"/>
            <a:ext cx="1490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Insert: 62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A357BE-9682-4BE2-9DB1-2489D6704F0D}" type="slidenum">
              <a:rPr lang="en-US"/>
              <a:pPr/>
              <a:t>10</a:t>
            </a:fld>
            <a:endParaRPr lang="en-US"/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38862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4572000" y="15240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5486400" y="25146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4800600" y="35052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4038600" y="44958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10"/>
          <p:cNvSpPr>
            <a:spLocks noChangeShapeType="1"/>
          </p:cNvSpPr>
          <p:nvPr/>
        </p:nvSpPr>
        <p:spPr bwMode="auto">
          <a:xfrm>
            <a:off x="5181600" y="1981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21" name="Line 11"/>
          <p:cNvSpPr>
            <a:spLocks noChangeShapeType="1"/>
          </p:cNvSpPr>
          <p:nvPr/>
        </p:nvSpPr>
        <p:spPr bwMode="auto">
          <a:xfrm flipH="1">
            <a:off x="5181600" y="2971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22" name="Line 12"/>
          <p:cNvSpPr>
            <a:spLocks noChangeShapeType="1"/>
          </p:cNvSpPr>
          <p:nvPr/>
        </p:nvSpPr>
        <p:spPr bwMode="auto">
          <a:xfrm flipH="1">
            <a:off x="4419600" y="3962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23" name="Line 13"/>
          <p:cNvSpPr>
            <a:spLocks noChangeShapeType="1"/>
          </p:cNvSpPr>
          <p:nvPr/>
        </p:nvSpPr>
        <p:spPr bwMode="auto">
          <a:xfrm flipH="1">
            <a:off x="4267200" y="49530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24" name="Rectangle 14"/>
          <p:cNvSpPr>
            <a:spLocks noChangeArrowheads="1"/>
          </p:cNvSpPr>
          <p:nvPr/>
        </p:nvSpPr>
        <p:spPr bwMode="auto">
          <a:xfrm>
            <a:off x="48768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Rectangle 15"/>
          <p:cNvSpPr>
            <a:spLocks noChangeArrowheads="1"/>
          </p:cNvSpPr>
          <p:nvPr/>
        </p:nvSpPr>
        <p:spPr bwMode="auto">
          <a:xfrm>
            <a:off x="4876800" y="54864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Rectangle 16"/>
          <p:cNvSpPr>
            <a:spLocks noChangeArrowheads="1"/>
          </p:cNvSpPr>
          <p:nvPr/>
        </p:nvSpPr>
        <p:spPr bwMode="auto">
          <a:xfrm>
            <a:off x="3886200" y="54864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Line 17"/>
          <p:cNvSpPr>
            <a:spLocks noChangeShapeType="1"/>
          </p:cNvSpPr>
          <p:nvPr/>
        </p:nvSpPr>
        <p:spPr bwMode="auto">
          <a:xfrm>
            <a:off x="4495800" y="4953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3746" name="Text Box 18"/>
          <p:cNvSpPr txBox="1">
            <a:spLocks noChangeArrowheads="1"/>
          </p:cNvSpPr>
          <p:nvPr/>
        </p:nvSpPr>
        <p:spPr bwMode="auto">
          <a:xfrm>
            <a:off x="974725" y="355600"/>
            <a:ext cx="2330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Insertion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F6BBB21-9532-4069-A20A-D81B664789B8}" type="slidenum">
              <a:rPr lang="en-US"/>
              <a:pPr/>
              <a:t>11</a:t>
            </a:fld>
            <a:endParaRPr lang="en-US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38862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4572000" y="15240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5486400" y="25146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4800600" y="35052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4953000" y="4495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10"/>
          <p:cNvSpPr>
            <a:spLocks noChangeShapeType="1"/>
          </p:cNvSpPr>
          <p:nvPr/>
        </p:nvSpPr>
        <p:spPr bwMode="auto">
          <a:xfrm>
            <a:off x="5181600" y="1981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345" name="Line 11"/>
          <p:cNvSpPr>
            <a:spLocks noChangeShapeType="1"/>
          </p:cNvSpPr>
          <p:nvPr/>
        </p:nvSpPr>
        <p:spPr bwMode="auto">
          <a:xfrm flipH="1">
            <a:off x="5181600" y="2971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346" name="Line 12"/>
          <p:cNvSpPr>
            <a:spLocks noChangeShapeType="1"/>
          </p:cNvSpPr>
          <p:nvPr/>
        </p:nvSpPr>
        <p:spPr bwMode="auto">
          <a:xfrm flipH="1">
            <a:off x="4419600" y="3962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347" name="Line 13"/>
          <p:cNvSpPr>
            <a:spLocks noChangeShapeType="1"/>
          </p:cNvSpPr>
          <p:nvPr/>
        </p:nvSpPr>
        <p:spPr bwMode="auto">
          <a:xfrm flipH="1">
            <a:off x="4267200" y="49530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348" name="Rectangle 14"/>
          <p:cNvSpPr>
            <a:spLocks noChangeArrowheads="1"/>
          </p:cNvSpPr>
          <p:nvPr/>
        </p:nvSpPr>
        <p:spPr bwMode="auto">
          <a:xfrm>
            <a:off x="48768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Rectangle 15"/>
          <p:cNvSpPr>
            <a:spLocks noChangeArrowheads="1"/>
          </p:cNvSpPr>
          <p:nvPr/>
        </p:nvSpPr>
        <p:spPr bwMode="auto">
          <a:xfrm>
            <a:off x="4876800" y="54864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Rectangle 16"/>
          <p:cNvSpPr>
            <a:spLocks noChangeArrowheads="1"/>
          </p:cNvSpPr>
          <p:nvPr/>
        </p:nvSpPr>
        <p:spPr bwMode="auto">
          <a:xfrm>
            <a:off x="3886200" y="54864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7"/>
          <p:cNvSpPr>
            <a:spLocks noChangeShapeType="1"/>
          </p:cNvSpPr>
          <p:nvPr/>
        </p:nvSpPr>
        <p:spPr bwMode="auto">
          <a:xfrm>
            <a:off x="4495800" y="4953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352" name="Rectangle 18"/>
          <p:cNvSpPr>
            <a:spLocks noChangeArrowheads="1"/>
          </p:cNvSpPr>
          <p:nvPr/>
        </p:nvSpPr>
        <p:spPr bwMode="auto">
          <a:xfrm>
            <a:off x="4038600" y="44958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974725" y="355600"/>
            <a:ext cx="2330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Insertion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C7D486C-65EC-4E7A-B438-1EA95D09FFD1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38862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4572000" y="15240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5486400" y="25146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4800600" y="35052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9"/>
          <p:cNvSpPr>
            <a:spLocks noChangeArrowheads="1"/>
          </p:cNvSpPr>
          <p:nvPr/>
        </p:nvSpPr>
        <p:spPr bwMode="auto">
          <a:xfrm>
            <a:off x="4953000" y="4495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10"/>
          <p:cNvSpPr>
            <a:spLocks noChangeShapeType="1"/>
          </p:cNvSpPr>
          <p:nvPr/>
        </p:nvSpPr>
        <p:spPr bwMode="auto">
          <a:xfrm>
            <a:off x="5181600" y="1981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369" name="Line 11"/>
          <p:cNvSpPr>
            <a:spLocks noChangeShapeType="1"/>
          </p:cNvSpPr>
          <p:nvPr/>
        </p:nvSpPr>
        <p:spPr bwMode="auto">
          <a:xfrm flipH="1">
            <a:off x="5181600" y="2971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370" name="Line 12"/>
          <p:cNvSpPr>
            <a:spLocks noChangeShapeType="1"/>
          </p:cNvSpPr>
          <p:nvPr/>
        </p:nvSpPr>
        <p:spPr bwMode="auto">
          <a:xfrm flipH="1">
            <a:off x="4419600" y="3962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371" name="Line 13"/>
          <p:cNvSpPr>
            <a:spLocks noChangeShapeType="1"/>
          </p:cNvSpPr>
          <p:nvPr/>
        </p:nvSpPr>
        <p:spPr bwMode="auto">
          <a:xfrm flipH="1">
            <a:off x="4267200" y="49530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372" name="Rectangle 14"/>
          <p:cNvSpPr>
            <a:spLocks noChangeArrowheads="1"/>
          </p:cNvSpPr>
          <p:nvPr/>
        </p:nvSpPr>
        <p:spPr bwMode="auto">
          <a:xfrm>
            <a:off x="48768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5"/>
          <p:cNvSpPr>
            <a:spLocks noChangeArrowheads="1"/>
          </p:cNvSpPr>
          <p:nvPr/>
        </p:nvSpPr>
        <p:spPr bwMode="auto">
          <a:xfrm>
            <a:off x="4876800" y="54864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6"/>
          <p:cNvSpPr>
            <a:spLocks noChangeArrowheads="1"/>
          </p:cNvSpPr>
          <p:nvPr/>
        </p:nvSpPr>
        <p:spPr bwMode="auto">
          <a:xfrm>
            <a:off x="4953000" y="44958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8"/>
          <p:cNvSpPr>
            <a:spLocks noChangeArrowheads="1"/>
          </p:cNvSpPr>
          <p:nvPr/>
        </p:nvSpPr>
        <p:spPr bwMode="auto">
          <a:xfrm>
            <a:off x="4038600" y="4495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19"/>
          <p:cNvSpPr>
            <a:spLocks noChangeArrowheads="1"/>
          </p:cNvSpPr>
          <p:nvPr/>
        </p:nvSpPr>
        <p:spPr bwMode="auto">
          <a:xfrm>
            <a:off x="3886200" y="54864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20"/>
          <p:cNvSpPr>
            <a:spLocks noChangeArrowheads="1"/>
          </p:cNvSpPr>
          <p:nvPr/>
        </p:nvSpPr>
        <p:spPr bwMode="auto">
          <a:xfrm>
            <a:off x="4038600" y="44958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21"/>
          <p:cNvSpPr>
            <a:spLocks noChangeShapeType="1"/>
          </p:cNvSpPr>
          <p:nvPr/>
        </p:nvSpPr>
        <p:spPr bwMode="auto">
          <a:xfrm>
            <a:off x="5029200" y="49530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5798" name="Text Box 22"/>
          <p:cNvSpPr txBox="1">
            <a:spLocks noChangeArrowheads="1"/>
          </p:cNvSpPr>
          <p:nvPr/>
        </p:nvSpPr>
        <p:spPr bwMode="auto">
          <a:xfrm>
            <a:off x="974725" y="355600"/>
            <a:ext cx="2330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Insertion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378078A-D4D2-4A4D-8CA9-47D5D1983933}" type="slidenum">
              <a:rPr lang="en-US"/>
              <a:pPr/>
              <a:t>13</a:t>
            </a:fld>
            <a:endParaRPr lang="en-US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38862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4572000" y="15240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5486400" y="25146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4800600" y="35052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4953000" y="4495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10"/>
          <p:cNvSpPr>
            <a:spLocks noChangeShapeType="1"/>
          </p:cNvSpPr>
          <p:nvPr/>
        </p:nvSpPr>
        <p:spPr bwMode="auto">
          <a:xfrm>
            <a:off x="5181600" y="1981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393" name="Line 11"/>
          <p:cNvSpPr>
            <a:spLocks noChangeShapeType="1"/>
          </p:cNvSpPr>
          <p:nvPr/>
        </p:nvSpPr>
        <p:spPr bwMode="auto">
          <a:xfrm flipH="1">
            <a:off x="5181600" y="2971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394" name="Line 12"/>
          <p:cNvSpPr>
            <a:spLocks noChangeShapeType="1"/>
          </p:cNvSpPr>
          <p:nvPr/>
        </p:nvSpPr>
        <p:spPr bwMode="auto">
          <a:xfrm flipH="1">
            <a:off x="4419600" y="3962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395" name="Line 13"/>
          <p:cNvSpPr>
            <a:spLocks noChangeShapeType="1"/>
          </p:cNvSpPr>
          <p:nvPr/>
        </p:nvSpPr>
        <p:spPr bwMode="auto">
          <a:xfrm flipH="1">
            <a:off x="4267200" y="49530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396" name="Rectangle 14"/>
          <p:cNvSpPr>
            <a:spLocks noChangeArrowheads="1"/>
          </p:cNvSpPr>
          <p:nvPr/>
        </p:nvSpPr>
        <p:spPr bwMode="auto">
          <a:xfrm>
            <a:off x="48768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Rectangle 15"/>
          <p:cNvSpPr>
            <a:spLocks noChangeArrowheads="1"/>
          </p:cNvSpPr>
          <p:nvPr/>
        </p:nvSpPr>
        <p:spPr bwMode="auto">
          <a:xfrm>
            <a:off x="4876800" y="54864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Rectangle 16"/>
          <p:cNvSpPr>
            <a:spLocks noChangeArrowheads="1"/>
          </p:cNvSpPr>
          <p:nvPr/>
        </p:nvSpPr>
        <p:spPr bwMode="auto">
          <a:xfrm>
            <a:off x="4953000" y="44958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Rectangle 17"/>
          <p:cNvSpPr>
            <a:spLocks noChangeArrowheads="1"/>
          </p:cNvSpPr>
          <p:nvPr/>
        </p:nvSpPr>
        <p:spPr bwMode="auto">
          <a:xfrm>
            <a:off x="4038600" y="4495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Rectangle 18"/>
          <p:cNvSpPr>
            <a:spLocks noChangeArrowheads="1"/>
          </p:cNvSpPr>
          <p:nvPr/>
        </p:nvSpPr>
        <p:spPr bwMode="auto">
          <a:xfrm>
            <a:off x="3886200" y="54864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Rectangle 19"/>
          <p:cNvSpPr>
            <a:spLocks noChangeArrowheads="1"/>
          </p:cNvSpPr>
          <p:nvPr/>
        </p:nvSpPr>
        <p:spPr bwMode="auto">
          <a:xfrm>
            <a:off x="4038600" y="44958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20"/>
          <p:cNvSpPr>
            <a:spLocks noChangeShapeType="1"/>
          </p:cNvSpPr>
          <p:nvPr/>
        </p:nvSpPr>
        <p:spPr bwMode="auto">
          <a:xfrm>
            <a:off x="5029200" y="49530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403" name="Line 22"/>
          <p:cNvSpPr>
            <a:spLocks noChangeShapeType="1"/>
          </p:cNvSpPr>
          <p:nvPr/>
        </p:nvSpPr>
        <p:spPr bwMode="auto">
          <a:xfrm>
            <a:off x="5029200" y="3962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974725" y="355600"/>
            <a:ext cx="2330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Insertion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1E146E8-8B43-4747-9364-78E55FBADE80}" type="slidenum">
              <a:rPr lang="en-US"/>
              <a:pPr/>
              <a:t>14</a:t>
            </a:fld>
            <a:endParaRPr lang="en-US"/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38862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6477000" y="2514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8"/>
          <p:cNvSpPr>
            <a:spLocks noChangeArrowheads="1"/>
          </p:cNvSpPr>
          <p:nvPr/>
        </p:nvSpPr>
        <p:spPr bwMode="auto">
          <a:xfrm>
            <a:off x="5791200" y="3505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9"/>
          <p:cNvSpPr>
            <a:spLocks noChangeArrowheads="1"/>
          </p:cNvSpPr>
          <p:nvPr/>
        </p:nvSpPr>
        <p:spPr bwMode="auto">
          <a:xfrm>
            <a:off x="4953000" y="4495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10"/>
          <p:cNvSpPr>
            <a:spLocks noChangeShapeType="1"/>
          </p:cNvSpPr>
          <p:nvPr/>
        </p:nvSpPr>
        <p:spPr bwMode="auto">
          <a:xfrm>
            <a:off x="5181600" y="1981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16" name="Line 11"/>
          <p:cNvSpPr>
            <a:spLocks noChangeShapeType="1"/>
          </p:cNvSpPr>
          <p:nvPr/>
        </p:nvSpPr>
        <p:spPr bwMode="auto">
          <a:xfrm flipH="1">
            <a:off x="5181600" y="2971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17" name="Line 12"/>
          <p:cNvSpPr>
            <a:spLocks noChangeShapeType="1"/>
          </p:cNvSpPr>
          <p:nvPr/>
        </p:nvSpPr>
        <p:spPr bwMode="auto">
          <a:xfrm flipH="1">
            <a:off x="4419600" y="3962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18" name="Line 13"/>
          <p:cNvSpPr>
            <a:spLocks noChangeShapeType="1"/>
          </p:cNvSpPr>
          <p:nvPr/>
        </p:nvSpPr>
        <p:spPr bwMode="auto">
          <a:xfrm flipH="1">
            <a:off x="4267200" y="49530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19" name="Rectangle 14"/>
          <p:cNvSpPr>
            <a:spLocks noChangeArrowheads="1"/>
          </p:cNvSpPr>
          <p:nvPr/>
        </p:nvSpPr>
        <p:spPr bwMode="auto">
          <a:xfrm>
            <a:off x="48768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15"/>
          <p:cNvSpPr>
            <a:spLocks noChangeArrowheads="1"/>
          </p:cNvSpPr>
          <p:nvPr/>
        </p:nvSpPr>
        <p:spPr bwMode="auto">
          <a:xfrm>
            <a:off x="4876800" y="54864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Rectangle 16"/>
          <p:cNvSpPr>
            <a:spLocks noChangeArrowheads="1"/>
          </p:cNvSpPr>
          <p:nvPr/>
        </p:nvSpPr>
        <p:spPr bwMode="auto">
          <a:xfrm>
            <a:off x="4953000" y="44958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Rectangle 17"/>
          <p:cNvSpPr>
            <a:spLocks noChangeArrowheads="1"/>
          </p:cNvSpPr>
          <p:nvPr/>
        </p:nvSpPr>
        <p:spPr bwMode="auto">
          <a:xfrm>
            <a:off x="4038600" y="4495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Rectangle 18"/>
          <p:cNvSpPr>
            <a:spLocks noChangeArrowheads="1"/>
          </p:cNvSpPr>
          <p:nvPr/>
        </p:nvSpPr>
        <p:spPr bwMode="auto">
          <a:xfrm>
            <a:off x="3886200" y="54864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Rectangle 19"/>
          <p:cNvSpPr>
            <a:spLocks noChangeArrowheads="1"/>
          </p:cNvSpPr>
          <p:nvPr/>
        </p:nvSpPr>
        <p:spPr bwMode="auto">
          <a:xfrm>
            <a:off x="6477000" y="25146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20"/>
          <p:cNvSpPr>
            <a:spLocks noChangeShapeType="1"/>
          </p:cNvSpPr>
          <p:nvPr/>
        </p:nvSpPr>
        <p:spPr bwMode="auto">
          <a:xfrm>
            <a:off x="5029200" y="49530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26" name="Line 21"/>
          <p:cNvSpPr>
            <a:spLocks noChangeShapeType="1"/>
          </p:cNvSpPr>
          <p:nvPr/>
        </p:nvSpPr>
        <p:spPr bwMode="auto">
          <a:xfrm>
            <a:off x="5029200" y="3962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27" name="Rectangle 22"/>
          <p:cNvSpPr>
            <a:spLocks noChangeArrowheads="1"/>
          </p:cNvSpPr>
          <p:nvPr/>
        </p:nvSpPr>
        <p:spPr bwMode="auto">
          <a:xfrm>
            <a:off x="4800600" y="3505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Rectangle 23"/>
          <p:cNvSpPr>
            <a:spLocks noChangeArrowheads="1"/>
          </p:cNvSpPr>
          <p:nvPr/>
        </p:nvSpPr>
        <p:spPr bwMode="auto">
          <a:xfrm>
            <a:off x="4038600" y="44958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Rectangle 24"/>
          <p:cNvSpPr>
            <a:spLocks noChangeArrowheads="1"/>
          </p:cNvSpPr>
          <p:nvPr/>
        </p:nvSpPr>
        <p:spPr bwMode="auto">
          <a:xfrm>
            <a:off x="4800600" y="35052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25"/>
          <p:cNvSpPr>
            <a:spLocks noChangeShapeType="1"/>
          </p:cNvSpPr>
          <p:nvPr/>
        </p:nvSpPr>
        <p:spPr bwMode="auto">
          <a:xfrm>
            <a:off x="5715000" y="2971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31" name="Rectangle 26"/>
          <p:cNvSpPr>
            <a:spLocks noChangeArrowheads="1"/>
          </p:cNvSpPr>
          <p:nvPr/>
        </p:nvSpPr>
        <p:spPr bwMode="auto">
          <a:xfrm>
            <a:off x="5486400" y="2514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Rectangle 27"/>
          <p:cNvSpPr>
            <a:spLocks noChangeArrowheads="1"/>
          </p:cNvSpPr>
          <p:nvPr/>
        </p:nvSpPr>
        <p:spPr bwMode="auto">
          <a:xfrm>
            <a:off x="5791200" y="35052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Rectangle 28"/>
          <p:cNvSpPr>
            <a:spLocks noChangeArrowheads="1"/>
          </p:cNvSpPr>
          <p:nvPr/>
        </p:nvSpPr>
        <p:spPr bwMode="auto">
          <a:xfrm>
            <a:off x="5486400" y="25146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Line 29"/>
          <p:cNvSpPr>
            <a:spLocks noChangeShapeType="1"/>
          </p:cNvSpPr>
          <p:nvPr/>
        </p:nvSpPr>
        <p:spPr bwMode="auto">
          <a:xfrm>
            <a:off x="5257800" y="19812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35" name="Rectangle 30"/>
          <p:cNvSpPr>
            <a:spLocks noChangeArrowheads="1"/>
          </p:cNvSpPr>
          <p:nvPr/>
        </p:nvSpPr>
        <p:spPr bwMode="auto">
          <a:xfrm>
            <a:off x="4572000" y="15240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55" name="Text Box 31"/>
          <p:cNvSpPr txBox="1">
            <a:spLocks noChangeArrowheads="1"/>
          </p:cNvSpPr>
          <p:nvPr/>
        </p:nvSpPr>
        <p:spPr bwMode="auto">
          <a:xfrm>
            <a:off x="974725" y="355600"/>
            <a:ext cx="2330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Insertion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5C85066-83D3-4542-9231-5ABCF30988F0}" type="slidenum">
              <a:rPr lang="en-US"/>
              <a:pPr/>
              <a:t>15</a:t>
            </a:fld>
            <a:endParaRPr lang="en-US"/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38862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6477000" y="2514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5791200" y="3505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4953000" y="4495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>
            <a:off x="5181600" y="1981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 flipH="1">
            <a:off x="5181600" y="2971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 flipH="1">
            <a:off x="4419600" y="3962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 flipH="1">
            <a:off x="4267200" y="49530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443" name="Rectangle 12"/>
          <p:cNvSpPr>
            <a:spLocks noChangeArrowheads="1"/>
          </p:cNvSpPr>
          <p:nvPr/>
        </p:nvSpPr>
        <p:spPr bwMode="auto">
          <a:xfrm>
            <a:off x="48768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Rectangle 13"/>
          <p:cNvSpPr>
            <a:spLocks noChangeArrowheads="1"/>
          </p:cNvSpPr>
          <p:nvPr/>
        </p:nvSpPr>
        <p:spPr bwMode="auto">
          <a:xfrm>
            <a:off x="4876800" y="54864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Rectangle 14"/>
          <p:cNvSpPr>
            <a:spLocks noChangeArrowheads="1"/>
          </p:cNvSpPr>
          <p:nvPr/>
        </p:nvSpPr>
        <p:spPr bwMode="auto">
          <a:xfrm>
            <a:off x="4953000" y="44958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Rectangle 15"/>
          <p:cNvSpPr>
            <a:spLocks noChangeArrowheads="1"/>
          </p:cNvSpPr>
          <p:nvPr/>
        </p:nvSpPr>
        <p:spPr bwMode="auto">
          <a:xfrm>
            <a:off x="4038600" y="4495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Rectangle 16"/>
          <p:cNvSpPr>
            <a:spLocks noChangeArrowheads="1"/>
          </p:cNvSpPr>
          <p:nvPr/>
        </p:nvSpPr>
        <p:spPr bwMode="auto">
          <a:xfrm>
            <a:off x="3886200" y="54864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Rectangle 17"/>
          <p:cNvSpPr>
            <a:spLocks noChangeArrowheads="1"/>
          </p:cNvSpPr>
          <p:nvPr/>
        </p:nvSpPr>
        <p:spPr bwMode="auto">
          <a:xfrm>
            <a:off x="6477000" y="25146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Line 18"/>
          <p:cNvSpPr>
            <a:spLocks noChangeShapeType="1"/>
          </p:cNvSpPr>
          <p:nvPr/>
        </p:nvSpPr>
        <p:spPr bwMode="auto">
          <a:xfrm>
            <a:off x="5029200" y="49530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450" name="Line 19"/>
          <p:cNvSpPr>
            <a:spLocks noChangeShapeType="1"/>
          </p:cNvSpPr>
          <p:nvPr/>
        </p:nvSpPr>
        <p:spPr bwMode="auto">
          <a:xfrm>
            <a:off x="5029200" y="3962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451" name="Rectangle 20"/>
          <p:cNvSpPr>
            <a:spLocks noChangeArrowheads="1"/>
          </p:cNvSpPr>
          <p:nvPr/>
        </p:nvSpPr>
        <p:spPr bwMode="auto">
          <a:xfrm>
            <a:off x="4800600" y="3505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Rectangle 21"/>
          <p:cNvSpPr>
            <a:spLocks noChangeArrowheads="1"/>
          </p:cNvSpPr>
          <p:nvPr/>
        </p:nvSpPr>
        <p:spPr bwMode="auto">
          <a:xfrm>
            <a:off x="4038600" y="44958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Rectangle 22"/>
          <p:cNvSpPr>
            <a:spLocks noChangeArrowheads="1"/>
          </p:cNvSpPr>
          <p:nvPr/>
        </p:nvSpPr>
        <p:spPr bwMode="auto">
          <a:xfrm>
            <a:off x="4800600" y="35052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23"/>
          <p:cNvSpPr>
            <a:spLocks noChangeShapeType="1"/>
          </p:cNvSpPr>
          <p:nvPr/>
        </p:nvSpPr>
        <p:spPr bwMode="auto">
          <a:xfrm>
            <a:off x="5715000" y="2971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455" name="Rectangle 24"/>
          <p:cNvSpPr>
            <a:spLocks noChangeArrowheads="1"/>
          </p:cNvSpPr>
          <p:nvPr/>
        </p:nvSpPr>
        <p:spPr bwMode="auto">
          <a:xfrm>
            <a:off x="5486400" y="2514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Rectangle 25"/>
          <p:cNvSpPr>
            <a:spLocks noChangeArrowheads="1"/>
          </p:cNvSpPr>
          <p:nvPr/>
        </p:nvSpPr>
        <p:spPr bwMode="auto">
          <a:xfrm>
            <a:off x="5791200" y="35052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7"/>
          <p:cNvSpPr>
            <a:spLocks noChangeShapeType="1"/>
          </p:cNvSpPr>
          <p:nvPr/>
        </p:nvSpPr>
        <p:spPr bwMode="auto">
          <a:xfrm>
            <a:off x="5257800" y="19812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458" name="Rectangle 28"/>
          <p:cNvSpPr>
            <a:spLocks noChangeArrowheads="1"/>
          </p:cNvSpPr>
          <p:nvPr/>
        </p:nvSpPr>
        <p:spPr bwMode="auto">
          <a:xfrm>
            <a:off x="5715000" y="1524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Rectangle 29"/>
          <p:cNvSpPr>
            <a:spLocks noChangeArrowheads="1"/>
          </p:cNvSpPr>
          <p:nvPr/>
        </p:nvSpPr>
        <p:spPr bwMode="auto">
          <a:xfrm>
            <a:off x="4572000" y="15240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Rectangle 30"/>
          <p:cNvSpPr>
            <a:spLocks noChangeArrowheads="1"/>
          </p:cNvSpPr>
          <p:nvPr/>
        </p:nvSpPr>
        <p:spPr bwMode="auto">
          <a:xfrm>
            <a:off x="5486400" y="25146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80" name="Text Box 32"/>
          <p:cNvSpPr txBox="1">
            <a:spLocks noChangeArrowheads="1"/>
          </p:cNvSpPr>
          <p:nvPr/>
        </p:nvSpPr>
        <p:spPr bwMode="auto">
          <a:xfrm>
            <a:off x="974725" y="355600"/>
            <a:ext cx="2330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Insertion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0938154-60A9-4015-9B3B-D09F6DCFBD35}" type="slidenum">
              <a:rPr lang="en-US"/>
              <a:pPr/>
              <a:t>16</a:t>
            </a:fld>
            <a:endParaRPr lang="en-US"/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38862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6477000" y="2514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5791200" y="3505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4953000" y="4495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10"/>
          <p:cNvSpPr>
            <a:spLocks noChangeShapeType="1"/>
          </p:cNvSpPr>
          <p:nvPr/>
        </p:nvSpPr>
        <p:spPr bwMode="auto">
          <a:xfrm flipH="1">
            <a:off x="5181600" y="2971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464" name="Line 11"/>
          <p:cNvSpPr>
            <a:spLocks noChangeShapeType="1"/>
          </p:cNvSpPr>
          <p:nvPr/>
        </p:nvSpPr>
        <p:spPr bwMode="auto">
          <a:xfrm flipH="1">
            <a:off x="4419600" y="3962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465" name="Line 12"/>
          <p:cNvSpPr>
            <a:spLocks noChangeShapeType="1"/>
          </p:cNvSpPr>
          <p:nvPr/>
        </p:nvSpPr>
        <p:spPr bwMode="auto">
          <a:xfrm flipH="1">
            <a:off x="4267200" y="49530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466" name="Rectangle 13"/>
          <p:cNvSpPr>
            <a:spLocks noChangeArrowheads="1"/>
          </p:cNvSpPr>
          <p:nvPr/>
        </p:nvSpPr>
        <p:spPr bwMode="auto">
          <a:xfrm>
            <a:off x="48768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Rectangle 14"/>
          <p:cNvSpPr>
            <a:spLocks noChangeArrowheads="1"/>
          </p:cNvSpPr>
          <p:nvPr/>
        </p:nvSpPr>
        <p:spPr bwMode="auto">
          <a:xfrm>
            <a:off x="4876800" y="54864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Rectangle 15"/>
          <p:cNvSpPr>
            <a:spLocks noChangeArrowheads="1"/>
          </p:cNvSpPr>
          <p:nvPr/>
        </p:nvSpPr>
        <p:spPr bwMode="auto">
          <a:xfrm>
            <a:off x="4953000" y="44958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Rectangle 16"/>
          <p:cNvSpPr>
            <a:spLocks noChangeArrowheads="1"/>
          </p:cNvSpPr>
          <p:nvPr/>
        </p:nvSpPr>
        <p:spPr bwMode="auto">
          <a:xfrm>
            <a:off x="4038600" y="4495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Rectangle 17"/>
          <p:cNvSpPr>
            <a:spLocks noChangeArrowheads="1"/>
          </p:cNvSpPr>
          <p:nvPr/>
        </p:nvSpPr>
        <p:spPr bwMode="auto">
          <a:xfrm>
            <a:off x="3886200" y="54864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Rectangle 18"/>
          <p:cNvSpPr>
            <a:spLocks noChangeArrowheads="1"/>
          </p:cNvSpPr>
          <p:nvPr/>
        </p:nvSpPr>
        <p:spPr bwMode="auto">
          <a:xfrm>
            <a:off x="6477000" y="25146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19"/>
          <p:cNvSpPr>
            <a:spLocks noChangeShapeType="1"/>
          </p:cNvSpPr>
          <p:nvPr/>
        </p:nvSpPr>
        <p:spPr bwMode="auto">
          <a:xfrm>
            <a:off x="5029200" y="49530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473" name="Line 20"/>
          <p:cNvSpPr>
            <a:spLocks noChangeShapeType="1"/>
          </p:cNvSpPr>
          <p:nvPr/>
        </p:nvSpPr>
        <p:spPr bwMode="auto">
          <a:xfrm>
            <a:off x="5029200" y="3962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474" name="Rectangle 21"/>
          <p:cNvSpPr>
            <a:spLocks noChangeArrowheads="1"/>
          </p:cNvSpPr>
          <p:nvPr/>
        </p:nvSpPr>
        <p:spPr bwMode="auto">
          <a:xfrm>
            <a:off x="4800600" y="3505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Rectangle 22"/>
          <p:cNvSpPr>
            <a:spLocks noChangeArrowheads="1"/>
          </p:cNvSpPr>
          <p:nvPr/>
        </p:nvSpPr>
        <p:spPr bwMode="auto">
          <a:xfrm>
            <a:off x="4038600" y="44958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Rectangle 23"/>
          <p:cNvSpPr>
            <a:spLocks noChangeArrowheads="1"/>
          </p:cNvSpPr>
          <p:nvPr/>
        </p:nvSpPr>
        <p:spPr bwMode="auto">
          <a:xfrm>
            <a:off x="4800600" y="35052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Line 24"/>
          <p:cNvSpPr>
            <a:spLocks noChangeShapeType="1"/>
          </p:cNvSpPr>
          <p:nvPr/>
        </p:nvSpPr>
        <p:spPr bwMode="auto">
          <a:xfrm>
            <a:off x="5715000" y="2971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478" name="Rectangle 25"/>
          <p:cNvSpPr>
            <a:spLocks noChangeArrowheads="1"/>
          </p:cNvSpPr>
          <p:nvPr/>
        </p:nvSpPr>
        <p:spPr bwMode="auto">
          <a:xfrm>
            <a:off x="5486400" y="2514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Rectangle 26"/>
          <p:cNvSpPr>
            <a:spLocks noChangeArrowheads="1"/>
          </p:cNvSpPr>
          <p:nvPr/>
        </p:nvSpPr>
        <p:spPr bwMode="auto">
          <a:xfrm>
            <a:off x="5791200" y="35052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Rectangle 28"/>
          <p:cNvSpPr>
            <a:spLocks noChangeArrowheads="1"/>
          </p:cNvSpPr>
          <p:nvPr/>
        </p:nvSpPr>
        <p:spPr bwMode="auto">
          <a:xfrm>
            <a:off x="5715000" y="1524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Rectangle 29"/>
          <p:cNvSpPr>
            <a:spLocks noChangeArrowheads="1"/>
          </p:cNvSpPr>
          <p:nvPr/>
        </p:nvSpPr>
        <p:spPr bwMode="auto">
          <a:xfrm>
            <a:off x="4572000" y="1524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Rectangle 30"/>
          <p:cNvSpPr>
            <a:spLocks noChangeArrowheads="1"/>
          </p:cNvSpPr>
          <p:nvPr/>
        </p:nvSpPr>
        <p:spPr bwMode="auto">
          <a:xfrm>
            <a:off x="4572000" y="15240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Rectangle 31"/>
          <p:cNvSpPr>
            <a:spLocks noChangeArrowheads="1"/>
          </p:cNvSpPr>
          <p:nvPr/>
        </p:nvSpPr>
        <p:spPr bwMode="auto">
          <a:xfrm>
            <a:off x="5486400" y="25146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Rectangle 32"/>
          <p:cNvSpPr>
            <a:spLocks noChangeArrowheads="1"/>
          </p:cNvSpPr>
          <p:nvPr/>
        </p:nvSpPr>
        <p:spPr bwMode="auto">
          <a:xfrm>
            <a:off x="5715000" y="15240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33"/>
          <p:cNvSpPr>
            <a:spLocks noChangeShapeType="1"/>
          </p:cNvSpPr>
          <p:nvPr/>
        </p:nvSpPr>
        <p:spPr bwMode="auto">
          <a:xfrm>
            <a:off x="5791200" y="1981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486" name="Line 34"/>
          <p:cNvSpPr>
            <a:spLocks noChangeShapeType="1"/>
          </p:cNvSpPr>
          <p:nvPr/>
        </p:nvSpPr>
        <p:spPr bwMode="auto">
          <a:xfrm>
            <a:off x="5867400" y="1981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9907" name="Text Box 35"/>
          <p:cNvSpPr txBox="1">
            <a:spLocks noChangeArrowheads="1"/>
          </p:cNvSpPr>
          <p:nvPr/>
        </p:nvSpPr>
        <p:spPr bwMode="auto">
          <a:xfrm>
            <a:off x="974725" y="355600"/>
            <a:ext cx="2330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Insertion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871371-6B96-4095-8B90-0D59FAFE6C44}" type="slidenum">
              <a:rPr lang="en-US"/>
              <a:pPr/>
              <a:t>17</a:t>
            </a:fld>
            <a:endParaRPr lang="en-US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38862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6477000" y="2514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5791200" y="3505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4953000" y="4495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9"/>
          <p:cNvSpPr>
            <a:spLocks noChangeShapeType="1"/>
          </p:cNvSpPr>
          <p:nvPr/>
        </p:nvSpPr>
        <p:spPr bwMode="auto">
          <a:xfrm flipH="1">
            <a:off x="5181600" y="2971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488" name="Line 10"/>
          <p:cNvSpPr>
            <a:spLocks noChangeShapeType="1"/>
          </p:cNvSpPr>
          <p:nvPr/>
        </p:nvSpPr>
        <p:spPr bwMode="auto">
          <a:xfrm flipH="1">
            <a:off x="4419600" y="3962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489" name="Line 11"/>
          <p:cNvSpPr>
            <a:spLocks noChangeShapeType="1"/>
          </p:cNvSpPr>
          <p:nvPr/>
        </p:nvSpPr>
        <p:spPr bwMode="auto">
          <a:xfrm flipH="1">
            <a:off x="4267200" y="49530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490" name="Rectangle 12"/>
          <p:cNvSpPr>
            <a:spLocks noChangeArrowheads="1"/>
          </p:cNvSpPr>
          <p:nvPr/>
        </p:nvSpPr>
        <p:spPr bwMode="auto">
          <a:xfrm>
            <a:off x="48768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Rectangle 13"/>
          <p:cNvSpPr>
            <a:spLocks noChangeArrowheads="1"/>
          </p:cNvSpPr>
          <p:nvPr/>
        </p:nvSpPr>
        <p:spPr bwMode="auto">
          <a:xfrm>
            <a:off x="4876800" y="54864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Rectangle 14"/>
          <p:cNvSpPr>
            <a:spLocks noChangeArrowheads="1"/>
          </p:cNvSpPr>
          <p:nvPr/>
        </p:nvSpPr>
        <p:spPr bwMode="auto">
          <a:xfrm>
            <a:off x="4953000" y="44958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Rectangle 15"/>
          <p:cNvSpPr>
            <a:spLocks noChangeArrowheads="1"/>
          </p:cNvSpPr>
          <p:nvPr/>
        </p:nvSpPr>
        <p:spPr bwMode="auto">
          <a:xfrm>
            <a:off x="4038600" y="4495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Rectangle 16"/>
          <p:cNvSpPr>
            <a:spLocks noChangeArrowheads="1"/>
          </p:cNvSpPr>
          <p:nvPr/>
        </p:nvSpPr>
        <p:spPr bwMode="auto">
          <a:xfrm>
            <a:off x="3886200" y="54864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Rectangle 17"/>
          <p:cNvSpPr>
            <a:spLocks noChangeArrowheads="1"/>
          </p:cNvSpPr>
          <p:nvPr/>
        </p:nvSpPr>
        <p:spPr bwMode="auto">
          <a:xfrm>
            <a:off x="6477000" y="25146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Line 18"/>
          <p:cNvSpPr>
            <a:spLocks noChangeShapeType="1"/>
          </p:cNvSpPr>
          <p:nvPr/>
        </p:nvSpPr>
        <p:spPr bwMode="auto">
          <a:xfrm>
            <a:off x="5029200" y="49530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497" name="Line 19"/>
          <p:cNvSpPr>
            <a:spLocks noChangeShapeType="1"/>
          </p:cNvSpPr>
          <p:nvPr/>
        </p:nvSpPr>
        <p:spPr bwMode="auto">
          <a:xfrm>
            <a:off x="5029200" y="3962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498" name="Rectangle 20"/>
          <p:cNvSpPr>
            <a:spLocks noChangeArrowheads="1"/>
          </p:cNvSpPr>
          <p:nvPr/>
        </p:nvSpPr>
        <p:spPr bwMode="auto">
          <a:xfrm>
            <a:off x="4800600" y="3505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Rectangle 21"/>
          <p:cNvSpPr>
            <a:spLocks noChangeArrowheads="1"/>
          </p:cNvSpPr>
          <p:nvPr/>
        </p:nvSpPr>
        <p:spPr bwMode="auto">
          <a:xfrm>
            <a:off x="4038600" y="44958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Rectangle 22"/>
          <p:cNvSpPr>
            <a:spLocks noChangeArrowheads="1"/>
          </p:cNvSpPr>
          <p:nvPr/>
        </p:nvSpPr>
        <p:spPr bwMode="auto">
          <a:xfrm>
            <a:off x="4800600" y="35052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23"/>
          <p:cNvSpPr>
            <a:spLocks noChangeShapeType="1"/>
          </p:cNvSpPr>
          <p:nvPr/>
        </p:nvSpPr>
        <p:spPr bwMode="auto">
          <a:xfrm>
            <a:off x="5715000" y="2971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502" name="Rectangle 24"/>
          <p:cNvSpPr>
            <a:spLocks noChangeArrowheads="1"/>
          </p:cNvSpPr>
          <p:nvPr/>
        </p:nvSpPr>
        <p:spPr bwMode="auto">
          <a:xfrm>
            <a:off x="5486400" y="2514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Rectangle 25"/>
          <p:cNvSpPr>
            <a:spLocks noChangeArrowheads="1"/>
          </p:cNvSpPr>
          <p:nvPr/>
        </p:nvSpPr>
        <p:spPr bwMode="auto">
          <a:xfrm>
            <a:off x="5791200" y="35052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Rectangle 26"/>
          <p:cNvSpPr>
            <a:spLocks noChangeArrowheads="1"/>
          </p:cNvSpPr>
          <p:nvPr/>
        </p:nvSpPr>
        <p:spPr bwMode="auto">
          <a:xfrm>
            <a:off x="5715000" y="1524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Rectangle 27"/>
          <p:cNvSpPr>
            <a:spLocks noChangeArrowheads="1"/>
          </p:cNvSpPr>
          <p:nvPr/>
        </p:nvSpPr>
        <p:spPr bwMode="auto">
          <a:xfrm>
            <a:off x="5029200" y="533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Rectangle 28"/>
          <p:cNvSpPr>
            <a:spLocks noChangeArrowheads="1"/>
          </p:cNvSpPr>
          <p:nvPr/>
        </p:nvSpPr>
        <p:spPr bwMode="auto">
          <a:xfrm>
            <a:off x="4572000" y="15240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Rectangle 29"/>
          <p:cNvSpPr>
            <a:spLocks noChangeArrowheads="1"/>
          </p:cNvSpPr>
          <p:nvPr/>
        </p:nvSpPr>
        <p:spPr bwMode="auto">
          <a:xfrm>
            <a:off x="5486400" y="25146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Rectangle 30"/>
          <p:cNvSpPr>
            <a:spLocks noChangeArrowheads="1"/>
          </p:cNvSpPr>
          <p:nvPr/>
        </p:nvSpPr>
        <p:spPr bwMode="auto">
          <a:xfrm>
            <a:off x="5715000" y="15240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Line 31"/>
          <p:cNvSpPr>
            <a:spLocks noChangeShapeType="1"/>
          </p:cNvSpPr>
          <p:nvPr/>
        </p:nvSpPr>
        <p:spPr bwMode="auto">
          <a:xfrm>
            <a:off x="5791200" y="1981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510" name="Line 32"/>
          <p:cNvSpPr>
            <a:spLocks noChangeShapeType="1"/>
          </p:cNvSpPr>
          <p:nvPr/>
        </p:nvSpPr>
        <p:spPr bwMode="auto">
          <a:xfrm>
            <a:off x="5867400" y="1981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511" name="Rectangle 33"/>
          <p:cNvSpPr>
            <a:spLocks noChangeArrowheads="1"/>
          </p:cNvSpPr>
          <p:nvPr/>
        </p:nvSpPr>
        <p:spPr bwMode="auto">
          <a:xfrm>
            <a:off x="4572000" y="1524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2" name="Rectangle 34"/>
          <p:cNvSpPr>
            <a:spLocks noChangeArrowheads="1"/>
          </p:cNvSpPr>
          <p:nvPr/>
        </p:nvSpPr>
        <p:spPr bwMode="auto">
          <a:xfrm>
            <a:off x="5029200" y="533400"/>
            <a:ext cx="76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Line 35"/>
          <p:cNvSpPr>
            <a:spLocks noChangeShapeType="1"/>
          </p:cNvSpPr>
          <p:nvPr/>
        </p:nvSpPr>
        <p:spPr bwMode="auto">
          <a:xfrm flipH="1">
            <a:off x="4876800" y="9906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514" name="Line 36"/>
          <p:cNvSpPr>
            <a:spLocks noChangeShapeType="1"/>
          </p:cNvSpPr>
          <p:nvPr/>
        </p:nvSpPr>
        <p:spPr bwMode="auto">
          <a:xfrm>
            <a:off x="5105400" y="990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0933" name="Text Box 37"/>
          <p:cNvSpPr txBox="1">
            <a:spLocks noChangeArrowheads="1"/>
          </p:cNvSpPr>
          <p:nvPr/>
        </p:nvSpPr>
        <p:spPr bwMode="auto">
          <a:xfrm>
            <a:off x="974725" y="355600"/>
            <a:ext cx="2330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Insertion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45365E6-4637-47BC-9017-D1C0075C9D82}" type="slidenum">
              <a:rPr lang="en-US"/>
              <a:pPr/>
              <a:t>18</a:t>
            </a:fld>
            <a:endParaRPr lang="en-US"/>
          </a:p>
        </p:txBody>
      </p:sp>
      <p:sp>
        <p:nvSpPr>
          <p:cNvPr id="819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Insertion: Primitives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Inserting into a leaf node</a:t>
            </a:r>
          </a:p>
          <a:p>
            <a:pPr eaLnBrk="1" hangingPunct="1">
              <a:defRPr/>
            </a:pPr>
            <a:r>
              <a:rPr lang="en-US" smtClean="0"/>
              <a:t>Splitting a leaf node</a:t>
            </a:r>
          </a:p>
          <a:p>
            <a:pPr eaLnBrk="1" hangingPunct="1">
              <a:defRPr/>
            </a:pPr>
            <a:r>
              <a:rPr lang="en-US" smtClean="0"/>
              <a:t>Splitting an internal node</a:t>
            </a:r>
          </a:p>
          <a:p>
            <a:pPr eaLnBrk="1" hangingPunct="1">
              <a:defRPr/>
            </a:pPr>
            <a:r>
              <a:rPr lang="en-US" smtClean="0"/>
              <a:t>Splitting root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B2BC7A3-BD91-4CD9-B117-3815F0406B9A}" type="slidenum">
              <a:rPr lang="en-US"/>
              <a:pPr/>
              <a:t>19</a:t>
            </a:fld>
            <a:endParaRPr lang="en-US"/>
          </a:p>
        </p:txBody>
      </p:sp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Inserting into a Leaf Node</a:t>
            </a:r>
          </a:p>
        </p:txBody>
      </p:sp>
      <p:sp>
        <p:nvSpPr>
          <p:cNvPr id="22532" name="Rectangle 22"/>
          <p:cNvSpPr>
            <a:spLocks noChangeArrowheads="1"/>
          </p:cNvSpPr>
          <p:nvPr/>
        </p:nvSpPr>
        <p:spPr bwMode="auto">
          <a:xfrm>
            <a:off x="2438400" y="3886200"/>
            <a:ext cx="3048000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Text Box 24"/>
          <p:cNvSpPr txBox="1">
            <a:spLocks noChangeArrowheads="1"/>
          </p:cNvSpPr>
          <p:nvPr/>
        </p:nvSpPr>
        <p:spPr bwMode="auto">
          <a:xfrm>
            <a:off x="2514600" y="39624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54</a:t>
            </a:r>
          </a:p>
        </p:txBody>
      </p:sp>
      <p:sp>
        <p:nvSpPr>
          <p:cNvPr id="22534" name="Text Box 25"/>
          <p:cNvSpPr txBox="1">
            <a:spLocks noChangeArrowheads="1"/>
          </p:cNvSpPr>
          <p:nvPr/>
        </p:nvSpPr>
        <p:spPr bwMode="auto">
          <a:xfrm>
            <a:off x="3124200" y="39624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57</a:t>
            </a:r>
          </a:p>
        </p:txBody>
      </p:sp>
      <p:sp>
        <p:nvSpPr>
          <p:cNvPr id="22535" name="Text Box 26"/>
          <p:cNvSpPr txBox="1">
            <a:spLocks noChangeArrowheads="1"/>
          </p:cNvSpPr>
          <p:nvPr/>
        </p:nvSpPr>
        <p:spPr bwMode="auto">
          <a:xfrm>
            <a:off x="3733800" y="39624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60</a:t>
            </a:r>
          </a:p>
        </p:txBody>
      </p:sp>
      <p:sp>
        <p:nvSpPr>
          <p:cNvPr id="22536" name="Text Box 27"/>
          <p:cNvSpPr txBox="1">
            <a:spLocks noChangeArrowheads="1"/>
          </p:cNvSpPr>
          <p:nvPr/>
        </p:nvSpPr>
        <p:spPr bwMode="auto">
          <a:xfrm>
            <a:off x="4343400" y="39624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62</a:t>
            </a:r>
          </a:p>
        </p:txBody>
      </p:sp>
      <p:sp>
        <p:nvSpPr>
          <p:cNvPr id="22537" name="Line 28"/>
          <p:cNvSpPr>
            <a:spLocks noChangeShapeType="1"/>
          </p:cNvSpPr>
          <p:nvPr/>
        </p:nvSpPr>
        <p:spPr bwMode="auto">
          <a:xfrm>
            <a:off x="2438400" y="44958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2538" name="Line 29"/>
          <p:cNvSpPr>
            <a:spLocks noChangeShapeType="1"/>
          </p:cNvSpPr>
          <p:nvPr/>
        </p:nvSpPr>
        <p:spPr bwMode="auto">
          <a:xfrm>
            <a:off x="48768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2539" name="Line 30"/>
          <p:cNvSpPr>
            <a:spLocks noChangeShapeType="1"/>
          </p:cNvSpPr>
          <p:nvPr/>
        </p:nvSpPr>
        <p:spPr bwMode="auto">
          <a:xfrm>
            <a:off x="30480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2540" name="Line 31"/>
          <p:cNvSpPr>
            <a:spLocks noChangeShapeType="1"/>
          </p:cNvSpPr>
          <p:nvPr/>
        </p:nvSpPr>
        <p:spPr bwMode="auto">
          <a:xfrm>
            <a:off x="36576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2541" name="Line 32"/>
          <p:cNvSpPr>
            <a:spLocks noChangeShapeType="1"/>
          </p:cNvSpPr>
          <p:nvPr/>
        </p:nvSpPr>
        <p:spPr bwMode="auto">
          <a:xfrm>
            <a:off x="42672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2542" name="Line 33"/>
          <p:cNvSpPr>
            <a:spLocks noChangeShapeType="1"/>
          </p:cNvSpPr>
          <p:nvPr/>
        </p:nvSpPr>
        <p:spPr bwMode="auto">
          <a:xfrm>
            <a:off x="5181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2543" name="Line 34"/>
          <p:cNvSpPr>
            <a:spLocks noChangeShapeType="1"/>
          </p:cNvSpPr>
          <p:nvPr/>
        </p:nvSpPr>
        <p:spPr bwMode="auto">
          <a:xfrm>
            <a:off x="27432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2544" name="Line 35"/>
          <p:cNvSpPr>
            <a:spLocks noChangeShapeType="1"/>
          </p:cNvSpPr>
          <p:nvPr/>
        </p:nvSpPr>
        <p:spPr bwMode="auto">
          <a:xfrm>
            <a:off x="33528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2545" name="Line 36"/>
          <p:cNvSpPr>
            <a:spLocks noChangeShapeType="1"/>
          </p:cNvSpPr>
          <p:nvPr/>
        </p:nvSpPr>
        <p:spPr bwMode="auto">
          <a:xfrm>
            <a:off x="39624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2546" name="Line 37"/>
          <p:cNvSpPr>
            <a:spLocks noChangeShapeType="1"/>
          </p:cNvSpPr>
          <p:nvPr/>
        </p:nvSpPr>
        <p:spPr bwMode="auto">
          <a:xfrm>
            <a:off x="45720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2547" name="Line 38"/>
          <p:cNvSpPr>
            <a:spLocks noChangeShapeType="1"/>
          </p:cNvSpPr>
          <p:nvPr/>
        </p:nvSpPr>
        <p:spPr bwMode="auto">
          <a:xfrm>
            <a:off x="5334000" y="480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2548" name="Oval 39"/>
          <p:cNvSpPr>
            <a:spLocks noChangeArrowheads="1"/>
          </p:cNvSpPr>
          <p:nvPr/>
        </p:nvSpPr>
        <p:spPr bwMode="auto">
          <a:xfrm>
            <a:off x="6705600" y="2895600"/>
            <a:ext cx="762000" cy="7620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Text Box 40"/>
          <p:cNvSpPr txBox="1">
            <a:spLocks noChangeArrowheads="1"/>
          </p:cNvSpPr>
          <p:nvPr/>
        </p:nvSpPr>
        <p:spPr bwMode="auto">
          <a:xfrm>
            <a:off x="6858000" y="30480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58</a:t>
            </a:r>
          </a:p>
        </p:txBody>
      </p:sp>
      <p:sp>
        <p:nvSpPr>
          <p:cNvPr id="22550" name="Line 42"/>
          <p:cNvSpPr>
            <a:spLocks noChangeShapeType="1"/>
          </p:cNvSpPr>
          <p:nvPr/>
        </p:nvSpPr>
        <p:spPr bwMode="auto">
          <a:xfrm>
            <a:off x="2590800" y="48006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2551" name="Line 44"/>
          <p:cNvSpPr>
            <a:spLocks noChangeShapeType="1"/>
          </p:cNvSpPr>
          <p:nvPr/>
        </p:nvSpPr>
        <p:spPr bwMode="auto">
          <a:xfrm>
            <a:off x="3048000" y="48006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2552" name="Line 45"/>
          <p:cNvSpPr>
            <a:spLocks noChangeShapeType="1"/>
          </p:cNvSpPr>
          <p:nvPr/>
        </p:nvSpPr>
        <p:spPr bwMode="auto">
          <a:xfrm>
            <a:off x="3657600" y="48006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2553" name="Line 46"/>
          <p:cNvSpPr>
            <a:spLocks noChangeShapeType="1"/>
          </p:cNvSpPr>
          <p:nvPr/>
        </p:nvSpPr>
        <p:spPr bwMode="auto">
          <a:xfrm>
            <a:off x="4267200" y="48006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2554" name="Rectangle 47"/>
          <p:cNvSpPr>
            <a:spLocks noChangeArrowheads="1"/>
          </p:cNvSpPr>
          <p:nvPr/>
        </p:nvSpPr>
        <p:spPr bwMode="auto">
          <a:xfrm>
            <a:off x="4876800" y="3886200"/>
            <a:ext cx="609600" cy="609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Rectangle 48"/>
          <p:cNvSpPr>
            <a:spLocks noChangeArrowheads="1"/>
          </p:cNvSpPr>
          <p:nvPr/>
        </p:nvSpPr>
        <p:spPr bwMode="auto">
          <a:xfrm>
            <a:off x="4572000" y="4495800"/>
            <a:ext cx="6096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033121F-CB5B-455A-A656-C537D4C51F00}" type="slidenum">
              <a:rPr lang="en-US"/>
              <a:pPr/>
              <a:t>2</a:t>
            </a:fld>
            <a:endParaRPr lang="en-US"/>
          </a:p>
        </p:txBody>
      </p:sp>
      <p:sp>
        <p:nvSpPr>
          <p:cNvPr id="2232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Insertion in a B-Tree</a:t>
            </a:r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3581400" y="1600200"/>
            <a:ext cx="1371600" cy="838200"/>
            <a:chOff x="2256" y="1008"/>
            <a:chExt cx="864" cy="528"/>
          </a:xfrm>
        </p:grpSpPr>
        <p:grpSp>
          <p:nvGrpSpPr>
            <p:cNvPr id="5153" name="Group 4"/>
            <p:cNvGrpSpPr>
              <a:grpSpLocks/>
            </p:cNvGrpSpPr>
            <p:nvPr/>
          </p:nvGrpSpPr>
          <p:grpSpPr bwMode="auto">
            <a:xfrm>
              <a:off x="2256" y="1008"/>
              <a:ext cx="864" cy="528"/>
              <a:chOff x="2256" y="1008"/>
              <a:chExt cx="864" cy="528"/>
            </a:xfrm>
          </p:grpSpPr>
          <p:sp>
            <p:nvSpPr>
              <p:cNvPr id="5156" name="Rectangle 5"/>
              <p:cNvSpPr>
                <a:spLocks noChangeArrowheads="1"/>
              </p:cNvSpPr>
              <p:nvPr/>
            </p:nvSpPr>
            <p:spPr bwMode="auto">
              <a:xfrm>
                <a:off x="2256" y="1008"/>
                <a:ext cx="864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7" name="Line 6"/>
              <p:cNvSpPr>
                <a:spLocks noChangeShapeType="1"/>
              </p:cNvSpPr>
              <p:nvPr/>
            </p:nvSpPr>
            <p:spPr bwMode="auto">
              <a:xfrm>
                <a:off x="2256" y="134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58" name="Line 7"/>
              <p:cNvSpPr>
                <a:spLocks noChangeShapeType="1"/>
              </p:cNvSpPr>
              <p:nvPr/>
            </p:nvSpPr>
            <p:spPr bwMode="auto">
              <a:xfrm>
                <a:off x="2688" y="100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154" name="Line 8"/>
            <p:cNvSpPr>
              <a:spLocks noChangeShapeType="1"/>
            </p:cNvSpPr>
            <p:nvPr/>
          </p:nvSpPr>
          <p:spPr bwMode="auto">
            <a:xfrm>
              <a:off x="283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55" name="Line 9"/>
            <p:cNvSpPr>
              <a:spLocks noChangeShapeType="1"/>
            </p:cNvSpPr>
            <p:nvPr/>
          </p:nvSpPr>
          <p:spPr bwMode="auto">
            <a:xfrm>
              <a:off x="254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125" name="Group 10"/>
          <p:cNvGrpSpPr>
            <a:grpSpLocks/>
          </p:cNvGrpSpPr>
          <p:nvPr/>
        </p:nvGrpSpPr>
        <p:grpSpPr bwMode="auto">
          <a:xfrm>
            <a:off x="1981200" y="2895600"/>
            <a:ext cx="1371600" cy="838200"/>
            <a:chOff x="2256" y="1008"/>
            <a:chExt cx="864" cy="528"/>
          </a:xfrm>
        </p:grpSpPr>
        <p:grpSp>
          <p:nvGrpSpPr>
            <p:cNvPr id="5147" name="Group 11"/>
            <p:cNvGrpSpPr>
              <a:grpSpLocks/>
            </p:cNvGrpSpPr>
            <p:nvPr/>
          </p:nvGrpSpPr>
          <p:grpSpPr bwMode="auto">
            <a:xfrm>
              <a:off x="2256" y="1008"/>
              <a:ext cx="864" cy="528"/>
              <a:chOff x="2256" y="1008"/>
              <a:chExt cx="864" cy="528"/>
            </a:xfrm>
          </p:grpSpPr>
          <p:sp>
            <p:nvSpPr>
              <p:cNvPr id="5150" name="Rectangle 12"/>
              <p:cNvSpPr>
                <a:spLocks noChangeArrowheads="1"/>
              </p:cNvSpPr>
              <p:nvPr/>
            </p:nvSpPr>
            <p:spPr bwMode="auto">
              <a:xfrm>
                <a:off x="2256" y="1008"/>
                <a:ext cx="864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1" name="Line 13"/>
              <p:cNvSpPr>
                <a:spLocks noChangeShapeType="1"/>
              </p:cNvSpPr>
              <p:nvPr/>
            </p:nvSpPr>
            <p:spPr bwMode="auto">
              <a:xfrm>
                <a:off x="2256" y="134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52" name="Line 14"/>
              <p:cNvSpPr>
                <a:spLocks noChangeShapeType="1"/>
              </p:cNvSpPr>
              <p:nvPr/>
            </p:nvSpPr>
            <p:spPr bwMode="auto">
              <a:xfrm>
                <a:off x="2688" y="100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148" name="Line 15"/>
            <p:cNvSpPr>
              <a:spLocks noChangeShapeType="1"/>
            </p:cNvSpPr>
            <p:nvPr/>
          </p:nvSpPr>
          <p:spPr bwMode="auto">
            <a:xfrm>
              <a:off x="283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49" name="Line 16"/>
            <p:cNvSpPr>
              <a:spLocks noChangeShapeType="1"/>
            </p:cNvSpPr>
            <p:nvPr/>
          </p:nvSpPr>
          <p:spPr bwMode="auto">
            <a:xfrm>
              <a:off x="254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126" name="Text Box 17"/>
          <p:cNvSpPr txBox="1">
            <a:spLocks noChangeArrowheads="1"/>
          </p:cNvSpPr>
          <p:nvPr/>
        </p:nvSpPr>
        <p:spPr bwMode="auto">
          <a:xfrm>
            <a:off x="3641725" y="16557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49</a:t>
            </a:r>
          </a:p>
        </p:txBody>
      </p:sp>
      <p:sp>
        <p:nvSpPr>
          <p:cNvPr id="5127" name="Text Box 18"/>
          <p:cNvSpPr txBox="1">
            <a:spLocks noChangeArrowheads="1"/>
          </p:cNvSpPr>
          <p:nvPr/>
        </p:nvSpPr>
        <p:spPr bwMode="auto">
          <a:xfrm>
            <a:off x="4860925" y="29511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49</a:t>
            </a:r>
          </a:p>
        </p:txBody>
      </p:sp>
      <p:sp>
        <p:nvSpPr>
          <p:cNvPr id="5128" name="Text Box 19"/>
          <p:cNvSpPr txBox="1">
            <a:spLocks noChangeArrowheads="1"/>
          </p:cNvSpPr>
          <p:nvPr/>
        </p:nvSpPr>
        <p:spPr bwMode="auto">
          <a:xfrm>
            <a:off x="7086600" y="1524000"/>
            <a:ext cx="1066800" cy="5889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hlink"/>
                </a:solidFill>
              </a:rPr>
              <a:t>n = 2</a:t>
            </a:r>
          </a:p>
        </p:txBody>
      </p:sp>
      <p:sp>
        <p:nvSpPr>
          <p:cNvPr id="5129" name="Text Box 20"/>
          <p:cNvSpPr txBox="1">
            <a:spLocks noChangeArrowheads="1"/>
          </p:cNvSpPr>
          <p:nvPr/>
        </p:nvSpPr>
        <p:spPr bwMode="auto">
          <a:xfrm>
            <a:off x="2057400" y="2971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5130" name="Text Box 21"/>
          <p:cNvSpPr txBox="1">
            <a:spLocks noChangeArrowheads="1"/>
          </p:cNvSpPr>
          <p:nvPr/>
        </p:nvSpPr>
        <p:spPr bwMode="auto">
          <a:xfrm>
            <a:off x="2727325" y="29511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36</a:t>
            </a:r>
          </a:p>
        </p:txBody>
      </p:sp>
      <p:sp>
        <p:nvSpPr>
          <p:cNvPr id="5131" name="Line 22"/>
          <p:cNvSpPr>
            <a:spLocks noChangeShapeType="1"/>
          </p:cNvSpPr>
          <p:nvPr/>
        </p:nvSpPr>
        <p:spPr bwMode="auto">
          <a:xfrm flipH="1">
            <a:off x="2819400" y="2286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32" name="Line 23"/>
          <p:cNvSpPr>
            <a:spLocks noChangeShapeType="1"/>
          </p:cNvSpPr>
          <p:nvPr/>
        </p:nvSpPr>
        <p:spPr bwMode="auto">
          <a:xfrm>
            <a:off x="4267200" y="2286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33" name="Line 24"/>
          <p:cNvSpPr>
            <a:spLocks noChangeShapeType="1"/>
          </p:cNvSpPr>
          <p:nvPr/>
        </p:nvSpPr>
        <p:spPr bwMode="auto">
          <a:xfrm flipH="1">
            <a:off x="2057400" y="3581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34" name="Line 25"/>
          <p:cNvSpPr>
            <a:spLocks noChangeShapeType="1"/>
          </p:cNvSpPr>
          <p:nvPr/>
        </p:nvSpPr>
        <p:spPr bwMode="auto">
          <a:xfrm>
            <a:off x="2667000" y="3657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35" name="Line 26"/>
          <p:cNvSpPr>
            <a:spLocks noChangeShapeType="1"/>
          </p:cNvSpPr>
          <p:nvPr/>
        </p:nvSpPr>
        <p:spPr bwMode="auto">
          <a:xfrm flipH="1">
            <a:off x="4876800" y="3581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36" name="Line 27"/>
          <p:cNvSpPr>
            <a:spLocks noChangeShapeType="1"/>
          </p:cNvSpPr>
          <p:nvPr/>
        </p:nvSpPr>
        <p:spPr bwMode="auto">
          <a:xfrm>
            <a:off x="3200400" y="3581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37" name="Text Box 28"/>
          <p:cNvSpPr txBox="1">
            <a:spLocks noChangeArrowheads="1"/>
          </p:cNvSpPr>
          <p:nvPr/>
        </p:nvSpPr>
        <p:spPr bwMode="auto">
          <a:xfrm>
            <a:off x="3733800" y="4800600"/>
            <a:ext cx="1490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Insert: 62</a:t>
            </a:r>
          </a:p>
        </p:txBody>
      </p:sp>
      <p:sp>
        <p:nvSpPr>
          <p:cNvPr id="5138" name="Text Box 29"/>
          <p:cNvSpPr txBox="1">
            <a:spLocks noChangeArrowheads="1"/>
          </p:cNvSpPr>
          <p:nvPr/>
        </p:nvSpPr>
        <p:spPr bwMode="auto">
          <a:xfrm>
            <a:off x="5622925" y="29511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62</a:t>
            </a:r>
          </a:p>
        </p:txBody>
      </p:sp>
      <p:sp>
        <p:nvSpPr>
          <p:cNvPr id="5139" name="Line 30"/>
          <p:cNvSpPr>
            <a:spLocks noChangeShapeType="1"/>
          </p:cNvSpPr>
          <p:nvPr/>
        </p:nvSpPr>
        <p:spPr bwMode="auto">
          <a:xfrm>
            <a:off x="5486400" y="3581400"/>
            <a:ext cx="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5140" name="Group 31"/>
          <p:cNvGrpSpPr>
            <a:grpSpLocks/>
          </p:cNvGrpSpPr>
          <p:nvPr/>
        </p:nvGrpSpPr>
        <p:grpSpPr bwMode="auto">
          <a:xfrm>
            <a:off x="4800600" y="2895600"/>
            <a:ext cx="1371600" cy="838200"/>
            <a:chOff x="2256" y="1008"/>
            <a:chExt cx="864" cy="528"/>
          </a:xfrm>
        </p:grpSpPr>
        <p:grpSp>
          <p:nvGrpSpPr>
            <p:cNvPr id="5141" name="Group 32"/>
            <p:cNvGrpSpPr>
              <a:grpSpLocks/>
            </p:cNvGrpSpPr>
            <p:nvPr/>
          </p:nvGrpSpPr>
          <p:grpSpPr bwMode="auto">
            <a:xfrm>
              <a:off x="2256" y="1008"/>
              <a:ext cx="864" cy="528"/>
              <a:chOff x="2256" y="1008"/>
              <a:chExt cx="864" cy="528"/>
            </a:xfrm>
          </p:grpSpPr>
          <p:sp>
            <p:nvSpPr>
              <p:cNvPr id="5144" name="Rectangle 33"/>
              <p:cNvSpPr>
                <a:spLocks noChangeArrowheads="1"/>
              </p:cNvSpPr>
              <p:nvPr/>
            </p:nvSpPr>
            <p:spPr bwMode="auto">
              <a:xfrm>
                <a:off x="2256" y="1008"/>
                <a:ext cx="864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5" name="Line 34"/>
              <p:cNvSpPr>
                <a:spLocks noChangeShapeType="1"/>
              </p:cNvSpPr>
              <p:nvPr/>
            </p:nvSpPr>
            <p:spPr bwMode="auto">
              <a:xfrm>
                <a:off x="2256" y="134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46" name="Line 35"/>
              <p:cNvSpPr>
                <a:spLocks noChangeShapeType="1"/>
              </p:cNvSpPr>
              <p:nvPr/>
            </p:nvSpPr>
            <p:spPr bwMode="auto">
              <a:xfrm>
                <a:off x="2688" y="100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142" name="Line 36"/>
            <p:cNvSpPr>
              <a:spLocks noChangeShapeType="1"/>
            </p:cNvSpPr>
            <p:nvPr/>
          </p:nvSpPr>
          <p:spPr bwMode="auto">
            <a:xfrm>
              <a:off x="283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43" name="Line 37"/>
            <p:cNvSpPr>
              <a:spLocks noChangeShapeType="1"/>
            </p:cNvSpPr>
            <p:nvPr/>
          </p:nvSpPr>
          <p:spPr bwMode="auto">
            <a:xfrm>
              <a:off x="254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ADCD761-82CA-4575-9290-9D20EE215E4D}" type="slidenum">
              <a:rPr lang="en-US"/>
              <a:pPr/>
              <a:t>20</a:t>
            </a:fld>
            <a:endParaRPr lang="en-US"/>
          </a:p>
        </p:txBody>
      </p:sp>
      <p:sp>
        <p:nvSpPr>
          <p:cNvPr id="84996" name="Rectangle 4"/>
          <p:cNvSpPr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Inserting into a Leaf Node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2438400" y="3886200"/>
            <a:ext cx="3048000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2514600" y="39624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54</a:t>
            </a:r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3124200" y="39624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57</a:t>
            </a:r>
          </a:p>
        </p:txBody>
      </p: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4343400" y="39624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60</a:t>
            </a:r>
          </a:p>
        </p:txBody>
      </p:sp>
      <p:sp>
        <p:nvSpPr>
          <p:cNvPr id="23560" name="Text Box 9"/>
          <p:cNvSpPr txBox="1">
            <a:spLocks noChangeArrowheads="1"/>
          </p:cNvSpPr>
          <p:nvPr/>
        </p:nvSpPr>
        <p:spPr bwMode="auto">
          <a:xfrm>
            <a:off x="4953000" y="39624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62</a:t>
            </a:r>
          </a:p>
        </p:txBody>
      </p:sp>
      <p:sp>
        <p:nvSpPr>
          <p:cNvPr id="23561" name="Line 10"/>
          <p:cNvSpPr>
            <a:spLocks noChangeShapeType="1"/>
          </p:cNvSpPr>
          <p:nvPr/>
        </p:nvSpPr>
        <p:spPr bwMode="auto">
          <a:xfrm>
            <a:off x="2438400" y="44958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3562" name="Line 11"/>
          <p:cNvSpPr>
            <a:spLocks noChangeShapeType="1"/>
          </p:cNvSpPr>
          <p:nvPr/>
        </p:nvSpPr>
        <p:spPr bwMode="auto">
          <a:xfrm>
            <a:off x="48768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3563" name="Line 12"/>
          <p:cNvSpPr>
            <a:spLocks noChangeShapeType="1"/>
          </p:cNvSpPr>
          <p:nvPr/>
        </p:nvSpPr>
        <p:spPr bwMode="auto">
          <a:xfrm>
            <a:off x="30480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>
            <a:off x="36576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>
            <a:off x="42672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>
            <a:off x="5181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27432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>
            <a:off x="33528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>
            <a:off x="39624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3570" name="Line 19"/>
          <p:cNvSpPr>
            <a:spLocks noChangeShapeType="1"/>
          </p:cNvSpPr>
          <p:nvPr/>
        </p:nvSpPr>
        <p:spPr bwMode="auto">
          <a:xfrm>
            <a:off x="45720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3571" name="Line 20"/>
          <p:cNvSpPr>
            <a:spLocks noChangeShapeType="1"/>
          </p:cNvSpPr>
          <p:nvPr/>
        </p:nvSpPr>
        <p:spPr bwMode="auto">
          <a:xfrm>
            <a:off x="5334000" y="480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3572" name="Oval 21"/>
          <p:cNvSpPr>
            <a:spLocks noChangeArrowheads="1"/>
          </p:cNvSpPr>
          <p:nvPr/>
        </p:nvSpPr>
        <p:spPr bwMode="auto">
          <a:xfrm>
            <a:off x="6705600" y="2895600"/>
            <a:ext cx="762000" cy="7620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Text Box 22"/>
          <p:cNvSpPr txBox="1">
            <a:spLocks noChangeArrowheads="1"/>
          </p:cNvSpPr>
          <p:nvPr/>
        </p:nvSpPr>
        <p:spPr bwMode="auto">
          <a:xfrm>
            <a:off x="6858000" y="30480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58</a:t>
            </a:r>
          </a:p>
        </p:txBody>
      </p:sp>
      <p:sp>
        <p:nvSpPr>
          <p:cNvPr id="23574" name="Line 23"/>
          <p:cNvSpPr>
            <a:spLocks noChangeShapeType="1"/>
          </p:cNvSpPr>
          <p:nvPr/>
        </p:nvSpPr>
        <p:spPr bwMode="auto">
          <a:xfrm>
            <a:off x="2590800" y="48006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3575" name="Line 24"/>
          <p:cNvSpPr>
            <a:spLocks noChangeShapeType="1"/>
          </p:cNvSpPr>
          <p:nvPr/>
        </p:nvSpPr>
        <p:spPr bwMode="auto">
          <a:xfrm>
            <a:off x="3048000" y="48006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3576" name="Line 26"/>
          <p:cNvSpPr>
            <a:spLocks noChangeShapeType="1"/>
          </p:cNvSpPr>
          <p:nvPr/>
        </p:nvSpPr>
        <p:spPr bwMode="auto">
          <a:xfrm>
            <a:off x="4876800" y="48006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3577" name="Line 29"/>
          <p:cNvSpPr>
            <a:spLocks noChangeShapeType="1"/>
          </p:cNvSpPr>
          <p:nvPr/>
        </p:nvSpPr>
        <p:spPr bwMode="auto">
          <a:xfrm>
            <a:off x="4191000" y="48006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73595EC-8BDF-4C4E-9934-C82FFC692D75}" type="slidenum">
              <a:rPr lang="en-US"/>
              <a:pPr/>
              <a:t>21</a:t>
            </a:fld>
            <a:endParaRPr lang="en-US"/>
          </a:p>
        </p:txBody>
      </p:sp>
      <p:sp>
        <p:nvSpPr>
          <p:cNvPr id="86020" name="Rectangle 4"/>
          <p:cNvSpPr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Inserting into a Leaf Node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2438400" y="3886200"/>
            <a:ext cx="3048000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2514600" y="39624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54</a:t>
            </a:r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3124200" y="39624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57</a:t>
            </a: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4343400" y="39624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60</a:t>
            </a: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4953000" y="39624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62</a:t>
            </a:r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>
            <a:off x="2438400" y="44958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4586" name="Line 11"/>
          <p:cNvSpPr>
            <a:spLocks noChangeShapeType="1"/>
          </p:cNvSpPr>
          <p:nvPr/>
        </p:nvSpPr>
        <p:spPr bwMode="auto">
          <a:xfrm>
            <a:off x="48768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4587" name="Line 12"/>
          <p:cNvSpPr>
            <a:spLocks noChangeShapeType="1"/>
          </p:cNvSpPr>
          <p:nvPr/>
        </p:nvSpPr>
        <p:spPr bwMode="auto">
          <a:xfrm>
            <a:off x="30480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4588" name="Line 13"/>
          <p:cNvSpPr>
            <a:spLocks noChangeShapeType="1"/>
          </p:cNvSpPr>
          <p:nvPr/>
        </p:nvSpPr>
        <p:spPr bwMode="auto">
          <a:xfrm>
            <a:off x="36576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4589" name="Line 14"/>
          <p:cNvSpPr>
            <a:spLocks noChangeShapeType="1"/>
          </p:cNvSpPr>
          <p:nvPr/>
        </p:nvSpPr>
        <p:spPr bwMode="auto">
          <a:xfrm>
            <a:off x="42672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4590" name="Line 15"/>
          <p:cNvSpPr>
            <a:spLocks noChangeShapeType="1"/>
          </p:cNvSpPr>
          <p:nvPr/>
        </p:nvSpPr>
        <p:spPr bwMode="auto">
          <a:xfrm>
            <a:off x="5181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4591" name="Line 16"/>
          <p:cNvSpPr>
            <a:spLocks noChangeShapeType="1"/>
          </p:cNvSpPr>
          <p:nvPr/>
        </p:nvSpPr>
        <p:spPr bwMode="auto">
          <a:xfrm>
            <a:off x="27432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4592" name="Line 17"/>
          <p:cNvSpPr>
            <a:spLocks noChangeShapeType="1"/>
          </p:cNvSpPr>
          <p:nvPr/>
        </p:nvSpPr>
        <p:spPr bwMode="auto">
          <a:xfrm>
            <a:off x="33528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4593" name="Line 18"/>
          <p:cNvSpPr>
            <a:spLocks noChangeShapeType="1"/>
          </p:cNvSpPr>
          <p:nvPr/>
        </p:nvSpPr>
        <p:spPr bwMode="auto">
          <a:xfrm>
            <a:off x="39624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4594" name="Line 19"/>
          <p:cNvSpPr>
            <a:spLocks noChangeShapeType="1"/>
          </p:cNvSpPr>
          <p:nvPr/>
        </p:nvSpPr>
        <p:spPr bwMode="auto">
          <a:xfrm>
            <a:off x="45720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4595" name="Line 20"/>
          <p:cNvSpPr>
            <a:spLocks noChangeShapeType="1"/>
          </p:cNvSpPr>
          <p:nvPr/>
        </p:nvSpPr>
        <p:spPr bwMode="auto">
          <a:xfrm>
            <a:off x="5334000" y="480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4596" name="Oval 21"/>
          <p:cNvSpPr>
            <a:spLocks noChangeArrowheads="1"/>
          </p:cNvSpPr>
          <p:nvPr/>
        </p:nvSpPr>
        <p:spPr bwMode="auto">
          <a:xfrm>
            <a:off x="6705600" y="2895600"/>
            <a:ext cx="762000" cy="7620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22"/>
          <p:cNvSpPr txBox="1">
            <a:spLocks noChangeArrowheads="1"/>
          </p:cNvSpPr>
          <p:nvPr/>
        </p:nvSpPr>
        <p:spPr bwMode="auto">
          <a:xfrm>
            <a:off x="6858000" y="30480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58</a:t>
            </a:r>
          </a:p>
        </p:txBody>
      </p:sp>
      <p:sp>
        <p:nvSpPr>
          <p:cNvPr id="24598" name="Line 23"/>
          <p:cNvSpPr>
            <a:spLocks noChangeShapeType="1"/>
          </p:cNvSpPr>
          <p:nvPr/>
        </p:nvSpPr>
        <p:spPr bwMode="auto">
          <a:xfrm>
            <a:off x="2590800" y="48006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4599" name="Line 24"/>
          <p:cNvSpPr>
            <a:spLocks noChangeShapeType="1"/>
          </p:cNvSpPr>
          <p:nvPr/>
        </p:nvSpPr>
        <p:spPr bwMode="auto">
          <a:xfrm>
            <a:off x="3048000" y="48006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4600" name="Line 26"/>
          <p:cNvSpPr>
            <a:spLocks noChangeShapeType="1"/>
          </p:cNvSpPr>
          <p:nvPr/>
        </p:nvSpPr>
        <p:spPr bwMode="auto">
          <a:xfrm>
            <a:off x="4876800" y="48006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4601" name="Line 27"/>
          <p:cNvSpPr>
            <a:spLocks noChangeShapeType="1"/>
          </p:cNvSpPr>
          <p:nvPr/>
        </p:nvSpPr>
        <p:spPr bwMode="auto">
          <a:xfrm>
            <a:off x="3657600" y="48006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4602" name="Text Box 28"/>
          <p:cNvSpPr txBox="1">
            <a:spLocks noChangeArrowheads="1"/>
          </p:cNvSpPr>
          <p:nvPr/>
        </p:nvSpPr>
        <p:spPr bwMode="auto">
          <a:xfrm>
            <a:off x="3733800" y="39624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58</a:t>
            </a:r>
          </a:p>
        </p:txBody>
      </p:sp>
      <p:sp>
        <p:nvSpPr>
          <p:cNvPr id="24603" name="Line 29"/>
          <p:cNvSpPr>
            <a:spLocks noChangeShapeType="1"/>
          </p:cNvSpPr>
          <p:nvPr/>
        </p:nvSpPr>
        <p:spPr bwMode="auto">
          <a:xfrm>
            <a:off x="4191000" y="48006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D64A1FD-4E37-4633-B729-5661EE2ECD2B}" type="slidenum">
              <a:rPr lang="en-US"/>
              <a:pPr/>
              <a:t>22</a:t>
            </a:fld>
            <a:endParaRPr lang="en-US"/>
          </a:p>
        </p:txBody>
      </p:sp>
      <p:grpSp>
        <p:nvGrpSpPr>
          <p:cNvPr id="25603" name="Group 45"/>
          <p:cNvGrpSpPr>
            <a:grpSpLocks/>
          </p:cNvGrpSpPr>
          <p:nvPr/>
        </p:nvGrpSpPr>
        <p:grpSpPr bwMode="auto">
          <a:xfrm>
            <a:off x="2819400" y="1905000"/>
            <a:ext cx="3048000" cy="1143000"/>
            <a:chOff x="2784" y="2544"/>
            <a:chExt cx="1920" cy="720"/>
          </a:xfrm>
        </p:grpSpPr>
        <p:sp>
          <p:nvSpPr>
            <p:cNvPr id="25635" name="Rectangle 4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6" name="Line 9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37" name="Line 10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38" name="Line 11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39" name="Line 12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40" name="Line 13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41" name="Line 14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42" name="Line 15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43" name="Line 16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44" name="Line 17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45" name="Line 18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5604" name="Line 20"/>
          <p:cNvSpPr>
            <a:spLocks noChangeShapeType="1"/>
          </p:cNvSpPr>
          <p:nvPr/>
        </p:nvSpPr>
        <p:spPr bwMode="auto">
          <a:xfrm>
            <a:off x="1143000" y="49530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605" name="Line 21"/>
          <p:cNvSpPr>
            <a:spLocks noChangeShapeType="1"/>
          </p:cNvSpPr>
          <p:nvPr/>
        </p:nvSpPr>
        <p:spPr bwMode="auto">
          <a:xfrm>
            <a:off x="1600200" y="49530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606" name="Line 22"/>
          <p:cNvSpPr>
            <a:spLocks noChangeShapeType="1"/>
          </p:cNvSpPr>
          <p:nvPr/>
        </p:nvSpPr>
        <p:spPr bwMode="auto">
          <a:xfrm>
            <a:off x="3429000" y="49530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607" name="Line 23"/>
          <p:cNvSpPr>
            <a:spLocks noChangeShapeType="1"/>
          </p:cNvSpPr>
          <p:nvPr/>
        </p:nvSpPr>
        <p:spPr bwMode="auto">
          <a:xfrm>
            <a:off x="2209800" y="49530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608" name="Line 25"/>
          <p:cNvSpPr>
            <a:spLocks noChangeShapeType="1"/>
          </p:cNvSpPr>
          <p:nvPr/>
        </p:nvSpPr>
        <p:spPr bwMode="auto">
          <a:xfrm>
            <a:off x="2743200" y="49530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609" name="Oval 26"/>
          <p:cNvSpPr>
            <a:spLocks noChangeArrowheads="1"/>
          </p:cNvSpPr>
          <p:nvPr/>
        </p:nvSpPr>
        <p:spPr bwMode="auto">
          <a:xfrm>
            <a:off x="457200" y="1752600"/>
            <a:ext cx="762000" cy="7620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Text Box 27"/>
          <p:cNvSpPr txBox="1">
            <a:spLocks noChangeArrowheads="1"/>
          </p:cNvSpPr>
          <p:nvPr/>
        </p:nvSpPr>
        <p:spPr bwMode="auto">
          <a:xfrm>
            <a:off x="609600" y="19050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61</a:t>
            </a:r>
          </a:p>
        </p:txBody>
      </p:sp>
      <p:sp>
        <p:nvSpPr>
          <p:cNvPr id="25611" name="Rectangle 28"/>
          <p:cNvSpPr>
            <a:spLocks noChangeArrowheads="1"/>
          </p:cNvSpPr>
          <p:nvPr/>
        </p:nvSpPr>
        <p:spPr bwMode="auto">
          <a:xfrm>
            <a:off x="990600" y="4038600"/>
            <a:ext cx="3048000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Text Box 29"/>
          <p:cNvSpPr txBox="1">
            <a:spLocks noChangeArrowheads="1"/>
          </p:cNvSpPr>
          <p:nvPr/>
        </p:nvSpPr>
        <p:spPr bwMode="auto">
          <a:xfrm>
            <a:off x="1066800" y="4114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54</a:t>
            </a:r>
          </a:p>
        </p:txBody>
      </p:sp>
      <p:sp>
        <p:nvSpPr>
          <p:cNvPr id="25613" name="Text Box 30"/>
          <p:cNvSpPr txBox="1">
            <a:spLocks noChangeArrowheads="1"/>
          </p:cNvSpPr>
          <p:nvPr/>
        </p:nvSpPr>
        <p:spPr bwMode="auto">
          <a:xfrm>
            <a:off x="1676400" y="4114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57</a:t>
            </a:r>
          </a:p>
        </p:txBody>
      </p:sp>
      <p:sp>
        <p:nvSpPr>
          <p:cNvPr id="25614" name="Text Box 31"/>
          <p:cNvSpPr txBox="1">
            <a:spLocks noChangeArrowheads="1"/>
          </p:cNvSpPr>
          <p:nvPr/>
        </p:nvSpPr>
        <p:spPr bwMode="auto">
          <a:xfrm>
            <a:off x="2895600" y="4114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60</a:t>
            </a:r>
          </a:p>
        </p:txBody>
      </p:sp>
      <p:sp>
        <p:nvSpPr>
          <p:cNvPr id="25615" name="Text Box 32"/>
          <p:cNvSpPr txBox="1">
            <a:spLocks noChangeArrowheads="1"/>
          </p:cNvSpPr>
          <p:nvPr/>
        </p:nvSpPr>
        <p:spPr bwMode="auto">
          <a:xfrm>
            <a:off x="3505200" y="4114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62</a:t>
            </a:r>
          </a:p>
        </p:txBody>
      </p:sp>
      <p:sp>
        <p:nvSpPr>
          <p:cNvPr id="25616" name="Line 33"/>
          <p:cNvSpPr>
            <a:spLocks noChangeShapeType="1"/>
          </p:cNvSpPr>
          <p:nvPr/>
        </p:nvSpPr>
        <p:spPr bwMode="auto">
          <a:xfrm>
            <a:off x="990600" y="46482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617" name="Line 34"/>
          <p:cNvSpPr>
            <a:spLocks noChangeShapeType="1"/>
          </p:cNvSpPr>
          <p:nvPr/>
        </p:nvSpPr>
        <p:spPr bwMode="auto">
          <a:xfrm>
            <a:off x="3429000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618" name="Line 35"/>
          <p:cNvSpPr>
            <a:spLocks noChangeShapeType="1"/>
          </p:cNvSpPr>
          <p:nvPr/>
        </p:nvSpPr>
        <p:spPr bwMode="auto">
          <a:xfrm>
            <a:off x="1600200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619" name="Line 36"/>
          <p:cNvSpPr>
            <a:spLocks noChangeShapeType="1"/>
          </p:cNvSpPr>
          <p:nvPr/>
        </p:nvSpPr>
        <p:spPr bwMode="auto">
          <a:xfrm>
            <a:off x="2209800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620" name="Line 37"/>
          <p:cNvSpPr>
            <a:spLocks noChangeShapeType="1"/>
          </p:cNvSpPr>
          <p:nvPr/>
        </p:nvSpPr>
        <p:spPr bwMode="auto">
          <a:xfrm>
            <a:off x="2819400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621" name="Line 38"/>
          <p:cNvSpPr>
            <a:spLocks noChangeShapeType="1"/>
          </p:cNvSpPr>
          <p:nvPr/>
        </p:nvSpPr>
        <p:spPr bwMode="auto">
          <a:xfrm>
            <a:off x="37338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622" name="Line 39"/>
          <p:cNvSpPr>
            <a:spLocks noChangeShapeType="1"/>
          </p:cNvSpPr>
          <p:nvPr/>
        </p:nvSpPr>
        <p:spPr bwMode="auto">
          <a:xfrm>
            <a:off x="12954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623" name="Line 40"/>
          <p:cNvSpPr>
            <a:spLocks noChangeShapeType="1"/>
          </p:cNvSpPr>
          <p:nvPr/>
        </p:nvSpPr>
        <p:spPr bwMode="auto">
          <a:xfrm>
            <a:off x="19050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624" name="Line 41"/>
          <p:cNvSpPr>
            <a:spLocks noChangeShapeType="1"/>
          </p:cNvSpPr>
          <p:nvPr/>
        </p:nvSpPr>
        <p:spPr bwMode="auto">
          <a:xfrm>
            <a:off x="25146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625" name="Line 42"/>
          <p:cNvSpPr>
            <a:spLocks noChangeShapeType="1"/>
          </p:cNvSpPr>
          <p:nvPr/>
        </p:nvSpPr>
        <p:spPr bwMode="auto">
          <a:xfrm>
            <a:off x="3124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626" name="Line 43"/>
          <p:cNvSpPr>
            <a:spLocks noChangeShapeType="1"/>
          </p:cNvSpPr>
          <p:nvPr/>
        </p:nvSpPr>
        <p:spPr bwMode="auto">
          <a:xfrm>
            <a:off x="3886200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627" name="Text Box 44"/>
          <p:cNvSpPr txBox="1">
            <a:spLocks noChangeArrowheads="1"/>
          </p:cNvSpPr>
          <p:nvPr/>
        </p:nvSpPr>
        <p:spPr bwMode="auto">
          <a:xfrm>
            <a:off x="2286000" y="4114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58</a:t>
            </a:r>
          </a:p>
        </p:txBody>
      </p:sp>
      <p:sp>
        <p:nvSpPr>
          <p:cNvPr id="25628" name="Line 58"/>
          <p:cNvSpPr>
            <a:spLocks noChangeShapeType="1"/>
          </p:cNvSpPr>
          <p:nvPr/>
        </p:nvSpPr>
        <p:spPr bwMode="auto">
          <a:xfrm flipH="1">
            <a:off x="2590800" y="2819400"/>
            <a:ext cx="1447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629" name="Text Box 59"/>
          <p:cNvSpPr txBox="1">
            <a:spLocks noChangeArrowheads="1"/>
          </p:cNvSpPr>
          <p:nvPr/>
        </p:nvSpPr>
        <p:spPr bwMode="auto">
          <a:xfrm>
            <a:off x="3429000" y="19812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54</a:t>
            </a:r>
          </a:p>
        </p:txBody>
      </p:sp>
      <p:sp>
        <p:nvSpPr>
          <p:cNvPr id="25630" name="Text Box 60"/>
          <p:cNvSpPr txBox="1">
            <a:spLocks noChangeArrowheads="1"/>
          </p:cNvSpPr>
          <p:nvPr/>
        </p:nvSpPr>
        <p:spPr bwMode="auto">
          <a:xfrm>
            <a:off x="4098925" y="19605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31" name="Text Box 61"/>
          <p:cNvSpPr txBox="1">
            <a:spLocks noChangeArrowheads="1"/>
          </p:cNvSpPr>
          <p:nvPr/>
        </p:nvSpPr>
        <p:spPr bwMode="auto">
          <a:xfrm>
            <a:off x="4114800" y="19812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66</a:t>
            </a:r>
          </a:p>
        </p:txBody>
      </p:sp>
      <p:sp>
        <p:nvSpPr>
          <p:cNvPr id="25632" name="Line 62"/>
          <p:cNvSpPr>
            <a:spLocks noChangeShapeType="1"/>
          </p:cNvSpPr>
          <p:nvPr/>
        </p:nvSpPr>
        <p:spPr bwMode="auto">
          <a:xfrm flipH="1">
            <a:off x="838200" y="2895600"/>
            <a:ext cx="2514600" cy="685800"/>
          </a:xfrm>
          <a:prstGeom prst="line">
            <a:avLst/>
          </a:prstGeom>
          <a:noFill/>
          <a:ln w="9525">
            <a:solidFill>
              <a:srgbClr val="CC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633" name="Line 63"/>
          <p:cNvSpPr>
            <a:spLocks noChangeShapeType="1"/>
          </p:cNvSpPr>
          <p:nvPr/>
        </p:nvSpPr>
        <p:spPr bwMode="auto">
          <a:xfrm>
            <a:off x="4724400" y="2895600"/>
            <a:ext cx="2514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7105" name="Text Box 65"/>
          <p:cNvSpPr txBox="1">
            <a:spLocks noChangeArrowheads="1"/>
          </p:cNvSpPr>
          <p:nvPr/>
        </p:nvSpPr>
        <p:spPr bwMode="auto">
          <a:xfrm>
            <a:off x="2209800" y="228600"/>
            <a:ext cx="4389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Splitting a Leaf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4319FFB-6AF6-4DCD-9ADC-07A880DAA9F1}" type="slidenum">
              <a:rPr lang="en-US"/>
              <a:pPr/>
              <a:t>23</a:t>
            </a:fld>
            <a:endParaRPr lang="en-US"/>
          </a:p>
        </p:txBody>
      </p:sp>
      <p:grpSp>
        <p:nvGrpSpPr>
          <p:cNvPr id="26627" name="Group 5"/>
          <p:cNvGrpSpPr>
            <a:grpSpLocks/>
          </p:cNvGrpSpPr>
          <p:nvPr/>
        </p:nvGrpSpPr>
        <p:grpSpPr bwMode="auto">
          <a:xfrm>
            <a:off x="4419600" y="4038600"/>
            <a:ext cx="3048000" cy="1143000"/>
            <a:chOff x="2784" y="2544"/>
            <a:chExt cx="1920" cy="720"/>
          </a:xfrm>
        </p:grpSpPr>
        <p:sp>
          <p:nvSpPr>
            <p:cNvPr id="26672" name="Rectangle 6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3" name="Line 7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6674" name="Line 8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6675" name="Line 9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6676" name="Line 10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6677" name="Line 11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6678" name="Line 12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6679" name="Line 13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6680" name="Line 14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6681" name="Line 15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6682" name="Line 16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6628" name="Line 17"/>
          <p:cNvSpPr>
            <a:spLocks noChangeShapeType="1"/>
          </p:cNvSpPr>
          <p:nvPr/>
        </p:nvSpPr>
        <p:spPr bwMode="auto">
          <a:xfrm>
            <a:off x="1143000" y="49530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629" name="Line 18"/>
          <p:cNvSpPr>
            <a:spLocks noChangeShapeType="1"/>
          </p:cNvSpPr>
          <p:nvPr/>
        </p:nvSpPr>
        <p:spPr bwMode="auto">
          <a:xfrm>
            <a:off x="1600200" y="49530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630" name="Line 19"/>
          <p:cNvSpPr>
            <a:spLocks noChangeShapeType="1"/>
          </p:cNvSpPr>
          <p:nvPr/>
        </p:nvSpPr>
        <p:spPr bwMode="auto">
          <a:xfrm>
            <a:off x="3429000" y="49530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631" name="Line 20"/>
          <p:cNvSpPr>
            <a:spLocks noChangeShapeType="1"/>
          </p:cNvSpPr>
          <p:nvPr/>
        </p:nvSpPr>
        <p:spPr bwMode="auto">
          <a:xfrm>
            <a:off x="2209800" y="49530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632" name="Line 21"/>
          <p:cNvSpPr>
            <a:spLocks noChangeShapeType="1"/>
          </p:cNvSpPr>
          <p:nvPr/>
        </p:nvSpPr>
        <p:spPr bwMode="auto">
          <a:xfrm>
            <a:off x="2743200" y="49530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633" name="Oval 22"/>
          <p:cNvSpPr>
            <a:spLocks noChangeArrowheads="1"/>
          </p:cNvSpPr>
          <p:nvPr/>
        </p:nvSpPr>
        <p:spPr bwMode="auto">
          <a:xfrm>
            <a:off x="457200" y="1752600"/>
            <a:ext cx="762000" cy="7620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Text Box 23"/>
          <p:cNvSpPr txBox="1">
            <a:spLocks noChangeArrowheads="1"/>
          </p:cNvSpPr>
          <p:nvPr/>
        </p:nvSpPr>
        <p:spPr bwMode="auto">
          <a:xfrm>
            <a:off x="609600" y="19050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61</a:t>
            </a:r>
          </a:p>
        </p:txBody>
      </p:sp>
      <p:sp>
        <p:nvSpPr>
          <p:cNvPr id="26635" name="Rectangle 24"/>
          <p:cNvSpPr>
            <a:spLocks noChangeArrowheads="1"/>
          </p:cNvSpPr>
          <p:nvPr/>
        </p:nvSpPr>
        <p:spPr bwMode="auto">
          <a:xfrm>
            <a:off x="990600" y="4038600"/>
            <a:ext cx="3048000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Text Box 25"/>
          <p:cNvSpPr txBox="1">
            <a:spLocks noChangeArrowheads="1"/>
          </p:cNvSpPr>
          <p:nvPr/>
        </p:nvSpPr>
        <p:spPr bwMode="auto">
          <a:xfrm>
            <a:off x="1066800" y="4114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54</a:t>
            </a:r>
          </a:p>
        </p:txBody>
      </p:sp>
      <p:sp>
        <p:nvSpPr>
          <p:cNvPr id="26637" name="Text Box 26"/>
          <p:cNvSpPr txBox="1">
            <a:spLocks noChangeArrowheads="1"/>
          </p:cNvSpPr>
          <p:nvPr/>
        </p:nvSpPr>
        <p:spPr bwMode="auto">
          <a:xfrm>
            <a:off x="1676400" y="4114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57</a:t>
            </a:r>
          </a:p>
        </p:txBody>
      </p:sp>
      <p:sp>
        <p:nvSpPr>
          <p:cNvPr id="26638" name="Text Box 27"/>
          <p:cNvSpPr txBox="1">
            <a:spLocks noChangeArrowheads="1"/>
          </p:cNvSpPr>
          <p:nvPr/>
        </p:nvSpPr>
        <p:spPr bwMode="auto">
          <a:xfrm>
            <a:off x="2895600" y="4114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60</a:t>
            </a:r>
          </a:p>
        </p:txBody>
      </p:sp>
      <p:sp>
        <p:nvSpPr>
          <p:cNvPr id="26639" name="Text Box 28"/>
          <p:cNvSpPr txBox="1">
            <a:spLocks noChangeArrowheads="1"/>
          </p:cNvSpPr>
          <p:nvPr/>
        </p:nvSpPr>
        <p:spPr bwMode="auto">
          <a:xfrm>
            <a:off x="3505200" y="4114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62</a:t>
            </a:r>
          </a:p>
        </p:txBody>
      </p:sp>
      <p:sp>
        <p:nvSpPr>
          <p:cNvPr id="26640" name="Line 29"/>
          <p:cNvSpPr>
            <a:spLocks noChangeShapeType="1"/>
          </p:cNvSpPr>
          <p:nvPr/>
        </p:nvSpPr>
        <p:spPr bwMode="auto">
          <a:xfrm>
            <a:off x="990600" y="46482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641" name="Line 30"/>
          <p:cNvSpPr>
            <a:spLocks noChangeShapeType="1"/>
          </p:cNvSpPr>
          <p:nvPr/>
        </p:nvSpPr>
        <p:spPr bwMode="auto">
          <a:xfrm>
            <a:off x="3429000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642" name="Line 31"/>
          <p:cNvSpPr>
            <a:spLocks noChangeShapeType="1"/>
          </p:cNvSpPr>
          <p:nvPr/>
        </p:nvSpPr>
        <p:spPr bwMode="auto">
          <a:xfrm>
            <a:off x="1600200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643" name="Line 32"/>
          <p:cNvSpPr>
            <a:spLocks noChangeShapeType="1"/>
          </p:cNvSpPr>
          <p:nvPr/>
        </p:nvSpPr>
        <p:spPr bwMode="auto">
          <a:xfrm>
            <a:off x="2209800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644" name="Line 33"/>
          <p:cNvSpPr>
            <a:spLocks noChangeShapeType="1"/>
          </p:cNvSpPr>
          <p:nvPr/>
        </p:nvSpPr>
        <p:spPr bwMode="auto">
          <a:xfrm>
            <a:off x="2819400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645" name="Line 34"/>
          <p:cNvSpPr>
            <a:spLocks noChangeShapeType="1"/>
          </p:cNvSpPr>
          <p:nvPr/>
        </p:nvSpPr>
        <p:spPr bwMode="auto">
          <a:xfrm>
            <a:off x="37338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646" name="Line 35"/>
          <p:cNvSpPr>
            <a:spLocks noChangeShapeType="1"/>
          </p:cNvSpPr>
          <p:nvPr/>
        </p:nvSpPr>
        <p:spPr bwMode="auto">
          <a:xfrm>
            <a:off x="12954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647" name="Line 36"/>
          <p:cNvSpPr>
            <a:spLocks noChangeShapeType="1"/>
          </p:cNvSpPr>
          <p:nvPr/>
        </p:nvSpPr>
        <p:spPr bwMode="auto">
          <a:xfrm>
            <a:off x="19050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648" name="Line 37"/>
          <p:cNvSpPr>
            <a:spLocks noChangeShapeType="1"/>
          </p:cNvSpPr>
          <p:nvPr/>
        </p:nvSpPr>
        <p:spPr bwMode="auto">
          <a:xfrm>
            <a:off x="25146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649" name="Line 38"/>
          <p:cNvSpPr>
            <a:spLocks noChangeShapeType="1"/>
          </p:cNvSpPr>
          <p:nvPr/>
        </p:nvSpPr>
        <p:spPr bwMode="auto">
          <a:xfrm>
            <a:off x="3124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650" name="Line 39"/>
          <p:cNvSpPr>
            <a:spLocks noChangeShapeType="1"/>
          </p:cNvSpPr>
          <p:nvPr/>
        </p:nvSpPr>
        <p:spPr bwMode="auto">
          <a:xfrm>
            <a:off x="7391400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651" name="Text Box 40"/>
          <p:cNvSpPr txBox="1">
            <a:spLocks noChangeArrowheads="1"/>
          </p:cNvSpPr>
          <p:nvPr/>
        </p:nvSpPr>
        <p:spPr bwMode="auto">
          <a:xfrm>
            <a:off x="2286000" y="4114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58</a:t>
            </a:r>
          </a:p>
        </p:txBody>
      </p:sp>
      <p:sp>
        <p:nvSpPr>
          <p:cNvPr id="26652" name="Line 41"/>
          <p:cNvSpPr>
            <a:spLocks noChangeShapeType="1"/>
          </p:cNvSpPr>
          <p:nvPr/>
        </p:nvSpPr>
        <p:spPr bwMode="auto">
          <a:xfrm flipH="1">
            <a:off x="2590800" y="2819400"/>
            <a:ext cx="1447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653" name="Text Box 42"/>
          <p:cNvSpPr txBox="1">
            <a:spLocks noChangeArrowheads="1"/>
          </p:cNvSpPr>
          <p:nvPr/>
        </p:nvSpPr>
        <p:spPr bwMode="auto">
          <a:xfrm>
            <a:off x="3429000" y="19812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54</a:t>
            </a:r>
          </a:p>
        </p:txBody>
      </p:sp>
      <p:sp>
        <p:nvSpPr>
          <p:cNvPr id="26654" name="Text Box 43"/>
          <p:cNvSpPr txBox="1">
            <a:spLocks noChangeArrowheads="1"/>
          </p:cNvSpPr>
          <p:nvPr/>
        </p:nvSpPr>
        <p:spPr bwMode="auto">
          <a:xfrm>
            <a:off x="4098925" y="19605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55" name="Text Box 44"/>
          <p:cNvSpPr txBox="1">
            <a:spLocks noChangeArrowheads="1"/>
          </p:cNvSpPr>
          <p:nvPr/>
        </p:nvSpPr>
        <p:spPr bwMode="auto">
          <a:xfrm>
            <a:off x="4114800" y="19812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66</a:t>
            </a:r>
          </a:p>
        </p:txBody>
      </p:sp>
      <p:grpSp>
        <p:nvGrpSpPr>
          <p:cNvPr id="26656" name="Group 45"/>
          <p:cNvGrpSpPr>
            <a:grpSpLocks/>
          </p:cNvGrpSpPr>
          <p:nvPr/>
        </p:nvGrpSpPr>
        <p:grpSpPr bwMode="auto">
          <a:xfrm>
            <a:off x="2819400" y="1905000"/>
            <a:ext cx="3048000" cy="1143000"/>
            <a:chOff x="2784" y="2544"/>
            <a:chExt cx="1920" cy="720"/>
          </a:xfrm>
        </p:grpSpPr>
        <p:sp>
          <p:nvSpPr>
            <p:cNvPr id="26661" name="Rectangle 46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2" name="Line 47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6663" name="Line 48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6664" name="Line 49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6665" name="Line 50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6666" name="Line 51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6667" name="Line 52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6668" name="Line 53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6669" name="Line 54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6670" name="Line 55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6671" name="Line 56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6657" name="Line 57"/>
          <p:cNvSpPr>
            <a:spLocks noChangeShapeType="1"/>
          </p:cNvSpPr>
          <p:nvPr/>
        </p:nvSpPr>
        <p:spPr bwMode="auto">
          <a:xfrm>
            <a:off x="3886200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658" name="Line 58"/>
          <p:cNvSpPr>
            <a:spLocks noChangeShapeType="1"/>
          </p:cNvSpPr>
          <p:nvPr/>
        </p:nvSpPr>
        <p:spPr bwMode="auto">
          <a:xfrm flipH="1">
            <a:off x="838200" y="2895600"/>
            <a:ext cx="2514600" cy="685800"/>
          </a:xfrm>
          <a:prstGeom prst="line">
            <a:avLst/>
          </a:prstGeom>
          <a:noFill/>
          <a:ln w="9525">
            <a:solidFill>
              <a:srgbClr val="CC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659" name="Line 59"/>
          <p:cNvSpPr>
            <a:spLocks noChangeShapeType="1"/>
          </p:cNvSpPr>
          <p:nvPr/>
        </p:nvSpPr>
        <p:spPr bwMode="auto">
          <a:xfrm>
            <a:off x="4724400" y="2895600"/>
            <a:ext cx="2514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1196" name="Text Box 60"/>
          <p:cNvSpPr txBox="1">
            <a:spLocks noChangeArrowheads="1"/>
          </p:cNvSpPr>
          <p:nvPr/>
        </p:nvSpPr>
        <p:spPr bwMode="auto">
          <a:xfrm>
            <a:off x="2209800" y="228600"/>
            <a:ext cx="4389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Splitting a Leaf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6906486-A535-494D-B3A8-87B273D2DC9F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27651" name="Group 5"/>
          <p:cNvGrpSpPr>
            <a:grpSpLocks/>
          </p:cNvGrpSpPr>
          <p:nvPr/>
        </p:nvGrpSpPr>
        <p:grpSpPr bwMode="auto">
          <a:xfrm>
            <a:off x="4419600" y="4038600"/>
            <a:ext cx="3048000" cy="1143000"/>
            <a:chOff x="2784" y="2544"/>
            <a:chExt cx="1920" cy="720"/>
          </a:xfrm>
        </p:grpSpPr>
        <p:sp>
          <p:nvSpPr>
            <p:cNvPr id="27698" name="Rectangle 6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9" name="Line 7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7700" name="Line 8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7701" name="Line 9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7702" name="Line 10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7703" name="Line 11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7704" name="Line 12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7705" name="Line 13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7706" name="Line 14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7707" name="Line 15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7708" name="Line 16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7652" name="Line 17"/>
          <p:cNvSpPr>
            <a:spLocks noChangeShapeType="1"/>
          </p:cNvSpPr>
          <p:nvPr/>
        </p:nvSpPr>
        <p:spPr bwMode="auto">
          <a:xfrm>
            <a:off x="1143000" y="49530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653" name="Line 18"/>
          <p:cNvSpPr>
            <a:spLocks noChangeShapeType="1"/>
          </p:cNvSpPr>
          <p:nvPr/>
        </p:nvSpPr>
        <p:spPr bwMode="auto">
          <a:xfrm>
            <a:off x="1600200" y="49530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654" name="Line 19"/>
          <p:cNvSpPr>
            <a:spLocks noChangeShapeType="1"/>
          </p:cNvSpPr>
          <p:nvPr/>
        </p:nvSpPr>
        <p:spPr bwMode="auto">
          <a:xfrm>
            <a:off x="5638800" y="49530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655" name="Line 20"/>
          <p:cNvSpPr>
            <a:spLocks noChangeShapeType="1"/>
          </p:cNvSpPr>
          <p:nvPr/>
        </p:nvSpPr>
        <p:spPr bwMode="auto">
          <a:xfrm>
            <a:off x="2209800" y="49530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656" name="Line 21"/>
          <p:cNvSpPr>
            <a:spLocks noChangeShapeType="1"/>
          </p:cNvSpPr>
          <p:nvPr/>
        </p:nvSpPr>
        <p:spPr bwMode="auto">
          <a:xfrm>
            <a:off x="4572000" y="49530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657" name="Oval 22"/>
          <p:cNvSpPr>
            <a:spLocks noChangeArrowheads="1"/>
          </p:cNvSpPr>
          <p:nvPr/>
        </p:nvSpPr>
        <p:spPr bwMode="auto">
          <a:xfrm>
            <a:off x="457200" y="1752600"/>
            <a:ext cx="762000" cy="7620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Text Box 23"/>
          <p:cNvSpPr txBox="1">
            <a:spLocks noChangeArrowheads="1"/>
          </p:cNvSpPr>
          <p:nvPr/>
        </p:nvSpPr>
        <p:spPr bwMode="auto">
          <a:xfrm>
            <a:off x="609600" y="19050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61</a:t>
            </a:r>
          </a:p>
        </p:txBody>
      </p:sp>
      <p:sp>
        <p:nvSpPr>
          <p:cNvPr id="27659" name="Rectangle 24"/>
          <p:cNvSpPr>
            <a:spLocks noChangeArrowheads="1"/>
          </p:cNvSpPr>
          <p:nvPr/>
        </p:nvSpPr>
        <p:spPr bwMode="auto">
          <a:xfrm>
            <a:off x="990600" y="4038600"/>
            <a:ext cx="3048000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Text Box 25"/>
          <p:cNvSpPr txBox="1">
            <a:spLocks noChangeArrowheads="1"/>
          </p:cNvSpPr>
          <p:nvPr/>
        </p:nvSpPr>
        <p:spPr bwMode="auto">
          <a:xfrm>
            <a:off x="1066800" y="4114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54</a:t>
            </a:r>
          </a:p>
        </p:txBody>
      </p:sp>
      <p:sp>
        <p:nvSpPr>
          <p:cNvPr id="27661" name="Text Box 26"/>
          <p:cNvSpPr txBox="1">
            <a:spLocks noChangeArrowheads="1"/>
          </p:cNvSpPr>
          <p:nvPr/>
        </p:nvSpPr>
        <p:spPr bwMode="auto">
          <a:xfrm>
            <a:off x="1676400" y="4114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57</a:t>
            </a:r>
          </a:p>
        </p:txBody>
      </p:sp>
      <p:sp>
        <p:nvSpPr>
          <p:cNvPr id="27662" name="Text Box 27"/>
          <p:cNvSpPr txBox="1">
            <a:spLocks noChangeArrowheads="1"/>
          </p:cNvSpPr>
          <p:nvPr/>
        </p:nvSpPr>
        <p:spPr bwMode="auto">
          <a:xfrm>
            <a:off x="5105400" y="4114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61</a:t>
            </a:r>
          </a:p>
        </p:txBody>
      </p:sp>
      <p:sp>
        <p:nvSpPr>
          <p:cNvPr id="27663" name="Text Box 28"/>
          <p:cNvSpPr txBox="1">
            <a:spLocks noChangeArrowheads="1"/>
          </p:cNvSpPr>
          <p:nvPr/>
        </p:nvSpPr>
        <p:spPr bwMode="auto">
          <a:xfrm>
            <a:off x="5715000" y="4114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62</a:t>
            </a:r>
          </a:p>
        </p:txBody>
      </p:sp>
      <p:sp>
        <p:nvSpPr>
          <p:cNvPr id="27664" name="Line 29"/>
          <p:cNvSpPr>
            <a:spLocks noChangeShapeType="1"/>
          </p:cNvSpPr>
          <p:nvPr/>
        </p:nvSpPr>
        <p:spPr bwMode="auto">
          <a:xfrm>
            <a:off x="990600" y="46482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665" name="Line 30"/>
          <p:cNvSpPr>
            <a:spLocks noChangeShapeType="1"/>
          </p:cNvSpPr>
          <p:nvPr/>
        </p:nvSpPr>
        <p:spPr bwMode="auto">
          <a:xfrm>
            <a:off x="3429000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666" name="Line 31"/>
          <p:cNvSpPr>
            <a:spLocks noChangeShapeType="1"/>
          </p:cNvSpPr>
          <p:nvPr/>
        </p:nvSpPr>
        <p:spPr bwMode="auto">
          <a:xfrm>
            <a:off x="1600200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667" name="Line 32"/>
          <p:cNvSpPr>
            <a:spLocks noChangeShapeType="1"/>
          </p:cNvSpPr>
          <p:nvPr/>
        </p:nvSpPr>
        <p:spPr bwMode="auto">
          <a:xfrm>
            <a:off x="2209800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668" name="Line 33"/>
          <p:cNvSpPr>
            <a:spLocks noChangeShapeType="1"/>
          </p:cNvSpPr>
          <p:nvPr/>
        </p:nvSpPr>
        <p:spPr bwMode="auto">
          <a:xfrm>
            <a:off x="2819400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669" name="Line 34"/>
          <p:cNvSpPr>
            <a:spLocks noChangeShapeType="1"/>
          </p:cNvSpPr>
          <p:nvPr/>
        </p:nvSpPr>
        <p:spPr bwMode="auto">
          <a:xfrm>
            <a:off x="37338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670" name="Line 35"/>
          <p:cNvSpPr>
            <a:spLocks noChangeShapeType="1"/>
          </p:cNvSpPr>
          <p:nvPr/>
        </p:nvSpPr>
        <p:spPr bwMode="auto">
          <a:xfrm>
            <a:off x="12954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671" name="Line 36"/>
          <p:cNvSpPr>
            <a:spLocks noChangeShapeType="1"/>
          </p:cNvSpPr>
          <p:nvPr/>
        </p:nvSpPr>
        <p:spPr bwMode="auto">
          <a:xfrm>
            <a:off x="19050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672" name="Line 37"/>
          <p:cNvSpPr>
            <a:spLocks noChangeShapeType="1"/>
          </p:cNvSpPr>
          <p:nvPr/>
        </p:nvSpPr>
        <p:spPr bwMode="auto">
          <a:xfrm>
            <a:off x="25146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673" name="Line 38"/>
          <p:cNvSpPr>
            <a:spLocks noChangeShapeType="1"/>
          </p:cNvSpPr>
          <p:nvPr/>
        </p:nvSpPr>
        <p:spPr bwMode="auto">
          <a:xfrm>
            <a:off x="3124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674" name="Line 39"/>
          <p:cNvSpPr>
            <a:spLocks noChangeShapeType="1"/>
          </p:cNvSpPr>
          <p:nvPr/>
        </p:nvSpPr>
        <p:spPr bwMode="auto">
          <a:xfrm>
            <a:off x="7391400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675" name="Text Box 40"/>
          <p:cNvSpPr txBox="1">
            <a:spLocks noChangeArrowheads="1"/>
          </p:cNvSpPr>
          <p:nvPr/>
        </p:nvSpPr>
        <p:spPr bwMode="auto">
          <a:xfrm>
            <a:off x="2286000" y="4114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58</a:t>
            </a:r>
          </a:p>
        </p:txBody>
      </p:sp>
      <p:sp>
        <p:nvSpPr>
          <p:cNvPr id="27676" name="Line 41"/>
          <p:cNvSpPr>
            <a:spLocks noChangeShapeType="1"/>
          </p:cNvSpPr>
          <p:nvPr/>
        </p:nvSpPr>
        <p:spPr bwMode="auto">
          <a:xfrm flipH="1">
            <a:off x="2590800" y="2819400"/>
            <a:ext cx="1447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677" name="Text Box 42"/>
          <p:cNvSpPr txBox="1">
            <a:spLocks noChangeArrowheads="1"/>
          </p:cNvSpPr>
          <p:nvPr/>
        </p:nvSpPr>
        <p:spPr bwMode="auto">
          <a:xfrm>
            <a:off x="3429000" y="19812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54</a:t>
            </a:r>
          </a:p>
        </p:txBody>
      </p:sp>
      <p:sp>
        <p:nvSpPr>
          <p:cNvPr id="27678" name="Text Box 43"/>
          <p:cNvSpPr txBox="1">
            <a:spLocks noChangeArrowheads="1"/>
          </p:cNvSpPr>
          <p:nvPr/>
        </p:nvSpPr>
        <p:spPr bwMode="auto">
          <a:xfrm>
            <a:off x="4098925" y="19605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79" name="Text Box 44"/>
          <p:cNvSpPr txBox="1">
            <a:spLocks noChangeArrowheads="1"/>
          </p:cNvSpPr>
          <p:nvPr/>
        </p:nvSpPr>
        <p:spPr bwMode="auto">
          <a:xfrm>
            <a:off x="4114800" y="19812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66</a:t>
            </a:r>
          </a:p>
        </p:txBody>
      </p:sp>
      <p:grpSp>
        <p:nvGrpSpPr>
          <p:cNvPr id="27680" name="Group 45"/>
          <p:cNvGrpSpPr>
            <a:grpSpLocks/>
          </p:cNvGrpSpPr>
          <p:nvPr/>
        </p:nvGrpSpPr>
        <p:grpSpPr bwMode="auto">
          <a:xfrm>
            <a:off x="2819400" y="1905000"/>
            <a:ext cx="3048000" cy="1143000"/>
            <a:chOff x="2784" y="2544"/>
            <a:chExt cx="1920" cy="720"/>
          </a:xfrm>
        </p:grpSpPr>
        <p:sp>
          <p:nvSpPr>
            <p:cNvPr id="27687" name="Rectangle 46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8" name="Line 47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7689" name="Line 48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7690" name="Line 49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7691" name="Line 50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7692" name="Line 51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7693" name="Line 52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7694" name="Line 53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7695" name="Line 54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7696" name="Line 55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7697" name="Line 56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7681" name="Line 57"/>
          <p:cNvSpPr>
            <a:spLocks noChangeShapeType="1"/>
          </p:cNvSpPr>
          <p:nvPr/>
        </p:nvSpPr>
        <p:spPr bwMode="auto">
          <a:xfrm>
            <a:off x="3886200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682" name="Text Box 58"/>
          <p:cNvSpPr txBox="1">
            <a:spLocks noChangeArrowheads="1"/>
          </p:cNvSpPr>
          <p:nvPr/>
        </p:nvSpPr>
        <p:spPr bwMode="auto">
          <a:xfrm>
            <a:off x="4495800" y="4114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60</a:t>
            </a:r>
          </a:p>
        </p:txBody>
      </p:sp>
      <p:sp>
        <p:nvSpPr>
          <p:cNvPr id="27683" name="Line 59"/>
          <p:cNvSpPr>
            <a:spLocks noChangeShapeType="1"/>
          </p:cNvSpPr>
          <p:nvPr/>
        </p:nvSpPr>
        <p:spPr bwMode="auto">
          <a:xfrm>
            <a:off x="5029200" y="49530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684" name="Line 60"/>
          <p:cNvSpPr>
            <a:spLocks noChangeShapeType="1"/>
          </p:cNvSpPr>
          <p:nvPr/>
        </p:nvSpPr>
        <p:spPr bwMode="auto">
          <a:xfrm flipH="1">
            <a:off x="838200" y="2895600"/>
            <a:ext cx="2514600" cy="685800"/>
          </a:xfrm>
          <a:prstGeom prst="line">
            <a:avLst/>
          </a:prstGeom>
          <a:noFill/>
          <a:ln w="9525">
            <a:solidFill>
              <a:srgbClr val="CC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685" name="Line 61"/>
          <p:cNvSpPr>
            <a:spLocks noChangeShapeType="1"/>
          </p:cNvSpPr>
          <p:nvPr/>
        </p:nvSpPr>
        <p:spPr bwMode="auto">
          <a:xfrm>
            <a:off x="4724400" y="2895600"/>
            <a:ext cx="2514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225" name="Text Box 65"/>
          <p:cNvSpPr txBox="1">
            <a:spLocks noChangeArrowheads="1"/>
          </p:cNvSpPr>
          <p:nvPr/>
        </p:nvSpPr>
        <p:spPr bwMode="auto">
          <a:xfrm>
            <a:off x="2209800" y="228600"/>
            <a:ext cx="4389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Splitting a Leaf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6041018-EC2B-4A90-8785-3EBF1C5435D0}" type="slidenum">
              <a:rPr lang="en-US"/>
              <a:pPr/>
              <a:t>25</a:t>
            </a:fld>
            <a:endParaRPr lang="en-US"/>
          </a:p>
        </p:txBody>
      </p:sp>
      <p:grpSp>
        <p:nvGrpSpPr>
          <p:cNvPr id="28675" name="Group 5"/>
          <p:cNvGrpSpPr>
            <a:grpSpLocks/>
          </p:cNvGrpSpPr>
          <p:nvPr/>
        </p:nvGrpSpPr>
        <p:grpSpPr bwMode="auto">
          <a:xfrm>
            <a:off x="4419600" y="4038600"/>
            <a:ext cx="3048000" cy="1143000"/>
            <a:chOff x="2784" y="2544"/>
            <a:chExt cx="1920" cy="720"/>
          </a:xfrm>
        </p:grpSpPr>
        <p:sp>
          <p:nvSpPr>
            <p:cNvPr id="28725" name="Rectangle 6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6" name="Line 7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8727" name="Line 8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8728" name="Line 9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8729" name="Line 10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8730" name="Line 11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8731" name="Line 12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8732" name="Line 13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8733" name="Line 14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8734" name="Line 15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8735" name="Line 16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8676" name="Line 17"/>
          <p:cNvSpPr>
            <a:spLocks noChangeShapeType="1"/>
          </p:cNvSpPr>
          <p:nvPr/>
        </p:nvSpPr>
        <p:spPr bwMode="auto">
          <a:xfrm>
            <a:off x="1143000" y="49530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77" name="Line 18"/>
          <p:cNvSpPr>
            <a:spLocks noChangeShapeType="1"/>
          </p:cNvSpPr>
          <p:nvPr/>
        </p:nvSpPr>
        <p:spPr bwMode="auto">
          <a:xfrm>
            <a:off x="1600200" y="49530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78" name="Line 19"/>
          <p:cNvSpPr>
            <a:spLocks noChangeShapeType="1"/>
          </p:cNvSpPr>
          <p:nvPr/>
        </p:nvSpPr>
        <p:spPr bwMode="auto">
          <a:xfrm>
            <a:off x="5638800" y="49530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79" name="Line 20"/>
          <p:cNvSpPr>
            <a:spLocks noChangeShapeType="1"/>
          </p:cNvSpPr>
          <p:nvPr/>
        </p:nvSpPr>
        <p:spPr bwMode="auto">
          <a:xfrm>
            <a:off x="2209800" y="49530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80" name="Line 21"/>
          <p:cNvSpPr>
            <a:spLocks noChangeShapeType="1"/>
          </p:cNvSpPr>
          <p:nvPr/>
        </p:nvSpPr>
        <p:spPr bwMode="auto">
          <a:xfrm>
            <a:off x="4572000" y="49530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81" name="Oval 22"/>
          <p:cNvSpPr>
            <a:spLocks noChangeArrowheads="1"/>
          </p:cNvSpPr>
          <p:nvPr/>
        </p:nvSpPr>
        <p:spPr bwMode="auto">
          <a:xfrm>
            <a:off x="457200" y="1752600"/>
            <a:ext cx="762000" cy="7620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Text Box 23"/>
          <p:cNvSpPr txBox="1">
            <a:spLocks noChangeArrowheads="1"/>
          </p:cNvSpPr>
          <p:nvPr/>
        </p:nvSpPr>
        <p:spPr bwMode="auto">
          <a:xfrm>
            <a:off x="609600" y="19050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61</a:t>
            </a:r>
          </a:p>
        </p:txBody>
      </p:sp>
      <p:sp>
        <p:nvSpPr>
          <p:cNvPr id="28683" name="Rectangle 24"/>
          <p:cNvSpPr>
            <a:spLocks noChangeArrowheads="1"/>
          </p:cNvSpPr>
          <p:nvPr/>
        </p:nvSpPr>
        <p:spPr bwMode="auto">
          <a:xfrm>
            <a:off x="990600" y="4038600"/>
            <a:ext cx="3048000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Text Box 25"/>
          <p:cNvSpPr txBox="1">
            <a:spLocks noChangeArrowheads="1"/>
          </p:cNvSpPr>
          <p:nvPr/>
        </p:nvSpPr>
        <p:spPr bwMode="auto">
          <a:xfrm>
            <a:off x="1066800" y="4114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54</a:t>
            </a:r>
          </a:p>
        </p:txBody>
      </p:sp>
      <p:sp>
        <p:nvSpPr>
          <p:cNvPr id="28685" name="Text Box 26"/>
          <p:cNvSpPr txBox="1">
            <a:spLocks noChangeArrowheads="1"/>
          </p:cNvSpPr>
          <p:nvPr/>
        </p:nvSpPr>
        <p:spPr bwMode="auto">
          <a:xfrm>
            <a:off x="1676400" y="4114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57</a:t>
            </a:r>
          </a:p>
        </p:txBody>
      </p:sp>
      <p:sp>
        <p:nvSpPr>
          <p:cNvPr id="28686" name="Text Box 27"/>
          <p:cNvSpPr txBox="1">
            <a:spLocks noChangeArrowheads="1"/>
          </p:cNvSpPr>
          <p:nvPr/>
        </p:nvSpPr>
        <p:spPr bwMode="auto">
          <a:xfrm>
            <a:off x="5105400" y="4114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61</a:t>
            </a:r>
          </a:p>
        </p:txBody>
      </p:sp>
      <p:sp>
        <p:nvSpPr>
          <p:cNvPr id="28687" name="Text Box 28"/>
          <p:cNvSpPr txBox="1">
            <a:spLocks noChangeArrowheads="1"/>
          </p:cNvSpPr>
          <p:nvPr/>
        </p:nvSpPr>
        <p:spPr bwMode="auto">
          <a:xfrm>
            <a:off x="5715000" y="4114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62</a:t>
            </a:r>
          </a:p>
        </p:txBody>
      </p:sp>
      <p:sp>
        <p:nvSpPr>
          <p:cNvPr id="28688" name="Line 29"/>
          <p:cNvSpPr>
            <a:spLocks noChangeShapeType="1"/>
          </p:cNvSpPr>
          <p:nvPr/>
        </p:nvSpPr>
        <p:spPr bwMode="auto">
          <a:xfrm>
            <a:off x="990600" y="46482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89" name="Line 30"/>
          <p:cNvSpPr>
            <a:spLocks noChangeShapeType="1"/>
          </p:cNvSpPr>
          <p:nvPr/>
        </p:nvSpPr>
        <p:spPr bwMode="auto">
          <a:xfrm>
            <a:off x="3429000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90" name="Line 31"/>
          <p:cNvSpPr>
            <a:spLocks noChangeShapeType="1"/>
          </p:cNvSpPr>
          <p:nvPr/>
        </p:nvSpPr>
        <p:spPr bwMode="auto">
          <a:xfrm>
            <a:off x="1600200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91" name="Line 32"/>
          <p:cNvSpPr>
            <a:spLocks noChangeShapeType="1"/>
          </p:cNvSpPr>
          <p:nvPr/>
        </p:nvSpPr>
        <p:spPr bwMode="auto">
          <a:xfrm>
            <a:off x="2209800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92" name="Line 33"/>
          <p:cNvSpPr>
            <a:spLocks noChangeShapeType="1"/>
          </p:cNvSpPr>
          <p:nvPr/>
        </p:nvSpPr>
        <p:spPr bwMode="auto">
          <a:xfrm>
            <a:off x="2819400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93" name="Line 34"/>
          <p:cNvSpPr>
            <a:spLocks noChangeShapeType="1"/>
          </p:cNvSpPr>
          <p:nvPr/>
        </p:nvSpPr>
        <p:spPr bwMode="auto">
          <a:xfrm>
            <a:off x="37338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94" name="Line 35"/>
          <p:cNvSpPr>
            <a:spLocks noChangeShapeType="1"/>
          </p:cNvSpPr>
          <p:nvPr/>
        </p:nvSpPr>
        <p:spPr bwMode="auto">
          <a:xfrm>
            <a:off x="12954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95" name="Line 36"/>
          <p:cNvSpPr>
            <a:spLocks noChangeShapeType="1"/>
          </p:cNvSpPr>
          <p:nvPr/>
        </p:nvSpPr>
        <p:spPr bwMode="auto">
          <a:xfrm>
            <a:off x="19050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96" name="Line 37"/>
          <p:cNvSpPr>
            <a:spLocks noChangeShapeType="1"/>
          </p:cNvSpPr>
          <p:nvPr/>
        </p:nvSpPr>
        <p:spPr bwMode="auto">
          <a:xfrm>
            <a:off x="25146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97" name="Line 38"/>
          <p:cNvSpPr>
            <a:spLocks noChangeShapeType="1"/>
          </p:cNvSpPr>
          <p:nvPr/>
        </p:nvSpPr>
        <p:spPr bwMode="auto">
          <a:xfrm>
            <a:off x="3124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98" name="Line 39"/>
          <p:cNvSpPr>
            <a:spLocks noChangeShapeType="1"/>
          </p:cNvSpPr>
          <p:nvPr/>
        </p:nvSpPr>
        <p:spPr bwMode="auto">
          <a:xfrm>
            <a:off x="7391400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99" name="Text Box 40"/>
          <p:cNvSpPr txBox="1">
            <a:spLocks noChangeArrowheads="1"/>
          </p:cNvSpPr>
          <p:nvPr/>
        </p:nvSpPr>
        <p:spPr bwMode="auto">
          <a:xfrm>
            <a:off x="2286000" y="4114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58</a:t>
            </a:r>
          </a:p>
        </p:txBody>
      </p:sp>
      <p:sp>
        <p:nvSpPr>
          <p:cNvPr id="28700" name="Line 41"/>
          <p:cNvSpPr>
            <a:spLocks noChangeShapeType="1"/>
          </p:cNvSpPr>
          <p:nvPr/>
        </p:nvSpPr>
        <p:spPr bwMode="auto">
          <a:xfrm flipH="1">
            <a:off x="2590800" y="2819400"/>
            <a:ext cx="1447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701" name="Text Box 42"/>
          <p:cNvSpPr txBox="1">
            <a:spLocks noChangeArrowheads="1"/>
          </p:cNvSpPr>
          <p:nvPr/>
        </p:nvSpPr>
        <p:spPr bwMode="auto">
          <a:xfrm>
            <a:off x="3429000" y="19812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54</a:t>
            </a:r>
          </a:p>
        </p:txBody>
      </p:sp>
      <p:sp>
        <p:nvSpPr>
          <p:cNvPr id="28702" name="Text Box 43"/>
          <p:cNvSpPr txBox="1">
            <a:spLocks noChangeArrowheads="1"/>
          </p:cNvSpPr>
          <p:nvPr/>
        </p:nvSpPr>
        <p:spPr bwMode="auto">
          <a:xfrm>
            <a:off x="4098925" y="19605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703" name="Text Box 44"/>
          <p:cNvSpPr txBox="1">
            <a:spLocks noChangeArrowheads="1"/>
          </p:cNvSpPr>
          <p:nvPr/>
        </p:nvSpPr>
        <p:spPr bwMode="auto">
          <a:xfrm>
            <a:off x="4114800" y="19812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66</a:t>
            </a:r>
          </a:p>
        </p:txBody>
      </p:sp>
      <p:grpSp>
        <p:nvGrpSpPr>
          <p:cNvPr id="28704" name="Group 45"/>
          <p:cNvGrpSpPr>
            <a:grpSpLocks/>
          </p:cNvGrpSpPr>
          <p:nvPr/>
        </p:nvGrpSpPr>
        <p:grpSpPr bwMode="auto">
          <a:xfrm>
            <a:off x="2819400" y="1905000"/>
            <a:ext cx="3048000" cy="1143000"/>
            <a:chOff x="2784" y="2544"/>
            <a:chExt cx="1920" cy="720"/>
          </a:xfrm>
        </p:grpSpPr>
        <p:sp>
          <p:nvSpPr>
            <p:cNvPr id="28714" name="Rectangle 46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Line 47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8716" name="Line 48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8717" name="Line 49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8718" name="Line 50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8719" name="Line 51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8720" name="Line 52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8721" name="Line 53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8722" name="Line 54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8723" name="Line 55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8724" name="Line 56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8705" name="Line 57"/>
          <p:cNvSpPr>
            <a:spLocks noChangeShapeType="1"/>
          </p:cNvSpPr>
          <p:nvPr/>
        </p:nvSpPr>
        <p:spPr bwMode="auto">
          <a:xfrm>
            <a:off x="3886200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706" name="Text Box 58"/>
          <p:cNvSpPr txBox="1">
            <a:spLocks noChangeArrowheads="1"/>
          </p:cNvSpPr>
          <p:nvPr/>
        </p:nvSpPr>
        <p:spPr bwMode="auto">
          <a:xfrm>
            <a:off x="4495800" y="4114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60</a:t>
            </a:r>
          </a:p>
        </p:txBody>
      </p:sp>
      <p:sp>
        <p:nvSpPr>
          <p:cNvPr id="28707" name="Line 59"/>
          <p:cNvSpPr>
            <a:spLocks noChangeShapeType="1"/>
          </p:cNvSpPr>
          <p:nvPr/>
        </p:nvSpPr>
        <p:spPr bwMode="auto">
          <a:xfrm>
            <a:off x="5029200" y="49530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708" name="Line 60"/>
          <p:cNvSpPr>
            <a:spLocks noChangeShapeType="1"/>
          </p:cNvSpPr>
          <p:nvPr/>
        </p:nvSpPr>
        <p:spPr bwMode="auto">
          <a:xfrm flipH="1">
            <a:off x="838200" y="2895600"/>
            <a:ext cx="2514600" cy="685800"/>
          </a:xfrm>
          <a:prstGeom prst="line">
            <a:avLst/>
          </a:prstGeom>
          <a:noFill/>
          <a:ln w="9525">
            <a:solidFill>
              <a:srgbClr val="CC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709" name="Line 61"/>
          <p:cNvSpPr>
            <a:spLocks noChangeShapeType="1"/>
          </p:cNvSpPr>
          <p:nvPr/>
        </p:nvSpPr>
        <p:spPr bwMode="auto">
          <a:xfrm>
            <a:off x="4724400" y="2895600"/>
            <a:ext cx="2514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710" name="Freeform 62"/>
          <p:cNvSpPr>
            <a:spLocks/>
          </p:cNvSpPr>
          <p:nvPr/>
        </p:nvSpPr>
        <p:spPr bwMode="auto">
          <a:xfrm>
            <a:off x="3733800" y="1600200"/>
            <a:ext cx="762000" cy="228600"/>
          </a:xfrm>
          <a:custGeom>
            <a:avLst/>
            <a:gdLst>
              <a:gd name="T0" fmla="*/ 0 w 288"/>
              <a:gd name="T1" fmla="*/ 228600 h 240"/>
              <a:gd name="T2" fmla="*/ 381000 w 288"/>
              <a:gd name="T3" fmla="*/ 0 h 240"/>
              <a:gd name="T4" fmla="*/ 762000 w 288"/>
              <a:gd name="T5" fmla="*/ 22860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240">
                <a:moveTo>
                  <a:pt x="0" y="240"/>
                </a:moveTo>
                <a:cubicBezTo>
                  <a:pt x="48" y="120"/>
                  <a:pt x="96" y="0"/>
                  <a:pt x="144" y="0"/>
                </a:cubicBezTo>
                <a:cubicBezTo>
                  <a:pt x="192" y="0"/>
                  <a:pt x="240" y="120"/>
                  <a:pt x="288" y="24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711" name="Line 63"/>
          <p:cNvSpPr>
            <a:spLocks noChangeShapeType="1"/>
          </p:cNvSpPr>
          <p:nvPr/>
        </p:nvSpPr>
        <p:spPr bwMode="auto">
          <a:xfrm>
            <a:off x="4114800" y="28194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712" name="Text Box 64"/>
          <p:cNvSpPr txBox="1">
            <a:spLocks noChangeArrowheads="1"/>
          </p:cNvSpPr>
          <p:nvPr/>
        </p:nvSpPr>
        <p:spPr bwMode="auto">
          <a:xfrm>
            <a:off x="3870325" y="11223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59</a:t>
            </a:r>
          </a:p>
        </p:txBody>
      </p:sp>
      <p:sp>
        <p:nvSpPr>
          <p:cNvPr id="93249" name="Text Box 65"/>
          <p:cNvSpPr txBox="1">
            <a:spLocks noChangeArrowheads="1"/>
          </p:cNvSpPr>
          <p:nvPr/>
        </p:nvSpPr>
        <p:spPr bwMode="auto">
          <a:xfrm>
            <a:off x="2209800" y="228600"/>
            <a:ext cx="4389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Splitting a Leaf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5ABE86B-FF97-4C4A-984C-336316BD8C19}" type="slidenum">
              <a:rPr lang="en-US"/>
              <a:pPr/>
              <a:t>26</a:t>
            </a:fld>
            <a:endParaRPr lang="en-US"/>
          </a:p>
        </p:txBody>
      </p:sp>
      <p:grpSp>
        <p:nvGrpSpPr>
          <p:cNvPr id="29699" name="Group 2"/>
          <p:cNvGrpSpPr>
            <a:grpSpLocks/>
          </p:cNvGrpSpPr>
          <p:nvPr/>
        </p:nvGrpSpPr>
        <p:grpSpPr bwMode="auto">
          <a:xfrm>
            <a:off x="4419600" y="4038600"/>
            <a:ext cx="3048000" cy="1143000"/>
            <a:chOff x="2784" y="2544"/>
            <a:chExt cx="1920" cy="720"/>
          </a:xfrm>
        </p:grpSpPr>
        <p:sp>
          <p:nvSpPr>
            <p:cNvPr id="29748" name="Rectangle 3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9" name="Line 4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9750" name="Line 5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9751" name="Line 6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9752" name="Line 7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9753" name="Line 8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9754" name="Line 9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9755" name="Line 10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9756" name="Line 11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9757" name="Line 12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9758" name="Line 13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9700" name="Line 14"/>
          <p:cNvSpPr>
            <a:spLocks noChangeShapeType="1"/>
          </p:cNvSpPr>
          <p:nvPr/>
        </p:nvSpPr>
        <p:spPr bwMode="auto">
          <a:xfrm>
            <a:off x="1143000" y="49530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01" name="Line 15"/>
          <p:cNvSpPr>
            <a:spLocks noChangeShapeType="1"/>
          </p:cNvSpPr>
          <p:nvPr/>
        </p:nvSpPr>
        <p:spPr bwMode="auto">
          <a:xfrm>
            <a:off x="1600200" y="49530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02" name="Line 16"/>
          <p:cNvSpPr>
            <a:spLocks noChangeShapeType="1"/>
          </p:cNvSpPr>
          <p:nvPr/>
        </p:nvSpPr>
        <p:spPr bwMode="auto">
          <a:xfrm>
            <a:off x="5638800" y="49530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03" name="Line 17"/>
          <p:cNvSpPr>
            <a:spLocks noChangeShapeType="1"/>
          </p:cNvSpPr>
          <p:nvPr/>
        </p:nvSpPr>
        <p:spPr bwMode="auto">
          <a:xfrm>
            <a:off x="2209800" y="49530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04" name="Line 18"/>
          <p:cNvSpPr>
            <a:spLocks noChangeShapeType="1"/>
          </p:cNvSpPr>
          <p:nvPr/>
        </p:nvSpPr>
        <p:spPr bwMode="auto">
          <a:xfrm>
            <a:off x="4572000" y="49530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05" name="Oval 19"/>
          <p:cNvSpPr>
            <a:spLocks noChangeArrowheads="1"/>
          </p:cNvSpPr>
          <p:nvPr/>
        </p:nvSpPr>
        <p:spPr bwMode="auto">
          <a:xfrm>
            <a:off x="457200" y="1752600"/>
            <a:ext cx="762000" cy="7620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20"/>
          <p:cNvSpPr txBox="1">
            <a:spLocks noChangeArrowheads="1"/>
          </p:cNvSpPr>
          <p:nvPr/>
        </p:nvSpPr>
        <p:spPr bwMode="auto">
          <a:xfrm>
            <a:off x="609600" y="19050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61</a:t>
            </a:r>
          </a:p>
        </p:txBody>
      </p:sp>
      <p:sp>
        <p:nvSpPr>
          <p:cNvPr id="29707" name="Rectangle 21"/>
          <p:cNvSpPr>
            <a:spLocks noChangeArrowheads="1"/>
          </p:cNvSpPr>
          <p:nvPr/>
        </p:nvSpPr>
        <p:spPr bwMode="auto">
          <a:xfrm>
            <a:off x="990600" y="4038600"/>
            <a:ext cx="3048000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Text Box 22"/>
          <p:cNvSpPr txBox="1">
            <a:spLocks noChangeArrowheads="1"/>
          </p:cNvSpPr>
          <p:nvPr/>
        </p:nvSpPr>
        <p:spPr bwMode="auto">
          <a:xfrm>
            <a:off x="1066800" y="4114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54</a:t>
            </a:r>
          </a:p>
        </p:txBody>
      </p:sp>
      <p:sp>
        <p:nvSpPr>
          <p:cNvPr id="29709" name="Text Box 23"/>
          <p:cNvSpPr txBox="1">
            <a:spLocks noChangeArrowheads="1"/>
          </p:cNvSpPr>
          <p:nvPr/>
        </p:nvSpPr>
        <p:spPr bwMode="auto">
          <a:xfrm>
            <a:off x="1676400" y="4114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57</a:t>
            </a:r>
          </a:p>
        </p:txBody>
      </p:sp>
      <p:sp>
        <p:nvSpPr>
          <p:cNvPr id="29710" name="Text Box 24"/>
          <p:cNvSpPr txBox="1">
            <a:spLocks noChangeArrowheads="1"/>
          </p:cNvSpPr>
          <p:nvPr/>
        </p:nvSpPr>
        <p:spPr bwMode="auto">
          <a:xfrm>
            <a:off x="5105400" y="4114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61</a:t>
            </a:r>
          </a:p>
        </p:txBody>
      </p:sp>
      <p:sp>
        <p:nvSpPr>
          <p:cNvPr id="29711" name="Text Box 25"/>
          <p:cNvSpPr txBox="1">
            <a:spLocks noChangeArrowheads="1"/>
          </p:cNvSpPr>
          <p:nvPr/>
        </p:nvSpPr>
        <p:spPr bwMode="auto">
          <a:xfrm>
            <a:off x="5715000" y="4114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62</a:t>
            </a:r>
          </a:p>
        </p:txBody>
      </p:sp>
      <p:sp>
        <p:nvSpPr>
          <p:cNvPr id="29712" name="Line 26"/>
          <p:cNvSpPr>
            <a:spLocks noChangeShapeType="1"/>
          </p:cNvSpPr>
          <p:nvPr/>
        </p:nvSpPr>
        <p:spPr bwMode="auto">
          <a:xfrm>
            <a:off x="990600" y="46482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13" name="Line 27"/>
          <p:cNvSpPr>
            <a:spLocks noChangeShapeType="1"/>
          </p:cNvSpPr>
          <p:nvPr/>
        </p:nvSpPr>
        <p:spPr bwMode="auto">
          <a:xfrm>
            <a:off x="3429000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14" name="Line 28"/>
          <p:cNvSpPr>
            <a:spLocks noChangeShapeType="1"/>
          </p:cNvSpPr>
          <p:nvPr/>
        </p:nvSpPr>
        <p:spPr bwMode="auto">
          <a:xfrm>
            <a:off x="1600200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15" name="Line 29"/>
          <p:cNvSpPr>
            <a:spLocks noChangeShapeType="1"/>
          </p:cNvSpPr>
          <p:nvPr/>
        </p:nvSpPr>
        <p:spPr bwMode="auto">
          <a:xfrm>
            <a:off x="2209800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16" name="Line 30"/>
          <p:cNvSpPr>
            <a:spLocks noChangeShapeType="1"/>
          </p:cNvSpPr>
          <p:nvPr/>
        </p:nvSpPr>
        <p:spPr bwMode="auto">
          <a:xfrm>
            <a:off x="2819400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17" name="Line 31"/>
          <p:cNvSpPr>
            <a:spLocks noChangeShapeType="1"/>
          </p:cNvSpPr>
          <p:nvPr/>
        </p:nvSpPr>
        <p:spPr bwMode="auto">
          <a:xfrm>
            <a:off x="37338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18" name="Line 32"/>
          <p:cNvSpPr>
            <a:spLocks noChangeShapeType="1"/>
          </p:cNvSpPr>
          <p:nvPr/>
        </p:nvSpPr>
        <p:spPr bwMode="auto">
          <a:xfrm>
            <a:off x="12954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19" name="Line 33"/>
          <p:cNvSpPr>
            <a:spLocks noChangeShapeType="1"/>
          </p:cNvSpPr>
          <p:nvPr/>
        </p:nvSpPr>
        <p:spPr bwMode="auto">
          <a:xfrm>
            <a:off x="19050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20" name="Line 34"/>
          <p:cNvSpPr>
            <a:spLocks noChangeShapeType="1"/>
          </p:cNvSpPr>
          <p:nvPr/>
        </p:nvSpPr>
        <p:spPr bwMode="auto">
          <a:xfrm>
            <a:off x="25146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21" name="Line 35"/>
          <p:cNvSpPr>
            <a:spLocks noChangeShapeType="1"/>
          </p:cNvSpPr>
          <p:nvPr/>
        </p:nvSpPr>
        <p:spPr bwMode="auto">
          <a:xfrm>
            <a:off x="3124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22" name="Line 36"/>
          <p:cNvSpPr>
            <a:spLocks noChangeShapeType="1"/>
          </p:cNvSpPr>
          <p:nvPr/>
        </p:nvSpPr>
        <p:spPr bwMode="auto">
          <a:xfrm>
            <a:off x="7391400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23" name="Text Box 37"/>
          <p:cNvSpPr txBox="1">
            <a:spLocks noChangeArrowheads="1"/>
          </p:cNvSpPr>
          <p:nvPr/>
        </p:nvSpPr>
        <p:spPr bwMode="auto">
          <a:xfrm>
            <a:off x="2286000" y="4114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58</a:t>
            </a:r>
          </a:p>
        </p:txBody>
      </p:sp>
      <p:sp>
        <p:nvSpPr>
          <p:cNvPr id="29724" name="Line 38"/>
          <p:cNvSpPr>
            <a:spLocks noChangeShapeType="1"/>
          </p:cNvSpPr>
          <p:nvPr/>
        </p:nvSpPr>
        <p:spPr bwMode="auto">
          <a:xfrm flipH="1">
            <a:off x="2590800" y="2819400"/>
            <a:ext cx="1447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25" name="Text Box 39"/>
          <p:cNvSpPr txBox="1">
            <a:spLocks noChangeArrowheads="1"/>
          </p:cNvSpPr>
          <p:nvPr/>
        </p:nvSpPr>
        <p:spPr bwMode="auto">
          <a:xfrm>
            <a:off x="3429000" y="19812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54</a:t>
            </a:r>
          </a:p>
        </p:txBody>
      </p:sp>
      <p:sp>
        <p:nvSpPr>
          <p:cNvPr id="29726" name="Text Box 40"/>
          <p:cNvSpPr txBox="1">
            <a:spLocks noChangeArrowheads="1"/>
          </p:cNvSpPr>
          <p:nvPr/>
        </p:nvSpPr>
        <p:spPr bwMode="auto">
          <a:xfrm>
            <a:off x="4098925" y="19605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9727" name="Text Box 41"/>
          <p:cNvSpPr txBox="1">
            <a:spLocks noChangeArrowheads="1"/>
          </p:cNvSpPr>
          <p:nvPr/>
        </p:nvSpPr>
        <p:spPr bwMode="auto">
          <a:xfrm>
            <a:off x="4724400" y="19812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66</a:t>
            </a:r>
          </a:p>
        </p:txBody>
      </p:sp>
      <p:grpSp>
        <p:nvGrpSpPr>
          <p:cNvPr id="29728" name="Group 42"/>
          <p:cNvGrpSpPr>
            <a:grpSpLocks/>
          </p:cNvGrpSpPr>
          <p:nvPr/>
        </p:nvGrpSpPr>
        <p:grpSpPr bwMode="auto">
          <a:xfrm>
            <a:off x="2819400" y="1905000"/>
            <a:ext cx="3048000" cy="1143000"/>
            <a:chOff x="2784" y="2544"/>
            <a:chExt cx="1920" cy="720"/>
          </a:xfrm>
        </p:grpSpPr>
        <p:sp>
          <p:nvSpPr>
            <p:cNvPr id="29737" name="Rectangle 43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8" name="Line 44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9739" name="Line 45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9740" name="Line 46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9741" name="Line 47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9742" name="Line 48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9743" name="Line 49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9744" name="Line 50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9745" name="Line 51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9746" name="Line 52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9747" name="Line 53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9729" name="Line 54"/>
          <p:cNvSpPr>
            <a:spLocks noChangeShapeType="1"/>
          </p:cNvSpPr>
          <p:nvPr/>
        </p:nvSpPr>
        <p:spPr bwMode="auto">
          <a:xfrm>
            <a:off x="3886200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30" name="Text Box 55"/>
          <p:cNvSpPr txBox="1">
            <a:spLocks noChangeArrowheads="1"/>
          </p:cNvSpPr>
          <p:nvPr/>
        </p:nvSpPr>
        <p:spPr bwMode="auto">
          <a:xfrm>
            <a:off x="4495800" y="4114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60</a:t>
            </a:r>
          </a:p>
        </p:txBody>
      </p:sp>
      <p:sp>
        <p:nvSpPr>
          <p:cNvPr id="29731" name="Line 56"/>
          <p:cNvSpPr>
            <a:spLocks noChangeShapeType="1"/>
          </p:cNvSpPr>
          <p:nvPr/>
        </p:nvSpPr>
        <p:spPr bwMode="auto">
          <a:xfrm>
            <a:off x="5029200" y="49530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32" name="Line 57"/>
          <p:cNvSpPr>
            <a:spLocks noChangeShapeType="1"/>
          </p:cNvSpPr>
          <p:nvPr/>
        </p:nvSpPr>
        <p:spPr bwMode="auto">
          <a:xfrm flipH="1">
            <a:off x="838200" y="2895600"/>
            <a:ext cx="2514600" cy="685800"/>
          </a:xfrm>
          <a:prstGeom prst="line">
            <a:avLst/>
          </a:prstGeom>
          <a:noFill/>
          <a:ln w="9525">
            <a:solidFill>
              <a:srgbClr val="CC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33" name="Line 58"/>
          <p:cNvSpPr>
            <a:spLocks noChangeShapeType="1"/>
          </p:cNvSpPr>
          <p:nvPr/>
        </p:nvSpPr>
        <p:spPr bwMode="auto">
          <a:xfrm>
            <a:off x="5181600" y="2819400"/>
            <a:ext cx="2514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34" name="Text Box 61"/>
          <p:cNvSpPr txBox="1">
            <a:spLocks noChangeArrowheads="1"/>
          </p:cNvSpPr>
          <p:nvPr/>
        </p:nvSpPr>
        <p:spPr bwMode="auto">
          <a:xfrm>
            <a:off x="4114800" y="19812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59</a:t>
            </a:r>
          </a:p>
        </p:txBody>
      </p:sp>
      <p:sp>
        <p:nvSpPr>
          <p:cNvPr id="29735" name="Line 62"/>
          <p:cNvSpPr>
            <a:spLocks noChangeShapeType="1"/>
          </p:cNvSpPr>
          <p:nvPr/>
        </p:nvSpPr>
        <p:spPr bwMode="auto">
          <a:xfrm>
            <a:off x="4648200" y="28194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7343" name="Text Box 63"/>
          <p:cNvSpPr txBox="1">
            <a:spLocks noChangeArrowheads="1"/>
          </p:cNvSpPr>
          <p:nvPr/>
        </p:nvSpPr>
        <p:spPr bwMode="auto">
          <a:xfrm>
            <a:off x="2209800" y="228600"/>
            <a:ext cx="4389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Splitting a Leaf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5"/>
          <p:cNvGrpSpPr>
            <a:grpSpLocks/>
          </p:cNvGrpSpPr>
          <p:nvPr/>
        </p:nvGrpSpPr>
        <p:grpSpPr bwMode="auto">
          <a:xfrm>
            <a:off x="3200400" y="1524000"/>
            <a:ext cx="3048000" cy="1143000"/>
            <a:chOff x="2784" y="2544"/>
            <a:chExt cx="1920" cy="720"/>
          </a:xfrm>
        </p:grpSpPr>
        <p:sp>
          <p:nvSpPr>
            <p:cNvPr id="30758" name="Rectangle 6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9" name="Line 7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0760" name="Line 8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0761" name="Line 9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0762" name="Line 10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0763" name="Line 11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0764" name="Line 12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0765" name="Line 13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0766" name="Line 14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0767" name="Line 15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0768" name="Line 16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0723" name="Freeform 17"/>
          <p:cNvSpPr>
            <a:spLocks/>
          </p:cNvSpPr>
          <p:nvPr/>
        </p:nvSpPr>
        <p:spPr bwMode="auto">
          <a:xfrm>
            <a:off x="2438400" y="3657600"/>
            <a:ext cx="762000" cy="228600"/>
          </a:xfrm>
          <a:custGeom>
            <a:avLst/>
            <a:gdLst>
              <a:gd name="T0" fmla="*/ 0 w 288"/>
              <a:gd name="T1" fmla="*/ 228600 h 240"/>
              <a:gd name="T2" fmla="*/ 381000 w 288"/>
              <a:gd name="T3" fmla="*/ 0 h 240"/>
              <a:gd name="T4" fmla="*/ 762000 w 288"/>
              <a:gd name="T5" fmla="*/ 22860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240">
                <a:moveTo>
                  <a:pt x="0" y="240"/>
                </a:moveTo>
                <a:cubicBezTo>
                  <a:pt x="48" y="120"/>
                  <a:pt x="96" y="0"/>
                  <a:pt x="144" y="0"/>
                </a:cubicBezTo>
                <a:cubicBezTo>
                  <a:pt x="192" y="0"/>
                  <a:pt x="240" y="120"/>
                  <a:pt x="288" y="24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724" name="Text Box 19"/>
          <p:cNvSpPr txBox="1">
            <a:spLocks noChangeArrowheads="1"/>
          </p:cNvSpPr>
          <p:nvPr/>
        </p:nvSpPr>
        <p:spPr bwMode="auto">
          <a:xfrm>
            <a:off x="2590800" y="31242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59</a:t>
            </a:r>
          </a:p>
        </p:txBody>
      </p:sp>
      <p:sp>
        <p:nvSpPr>
          <p:cNvPr id="30725" name="Text Box 20"/>
          <p:cNvSpPr txBox="1">
            <a:spLocks noChangeArrowheads="1"/>
          </p:cNvSpPr>
          <p:nvPr/>
        </p:nvSpPr>
        <p:spPr bwMode="auto">
          <a:xfrm>
            <a:off x="22098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54</a:t>
            </a:r>
          </a:p>
        </p:txBody>
      </p:sp>
      <p:sp>
        <p:nvSpPr>
          <p:cNvPr id="30726" name="Text Box 21"/>
          <p:cNvSpPr txBox="1">
            <a:spLocks noChangeArrowheads="1"/>
          </p:cNvSpPr>
          <p:nvPr/>
        </p:nvSpPr>
        <p:spPr bwMode="auto">
          <a:xfrm>
            <a:off x="28194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66</a:t>
            </a:r>
          </a:p>
        </p:txBody>
      </p:sp>
      <p:sp>
        <p:nvSpPr>
          <p:cNvPr id="30727" name="Text Box 24"/>
          <p:cNvSpPr txBox="1">
            <a:spLocks noChangeArrowheads="1"/>
          </p:cNvSpPr>
          <p:nvPr/>
        </p:nvSpPr>
        <p:spPr bwMode="auto">
          <a:xfrm>
            <a:off x="16002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30728" name="Text Box 25"/>
          <p:cNvSpPr txBox="1">
            <a:spLocks noChangeArrowheads="1"/>
          </p:cNvSpPr>
          <p:nvPr/>
        </p:nvSpPr>
        <p:spPr bwMode="auto">
          <a:xfrm>
            <a:off x="3048000" y="6172200"/>
            <a:ext cx="114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[ 59, 66)</a:t>
            </a:r>
          </a:p>
        </p:txBody>
      </p:sp>
      <p:sp>
        <p:nvSpPr>
          <p:cNvPr id="30729" name="Text Box 26"/>
          <p:cNvSpPr txBox="1">
            <a:spLocks noChangeArrowheads="1"/>
          </p:cNvSpPr>
          <p:nvPr/>
        </p:nvSpPr>
        <p:spPr bwMode="auto">
          <a:xfrm>
            <a:off x="1828800" y="6172200"/>
            <a:ext cx="106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[54, 59)</a:t>
            </a:r>
          </a:p>
        </p:txBody>
      </p:sp>
      <p:sp>
        <p:nvSpPr>
          <p:cNvPr id="30730" name="Text Box 27"/>
          <p:cNvSpPr txBox="1">
            <a:spLocks noChangeArrowheads="1"/>
          </p:cNvSpPr>
          <p:nvPr/>
        </p:nvSpPr>
        <p:spPr bwMode="auto">
          <a:xfrm>
            <a:off x="34290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74</a:t>
            </a:r>
          </a:p>
        </p:txBody>
      </p:sp>
      <p:sp>
        <p:nvSpPr>
          <p:cNvPr id="30731" name="Text Box 28"/>
          <p:cNvSpPr txBox="1">
            <a:spLocks noChangeArrowheads="1"/>
          </p:cNvSpPr>
          <p:nvPr/>
        </p:nvSpPr>
        <p:spPr bwMode="auto">
          <a:xfrm>
            <a:off x="40386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84</a:t>
            </a:r>
          </a:p>
        </p:txBody>
      </p:sp>
      <p:sp>
        <p:nvSpPr>
          <p:cNvPr id="30732" name="Line 34"/>
          <p:cNvSpPr>
            <a:spLocks noChangeShapeType="1"/>
          </p:cNvSpPr>
          <p:nvPr/>
        </p:nvSpPr>
        <p:spPr bwMode="auto">
          <a:xfrm flipH="1">
            <a:off x="10668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733" name="Line 37"/>
          <p:cNvSpPr>
            <a:spLocks noChangeShapeType="1"/>
          </p:cNvSpPr>
          <p:nvPr/>
        </p:nvSpPr>
        <p:spPr bwMode="auto">
          <a:xfrm flipH="1">
            <a:off x="1905000" y="4953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734" name="Line 40"/>
          <p:cNvSpPr>
            <a:spLocks noChangeShapeType="1"/>
          </p:cNvSpPr>
          <p:nvPr/>
        </p:nvSpPr>
        <p:spPr bwMode="auto">
          <a:xfrm flipH="1">
            <a:off x="2286000" y="49530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735" name="Line 52"/>
          <p:cNvSpPr>
            <a:spLocks noChangeShapeType="1"/>
          </p:cNvSpPr>
          <p:nvPr/>
        </p:nvSpPr>
        <p:spPr bwMode="auto">
          <a:xfrm>
            <a:off x="2819400" y="49530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736" name="Line 53"/>
          <p:cNvSpPr>
            <a:spLocks noChangeShapeType="1"/>
          </p:cNvSpPr>
          <p:nvPr/>
        </p:nvSpPr>
        <p:spPr bwMode="auto">
          <a:xfrm>
            <a:off x="3962400" y="4953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737" name="Line 54"/>
          <p:cNvSpPr>
            <a:spLocks noChangeShapeType="1"/>
          </p:cNvSpPr>
          <p:nvPr/>
        </p:nvSpPr>
        <p:spPr bwMode="auto">
          <a:xfrm>
            <a:off x="4495800" y="4953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30738" name="Group 55"/>
          <p:cNvGrpSpPr>
            <a:grpSpLocks/>
          </p:cNvGrpSpPr>
          <p:nvPr/>
        </p:nvGrpSpPr>
        <p:grpSpPr bwMode="auto">
          <a:xfrm>
            <a:off x="1524000" y="3962400"/>
            <a:ext cx="3048000" cy="1143000"/>
            <a:chOff x="2784" y="2544"/>
            <a:chExt cx="1920" cy="720"/>
          </a:xfrm>
        </p:grpSpPr>
        <p:sp>
          <p:nvSpPr>
            <p:cNvPr id="30747" name="Rectangle 56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Line 57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0749" name="Line 58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0750" name="Line 59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0751" name="Line 60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0752" name="Line 61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0753" name="Line 62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0754" name="Line 63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0755" name="Line 64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0756" name="Line 65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0757" name="Line 66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0739" name="Line 67"/>
          <p:cNvSpPr>
            <a:spLocks noChangeShapeType="1"/>
          </p:cNvSpPr>
          <p:nvPr/>
        </p:nvSpPr>
        <p:spPr bwMode="auto">
          <a:xfrm flipH="1">
            <a:off x="3505200" y="2514600"/>
            <a:ext cx="990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740" name="Text Box 68"/>
          <p:cNvSpPr txBox="1">
            <a:spLocks noChangeArrowheads="1"/>
          </p:cNvSpPr>
          <p:nvPr/>
        </p:nvSpPr>
        <p:spPr bwMode="auto">
          <a:xfrm>
            <a:off x="4495800" y="16002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99</a:t>
            </a:r>
          </a:p>
        </p:txBody>
      </p:sp>
      <p:sp>
        <p:nvSpPr>
          <p:cNvPr id="30741" name="Text Box 69"/>
          <p:cNvSpPr txBox="1">
            <a:spLocks noChangeArrowheads="1"/>
          </p:cNvSpPr>
          <p:nvPr/>
        </p:nvSpPr>
        <p:spPr bwMode="auto">
          <a:xfrm>
            <a:off x="3886200" y="16002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21</a:t>
            </a:r>
          </a:p>
        </p:txBody>
      </p:sp>
      <p:sp>
        <p:nvSpPr>
          <p:cNvPr id="30742" name="Text Box 70"/>
          <p:cNvSpPr txBox="1">
            <a:spLocks noChangeArrowheads="1"/>
          </p:cNvSpPr>
          <p:nvPr/>
        </p:nvSpPr>
        <p:spPr bwMode="auto">
          <a:xfrm>
            <a:off x="5089525" y="16557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0743" name="Text Box 71"/>
          <p:cNvSpPr txBox="1">
            <a:spLocks noChangeArrowheads="1"/>
          </p:cNvSpPr>
          <p:nvPr/>
        </p:nvSpPr>
        <p:spPr bwMode="auto">
          <a:xfrm>
            <a:off x="3184525" y="15795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0744" name="Line 72"/>
          <p:cNvSpPr>
            <a:spLocks noChangeShapeType="1"/>
          </p:cNvSpPr>
          <p:nvPr/>
        </p:nvSpPr>
        <p:spPr bwMode="auto">
          <a:xfrm>
            <a:off x="3352800" y="4953000"/>
            <a:ext cx="1295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745" name="Text Box 73"/>
          <p:cNvSpPr txBox="1">
            <a:spLocks noChangeArrowheads="1"/>
          </p:cNvSpPr>
          <p:nvPr/>
        </p:nvSpPr>
        <p:spPr bwMode="auto">
          <a:xfrm>
            <a:off x="4495800" y="6172200"/>
            <a:ext cx="99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[66,74)</a:t>
            </a:r>
          </a:p>
        </p:txBody>
      </p:sp>
      <p:sp>
        <p:nvSpPr>
          <p:cNvPr id="98379" name="Text Box 75"/>
          <p:cNvSpPr txBox="1">
            <a:spLocks noChangeArrowheads="1"/>
          </p:cNvSpPr>
          <p:nvPr/>
        </p:nvSpPr>
        <p:spPr bwMode="auto">
          <a:xfrm>
            <a:off x="0" y="152400"/>
            <a:ext cx="53244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Splitting an Internal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5029200" y="3962400"/>
            <a:ext cx="3048000" cy="1143000"/>
            <a:chOff x="2784" y="2544"/>
            <a:chExt cx="1920" cy="720"/>
          </a:xfrm>
        </p:grpSpPr>
        <p:sp>
          <p:nvSpPr>
            <p:cNvPr id="31794" name="Rectangle 3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5" name="Line 4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96" name="Line 5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97" name="Line 6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98" name="Line 7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99" name="Line 8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800" name="Line 9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801" name="Line 10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802" name="Line 11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803" name="Line 12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804" name="Line 13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747" name="Freeform 14"/>
          <p:cNvSpPr>
            <a:spLocks/>
          </p:cNvSpPr>
          <p:nvPr/>
        </p:nvSpPr>
        <p:spPr bwMode="auto">
          <a:xfrm>
            <a:off x="2438400" y="3657600"/>
            <a:ext cx="762000" cy="228600"/>
          </a:xfrm>
          <a:custGeom>
            <a:avLst/>
            <a:gdLst>
              <a:gd name="T0" fmla="*/ 0 w 288"/>
              <a:gd name="T1" fmla="*/ 228600 h 240"/>
              <a:gd name="T2" fmla="*/ 381000 w 288"/>
              <a:gd name="T3" fmla="*/ 0 h 240"/>
              <a:gd name="T4" fmla="*/ 762000 w 288"/>
              <a:gd name="T5" fmla="*/ 22860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240">
                <a:moveTo>
                  <a:pt x="0" y="240"/>
                </a:moveTo>
                <a:cubicBezTo>
                  <a:pt x="48" y="120"/>
                  <a:pt x="96" y="0"/>
                  <a:pt x="144" y="0"/>
                </a:cubicBezTo>
                <a:cubicBezTo>
                  <a:pt x="192" y="0"/>
                  <a:pt x="240" y="120"/>
                  <a:pt x="288" y="24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748" name="Text Box 15"/>
          <p:cNvSpPr txBox="1">
            <a:spLocks noChangeArrowheads="1"/>
          </p:cNvSpPr>
          <p:nvPr/>
        </p:nvSpPr>
        <p:spPr bwMode="auto">
          <a:xfrm>
            <a:off x="2590800" y="31242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59</a:t>
            </a:r>
          </a:p>
        </p:txBody>
      </p:sp>
      <p:sp>
        <p:nvSpPr>
          <p:cNvPr id="31749" name="Text Box 16"/>
          <p:cNvSpPr txBox="1">
            <a:spLocks noChangeArrowheads="1"/>
          </p:cNvSpPr>
          <p:nvPr/>
        </p:nvSpPr>
        <p:spPr bwMode="auto">
          <a:xfrm>
            <a:off x="22098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54</a:t>
            </a:r>
          </a:p>
        </p:txBody>
      </p:sp>
      <p:sp>
        <p:nvSpPr>
          <p:cNvPr id="31750" name="Text Box 17"/>
          <p:cNvSpPr txBox="1">
            <a:spLocks noChangeArrowheads="1"/>
          </p:cNvSpPr>
          <p:nvPr/>
        </p:nvSpPr>
        <p:spPr bwMode="auto">
          <a:xfrm>
            <a:off x="28194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66</a:t>
            </a:r>
          </a:p>
        </p:txBody>
      </p:sp>
      <p:sp>
        <p:nvSpPr>
          <p:cNvPr id="31751" name="Text Box 18"/>
          <p:cNvSpPr txBox="1">
            <a:spLocks noChangeArrowheads="1"/>
          </p:cNvSpPr>
          <p:nvPr/>
        </p:nvSpPr>
        <p:spPr bwMode="auto">
          <a:xfrm>
            <a:off x="16002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31752" name="Text Box 21"/>
          <p:cNvSpPr txBox="1">
            <a:spLocks noChangeArrowheads="1"/>
          </p:cNvSpPr>
          <p:nvPr/>
        </p:nvSpPr>
        <p:spPr bwMode="auto">
          <a:xfrm>
            <a:off x="34290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74</a:t>
            </a:r>
          </a:p>
        </p:txBody>
      </p:sp>
      <p:sp>
        <p:nvSpPr>
          <p:cNvPr id="31753" name="Text Box 22"/>
          <p:cNvSpPr txBox="1">
            <a:spLocks noChangeArrowheads="1"/>
          </p:cNvSpPr>
          <p:nvPr/>
        </p:nvSpPr>
        <p:spPr bwMode="auto">
          <a:xfrm>
            <a:off x="40386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84</a:t>
            </a:r>
          </a:p>
        </p:txBody>
      </p:sp>
      <p:sp>
        <p:nvSpPr>
          <p:cNvPr id="31754" name="Line 23"/>
          <p:cNvSpPr>
            <a:spLocks noChangeShapeType="1"/>
          </p:cNvSpPr>
          <p:nvPr/>
        </p:nvSpPr>
        <p:spPr bwMode="auto">
          <a:xfrm flipH="1">
            <a:off x="10668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755" name="Line 24"/>
          <p:cNvSpPr>
            <a:spLocks noChangeShapeType="1"/>
          </p:cNvSpPr>
          <p:nvPr/>
        </p:nvSpPr>
        <p:spPr bwMode="auto">
          <a:xfrm flipH="1">
            <a:off x="1905000" y="4953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756" name="Line 25"/>
          <p:cNvSpPr>
            <a:spLocks noChangeShapeType="1"/>
          </p:cNvSpPr>
          <p:nvPr/>
        </p:nvSpPr>
        <p:spPr bwMode="auto">
          <a:xfrm flipH="1">
            <a:off x="2286000" y="49530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757" name="Line 27"/>
          <p:cNvSpPr>
            <a:spLocks noChangeShapeType="1"/>
          </p:cNvSpPr>
          <p:nvPr/>
        </p:nvSpPr>
        <p:spPr bwMode="auto">
          <a:xfrm>
            <a:off x="2819400" y="49530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758" name="Line 28"/>
          <p:cNvSpPr>
            <a:spLocks noChangeShapeType="1"/>
          </p:cNvSpPr>
          <p:nvPr/>
        </p:nvSpPr>
        <p:spPr bwMode="auto">
          <a:xfrm>
            <a:off x="3962400" y="4953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759" name="Line 29"/>
          <p:cNvSpPr>
            <a:spLocks noChangeShapeType="1"/>
          </p:cNvSpPr>
          <p:nvPr/>
        </p:nvSpPr>
        <p:spPr bwMode="auto">
          <a:xfrm>
            <a:off x="4495800" y="4953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31760" name="Group 30"/>
          <p:cNvGrpSpPr>
            <a:grpSpLocks/>
          </p:cNvGrpSpPr>
          <p:nvPr/>
        </p:nvGrpSpPr>
        <p:grpSpPr bwMode="auto">
          <a:xfrm>
            <a:off x="1524000" y="3962400"/>
            <a:ext cx="3048000" cy="1143000"/>
            <a:chOff x="2784" y="2544"/>
            <a:chExt cx="1920" cy="720"/>
          </a:xfrm>
        </p:grpSpPr>
        <p:sp>
          <p:nvSpPr>
            <p:cNvPr id="31783" name="Rectangle 31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4" name="Line 32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85" name="Line 33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86" name="Line 34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87" name="Line 35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88" name="Line 36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89" name="Line 37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90" name="Line 38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91" name="Line 39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92" name="Line 40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93" name="Line 41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761" name="Line 42"/>
          <p:cNvSpPr>
            <a:spLocks noChangeShapeType="1"/>
          </p:cNvSpPr>
          <p:nvPr/>
        </p:nvSpPr>
        <p:spPr bwMode="auto">
          <a:xfrm flipH="1">
            <a:off x="3505200" y="2514600"/>
            <a:ext cx="990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762" name="Text Box 43"/>
          <p:cNvSpPr txBox="1">
            <a:spLocks noChangeArrowheads="1"/>
          </p:cNvSpPr>
          <p:nvPr/>
        </p:nvSpPr>
        <p:spPr bwMode="auto">
          <a:xfrm>
            <a:off x="4495800" y="16002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99</a:t>
            </a:r>
          </a:p>
        </p:txBody>
      </p:sp>
      <p:sp>
        <p:nvSpPr>
          <p:cNvPr id="31763" name="Text Box 44"/>
          <p:cNvSpPr txBox="1">
            <a:spLocks noChangeArrowheads="1"/>
          </p:cNvSpPr>
          <p:nvPr/>
        </p:nvSpPr>
        <p:spPr bwMode="auto">
          <a:xfrm>
            <a:off x="3886200" y="16002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21</a:t>
            </a:r>
          </a:p>
        </p:txBody>
      </p:sp>
      <p:sp>
        <p:nvSpPr>
          <p:cNvPr id="31764" name="Text Box 45"/>
          <p:cNvSpPr txBox="1">
            <a:spLocks noChangeArrowheads="1"/>
          </p:cNvSpPr>
          <p:nvPr/>
        </p:nvSpPr>
        <p:spPr bwMode="auto">
          <a:xfrm>
            <a:off x="5089525" y="16557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1765" name="Text Box 46"/>
          <p:cNvSpPr txBox="1">
            <a:spLocks noChangeArrowheads="1"/>
          </p:cNvSpPr>
          <p:nvPr/>
        </p:nvSpPr>
        <p:spPr bwMode="auto">
          <a:xfrm>
            <a:off x="3184525" y="15795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grpSp>
        <p:nvGrpSpPr>
          <p:cNvPr id="31766" name="Group 47"/>
          <p:cNvGrpSpPr>
            <a:grpSpLocks/>
          </p:cNvGrpSpPr>
          <p:nvPr/>
        </p:nvGrpSpPr>
        <p:grpSpPr bwMode="auto">
          <a:xfrm>
            <a:off x="3200400" y="1524000"/>
            <a:ext cx="3048000" cy="1143000"/>
            <a:chOff x="2784" y="2544"/>
            <a:chExt cx="1920" cy="720"/>
          </a:xfrm>
        </p:grpSpPr>
        <p:sp>
          <p:nvSpPr>
            <p:cNvPr id="31772" name="Rectangle 48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Line 49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74" name="Line 50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75" name="Line 51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76" name="Line 52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77" name="Line 53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78" name="Line 54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79" name="Line 55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80" name="Line 56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81" name="Line 57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82" name="Line 58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767" name="Text Box 59"/>
          <p:cNvSpPr txBox="1">
            <a:spLocks noChangeArrowheads="1"/>
          </p:cNvSpPr>
          <p:nvPr/>
        </p:nvSpPr>
        <p:spPr bwMode="auto">
          <a:xfrm>
            <a:off x="3048000" y="6172200"/>
            <a:ext cx="114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[ 59, 66)</a:t>
            </a:r>
          </a:p>
        </p:txBody>
      </p:sp>
      <p:sp>
        <p:nvSpPr>
          <p:cNvPr id="31768" name="Text Box 60"/>
          <p:cNvSpPr txBox="1">
            <a:spLocks noChangeArrowheads="1"/>
          </p:cNvSpPr>
          <p:nvPr/>
        </p:nvSpPr>
        <p:spPr bwMode="auto">
          <a:xfrm>
            <a:off x="1828800" y="6172200"/>
            <a:ext cx="106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[54, 59)</a:t>
            </a:r>
          </a:p>
        </p:txBody>
      </p:sp>
      <p:sp>
        <p:nvSpPr>
          <p:cNvPr id="31769" name="Line 61"/>
          <p:cNvSpPr>
            <a:spLocks noChangeShapeType="1"/>
          </p:cNvSpPr>
          <p:nvPr/>
        </p:nvSpPr>
        <p:spPr bwMode="auto">
          <a:xfrm>
            <a:off x="3352800" y="4953000"/>
            <a:ext cx="1295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770" name="Text Box 62"/>
          <p:cNvSpPr txBox="1">
            <a:spLocks noChangeArrowheads="1"/>
          </p:cNvSpPr>
          <p:nvPr/>
        </p:nvSpPr>
        <p:spPr bwMode="auto">
          <a:xfrm>
            <a:off x="4495800" y="6172200"/>
            <a:ext cx="99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[66,74)</a:t>
            </a:r>
          </a:p>
        </p:txBody>
      </p:sp>
      <p:sp>
        <p:nvSpPr>
          <p:cNvPr id="101440" name="Text Box 64"/>
          <p:cNvSpPr txBox="1">
            <a:spLocks noChangeArrowheads="1"/>
          </p:cNvSpPr>
          <p:nvPr/>
        </p:nvSpPr>
        <p:spPr bwMode="auto">
          <a:xfrm>
            <a:off x="0" y="152400"/>
            <a:ext cx="53244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Splitting an Internal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4"/>
          <p:cNvGrpSpPr>
            <a:grpSpLocks/>
          </p:cNvGrpSpPr>
          <p:nvPr/>
        </p:nvGrpSpPr>
        <p:grpSpPr bwMode="auto">
          <a:xfrm>
            <a:off x="5029200" y="3962400"/>
            <a:ext cx="3048000" cy="1143000"/>
            <a:chOff x="2784" y="2544"/>
            <a:chExt cx="1920" cy="720"/>
          </a:xfrm>
        </p:grpSpPr>
        <p:sp>
          <p:nvSpPr>
            <p:cNvPr id="32821" name="Rectangle 5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2" name="Line 6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823" name="Line 7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824" name="Line 8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825" name="Line 9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826" name="Line 10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827" name="Line 11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828" name="Line 12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829" name="Line 13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830" name="Line 14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831" name="Line 15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2771" name="Text Box 17"/>
          <p:cNvSpPr txBox="1">
            <a:spLocks noChangeArrowheads="1"/>
          </p:cNvSpPr>
          <p:nvPr/>
        </p:nvSpPr>
        <p:spPr bwMode="auto">
          <a:xfrm>
            <a:off x="28194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59</a:t>
            </a:r>
          </a:p>
        </p:txBody>
      </p:sp>
      <p:sp>
        <p:nvSpPr>
          <p:cNvPr id="32772" name="Text Box 18"/>
          <p:cNvSpPr txBox="1">
            <a:spLocks noChangeArrowheads="1"/>
          </p:cNvSpPr>
          <p:nvPr/>
        </p:nvSpPr>
        <p:spPr bwMode="auto">
          <a:xfrm>
            <a:off x="22098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54</a:t>
            </a:r>
          </a:p>
        </p:txBody>
      </p:sp>
      <p:sp>
        <p:nvSpPr>
          <p:cNvPr id="32773" name="Text Box 19"/>
          <p:cNvSpPr txBox="1">
            <a:spLocks noChangeArrowheads="1"/>
          </p:cNvSpPr>
          <p:nvPr/>
        </p:nvSpPr>
        <p:spPr bwMode="auto">
          <a:xfrm>
            <a:off x="4191000" y="7620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66</a:t>
            </a:r>
          </a:p>
        </p:txBody>
      </p:sp>
      <p:sp>
        <p:nvSpPr>
          <p:cNvPr id="32774" name="Text Box 20"/>
          <p:cNvSpPr txBox="1">
            <a:spLocks noChangeArrowheads="1"/>
          </p:cNvSpPr>
          <p:nvPr/>
        </p:nvSpPr>
        <p:spPr bwMode="auto">
          <a:xfrm>
            <a:off x="16002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32775" name="Text Box 23"/>
          <p:cNvSpPr txBox="1">
            <a:spLocks noChangeArrowheads="1"/>
          </p:cNvSpPr>
          <p:nvPr/>
        </p:nvSpPr>
        <p:spPr bwMode="auto">
          <a:xfrm>
            <a:off x="51054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74</a:t>
            </a:r>
          </a:p>
        </p:txBody>
      </p:sp>
      <p:sp>
        <p:nvSpPr>
          <p:cNvPr id="32776" name="Text Box 24"/>
          <p:cNvSpPr txBox="1">
            <a:spLocks noChangeArrowheads="1"/>
          </p:cNvSpPr>
          <p:nvPr/>
        </p:nvSpPr>
        <p:spPr bwMode="auto">
          <a:xfrm>
            <a:off x="57150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84</a:t>
            </a:r>
          </a:p>
        </p:txBody>
      </p:sp>
      <p:sp>
        <p:nvSpPr>
          <p:cNvPr id="32777" name="Line 25"/>
          <p:cNvSpPr>
            <a:spLocks noChangeShapeType="1"/>
          </p:cNvSpPr>
          <p:nvPr/>
        </p:nvSpPr>
        <p:spPr bwMode="auto">
          <a:xfrm flipH="1">
            <a:off x="10668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2778" name="Line 26"/>
          <p:cNvSpPr>
            <a:spLocks noChangeShapeType="1"/>
          </p:cNvSpPr>
          <p:nvPr/>
        </p:nvSpPr>
        <p:spPr bwMode="auto">
          <a:xfrm flipH="1">
            <a:off x="1905000" y="4953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2779" name="Line 27"/>
          <p:cNvSpPr>
            <a:spLocks noChangeShapeType="1"/>
          </p:cNvSpPr>
          <p:nvPr/>
        </p:nvSpPr>
        <p:spPr bwMode="auto">
          <a:xfrm flipH="1">
            <a:off x="2286000" y="49530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2780" name="Line 29"/>
          <p:cNvSpPr>
            <a:spLocks noChangeShapeType="1"/>
          </p:cNvSpPr>
          <p:nvPr/>
        </p:nvSpPr>
        <p:spPr bwMode="auto">
          <a:xfrm>
            <a:off x="3276600" y="48768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2781" name="Line 30"/>
          <p:cNvSpPr>
            <a:spLocks noChangeShapeType="1"/>
          </p:cNvSpPr>
          <p:nvPr/>
        </p:nvSpPr>
        <p:spPr bwMode="auto">
          <a:xfrm>
            <a:off x="5638800" y="4876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2782" name="Line 31"/>
          <p:cNvSpPr>
            <a:spLocks noChangeShapeType="1"/>
          </p:cNvSpPr>
          <p:nvPr/>
        </p:nvSpPr>
        <p:spPr bwMode="auto">
          <a:xfrm>
            <a:off x="6248400" y="4876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32783" name="Group 32"/>
          <p:cNvGrpSpPr>
            <a:grpSpLocks/>
          </p:cNvGrpSpPr>
          <p:nvPr/>
        </p:nvGrpSpPr>
        <p:grpSpPr bwMode="auto">
          <a:xfrm>
            <a:off x="1524000" y="3962400"/>
            <a:ext cx="3048000" cy="1143000"/>
            <a:chOff x="2784" y="2544"/>
            <a:chExt cx="1920" cy="720"/>
          </a:xfrm>
        </p:grpSpPr>
        <p:sp>
          <p:nvSpPr>
            <p:cNvPr id="32810" name="Rectangle 33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1" name="Line 34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812" name="Line 35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813" name="Line 36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814" name="Line 37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815" name="Line 38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816" name="Line 39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817" name="Line 40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818" name="Line 41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819" name="Line 42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820" name="Line 43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2784" name="Line 44"/>
          <p:cNvSpPr>
            <a:spLocks noChangeShapeType="1"/>
          </p:cNvSpPr>
          <p:nvPr/>
        </p:nvSpPr>
        <p:spPr bwMode="auto">
          <a:xfrm flipH="1">
            <a:off x="3505200" y="2514600"/>
            <a:ext cx="990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2785" name="Text Box 45"/>
          <p:cNvSpPr txBox="1">
            <a:spLocks noChangeArrowheads="1"/>
          </p:cNvSpPr>
          <p:nvPr/>
        </p:nvSpPr>
        <p:spPr bwMode="auto">
          <a:xfrm>
            <a:off x="4495800" y="16002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99</a:t>
            </a:r>
          </a:p>
        </p:txBody>
      </p:sp>
      <p:sp>
        <p:nvSpPr>
          <p:cNvPr id="32786" name="Text Box 46"/>
          <p:cNvSpPr txBox="1">
            <a:spLocks noChangeArrowheads="1"/>
          </p:cNvSpPr>
          <p:nvPr/>
        </p:nvSpPr>
        <p:spPr bwMode="auto">
          <a:xfrm>
            <a:off x="3886200" y="16002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21</a:t>
            </a:r>
          </a:p>
        </p:txBody>
      </p:sp>
      <p:sp>
        <p:nvSpPr>
          <p:cNvPr id="32787" name="Text Box 47"/>
          <p:cNvSpPr txBox="1">
            <a:spLocks noChangeArrowheads="1"/>
          </p:cNvSpPr>
          <p:nvPr/>
        </p:nvSpPr>
        <p:spPr bwMode="auto">
          <a:xfrm>
            <a:off x="5089525" y="16557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2788" name="Text Box 48"/>
          <p:cNvSpPr txBox="1">
            <a:spLocks noChangeArrowheads="1"/>
          </p:cNvSpPr>
          <p:nvPr/>
        </p:nvSpPr>
        <p:spPr bwMode="auto">
          <a:xfrm>
            <a:off x="3184525" y="15795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grpSp>
        <p:nvGrpSpPr>
          <p:cNvPr id="32789" name="Group 49"/>
          <p:cNvGrpSpPr>
            <a:grpSpLocks/>
          </p:cNvGrpSpPr>
          <p:nvPr/>
        </p:nvGrpSpPr>
        <p:grpSpPr bwMode="auto">
          <a:xfrm>
            <a:off x="3200400" y="1524000"/>
            <a:ext cx="3048000" cy="1143000"/>
            <a:chOff x="2784" y="2544"/>
            <a:chExt cx="1920" cy="720"/>
          </a:xfrm>
        </p:grpSpPr>
        <p:sp>
          <p:nvSpPr>
            <p:cNvPr id="32799" name="Rectangle 50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Line 51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801" name="Line 52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802" name="Line 53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803" name="Line 54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804" name="Line 55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805" name="Line 56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806" name="Line 57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807" name="Line 58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808" name="Line 59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809" name="Line 60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2790" name="Freeform 61"/>
          <p:cNvSpPr>
            <a:spLocks/>
          </p:cNvSpPr>
          <p:nvPr/>
        </p:nvSpPr>
        <p:spPr bwMode="auto">
          <a:xfrm>
            <a:off x="4038600" y="1219200"/>
            <a:ext cx="762000" cy="228600"/>
          </a:xfrm>
          <a:custGeom>
            <a:avLst/>
            <a:gdLst>
              <a:gd name="T0" fmla="*/ 0 w 288"/>
              <a:gd name="T1" fmla="*/ 228600 h 240"/>
              <a:gd name="T2" fmla="*/ 381000 w 288"/>
              <a:gd name="T3" fmla="*/ 0 h 240"/>
              <a:gd name="T4" fmla="*/ 762000 w 288"/>
              <a:gd name="T5" fmla="*/ 22860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240">
                <a:moveTo>
                  <a:pt x="0" y="240"/>
                </a:moveTo>
                <a:cubicBezTo>
                  <a:pt x="48" y="120"/>
                  <a:pt x="96" y="0"/>
                  <a:pt x="144" y="0"/>
                </a:cubicBezTo>
                <a:cubicBezTo>
                  <a:pt x="192" y="0"/>
                  <a:pt x="240" y="120"/>
                  <a:pt x="288" y="240"/>
                </a:cubicBezTo>
              </a:path>
            </a:pathLst>
          </a:custGeom>
          <a:noFill/>
          <a:ln w="9525" cap="flat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2791" name="Line 62"/>
          <p:cNvSpPr>
            <a:spLocks noChangeShapeType="1"/>
          </p:cNvSpPr>
          <p:nvPr/>
        </p:nvSpPr>
        <p:spPr bwMode="auto">
          <a:xfrm>
            <a:off x="4495800" y="2514600"/>
            <a:ext cx="1143000" cy="1371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2792" name="Text Box 63"/>
          <p:cNvSpPr txBox="1">
            <a:spLocks noChangeArrowheads="1"/>
          </p:cNvSpPr>
          <p:nvPr/>
        </p:nvSpPr>
        <p:spPr bwMode="auto">
          <a:xfrm>
            <a:off x="5181600" y="2971800"/>
            <a:ext cx="106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[66, 99)</a:t>
            </a:r>
          </a:p>
        </p:txBody>
      </p:sp>
      <p:sp>
        <p:nvSpPr>
          <p:cNvPr id="32793" name="Text Box 64"/>
          <p:cNvSpPr txBox="1">
            <a:spLocks noChangeArrowheads="1"/>
          </p:cNvSpPr>
          <p:nvPr/>
        </p:nvSpPr>
        <p:spPr bwMode="auto">
          <a:xfrm>
            <a:off x="3352800" y="6172200"/>
            <a:ext cx="114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[ 59, 66)</a:t>
            </a:r>
          </a:p>
        </p:txBody>
      </p:sp>
      <p:sp>
        <p:nvSpPr>
          <p:cNvPr id="32794" name="Text Box 65"/>
          <p:cNvSpPr txBox="1">
            <a:spLocks noChangeArrowheads="1"/>
          </p:cNvSpPr>
          <p:nvPr/>
        </p:nvSpPr>
        <p:spPr bwMode="auto">
          <a:xfrm>
            <a:off x="1828800" y="6172200"/>
            <a:ext cx="106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[54, 59)</a:t>
            </a:r>
          </a:p>
        </p:txBody>
      </p:sp>
      <p:sp>
        <p:nvSpPr>
          <p:cNvPr id="32795" name="Text Box 66"/>
          <p:cNvSpPr txBox="1">
            <a:spLocks noChangeArrowheads="1"/>
          </p:cNvSpPr>
          <p:nvPr/>
        </p:nvSpPr>
        <p:spPr bwMode="auto">
          <a:xfrm>
            <a:off x="2743200" y="3048000"/>
            <a:ext cx="99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[21,66)</a:t>
            </a:r>
          </a:p>
        </p:txBody>
      </p:sp>
      <p:sp>
        <p:nvSpPr>
          <p:cNvPr id="32796" name="Text Box 68"/>
          <p:cNvSpPr txBox="1">
            <a:spLocks noChangeArrowheads="1"/>
          </p:cNvSpPr>
          <p:nvPr/>
        </p:nvSpPr>
        <p:spPr bwMode="auto">
          <a:xfrm>
            <a:off x="5029200" y="6172200"/>
            <a:ext cx="99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[66,74)</a:t>
            </a:r>
          </a:p>
        </p:txBody>
      </p:sp>
      <p:sp>
        <p:nvSpPr>
          <p:cNvPr id="32797" name="Line 69"/>
          <p:cNvSpPr>
            <a:spLocks noChangeShapeType="1"/>
          </p:cNvSpPr>
          <p:nvPr/>
        </p:nvSpPr>
        <p:spPr bwMode="auto">
          <a:xfrm>
            <a:off x="5181600" y="4953000"/>
            <a:ext cx="228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471" name="Text Box 71"/>
          <p:cNvSpPr txBox="1">
            <a:spLocks noChangeArrowheads="1"/>
          </p:cNvSpPr>
          <p:nvPr/>
        </p:nvSpPr>
        <p:spPr bwMode="auto">
          <a:xfrm>
            <a:off x="0" y="152400"/>
            <a:ext cx="53244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Splitting an Internal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A80B077-DF7F-42D5-BCB5-996873923FC7}" type="slidenum">
              <a:rPr lang="en-US"/>
              <a:pPr/>
              <a:t>3</a:t>
            </a:fld>
            <a:endParaRPr lang="en-US"/>
          </a:p>
        </p:txBody>
      </p:sp>
      <p:sp>
        <p:nvSpPr>
          <p:cNvPr id="2242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Insertion in a B-Tree</a:t>
            </a:r>
          </a:p>
        </p:txBody>
      </p:sp>
      <p:grpSp>
        <p:nvGrpSpPr>
          <p:cNvPr id="6148" name="Group 3"/>
          <p:cNvGrpSpPr>
            <a:grpSpLocks/>
          </p:cNvGrpSpPr>
          <p:nvPr/>
        </p:nvGrpSpPr>
        <p:grpSpPr bwMode="auto">
          <a:xfrm>
            <a:off x="4800600" y="2895600"/>
            <a:ext cx="1371600" cy="838200"/>
            <a:chOff x="2256" y="1008"/>
            <a:chExt cx="864" cy="528"/>
          </a:xfrm>
        </p:grpSpPr>
        <p:grpSp>
          <p:nvGrpSpPr>
            <p:cNvPr id="6184" name="Group 4"/>
            <p:cNvGrpSpPr>
              <a:grpSpLocks/>
            </p:cNvGrpSpPr>
            <p:nvPr/>
          </p:nvGrpSpPr>
          <p:grpSpPr bwMode="auto">
            <a:xfrm>
              <a:off x="2256" y="1008"/>
              <a:ext cx="864" cy="528"/>
              <a:chOff x="2256" y="1008"/>
              <a:chExt cx="864" cy="528"/>
            </a:xfrm>
          </p:grpSpPr>
          <p:sp>
            <p:nvSpPr>
              <p:cNvPr id="6187" name="Rectangle 5"/>
              <p:cNvSpPr>
                <a:spLocks noChangeArrowheads="1"/>
              </p:cNvSpPr>
              <p:nvPr/>
            </p:nvSpPr>
            <p:spPr bwMode="auto">
              <a:xfrm>
                <a:off x="2256" y="1008"/>
                <a:ext cx="864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8" name="Line 6"/>
              <p:cNvSpPr>
                <a:spLocks noChangeShapeType="1"/>
              </p:cNvSpPr>
              <p:nvPr/>
            </p:nvSpPr>
            <p:spPr bwMode="auto">
              <a:xfrm>
                <a:off x="2256" y="134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89" name="Line 7"/>
              <p:cNvSpPr>
                <a:spLocks noChangeShapeType="1"/>
              </p:cNvSpPr>
              <p:nvPr/>
            </p:nvSpPr>
            <p:spPr bwMode="auto">
              <a:xfrm>
                <a:off x="2688" y="100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185" name="Line 8"/>
            <p:cNvSpPr>
              <a:spLocks noChangeShapeType="1"/>
            </p:cNvSpPr>
            <p:nvPr/>
          </p:nvSpPr>
          <p:spPr bwMode="auto">
            <a:xfrm>
              <a:off x="283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186" name="Line 9"/>
            <p:cNvSpPr>
              <a:spLocks noChangeShapeType="1"/>
            </p:cNvSpPr>
            <p:nvPr/>
          </p:nvSpPr>
          <p:spPr bwMode="auto">
            <a:xfrm>
              <a:off x="254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149" name="Group 10"/>
          <p:cNvGrpSpPr>
            <a:grpSpLocks/>
          </p:cNvGrpSpPr>
          <p:nvPr/>
        </p:nvGrpSpPr>
        <p:grpSpPr bwMode="auto">
          <a:xfrm>
            <a:off x="3581400" y="1600200"/>
            <a:ext cx="1371600" cy="838200"/>
            <a:chOff x="2256" y="1008"/>
            <a:chExt cx="864" cy="528"/>
          </a:xfrm>
        </p:grpSpPr>
        <p:grpSp>
          <p:nvGrpSpPr>
            <p:cNvPr id="6178" name="Group 11"/>
            <p:cNvGrpSpPr>
              <a:grpSpLocks/>
            </p:cNvGrpSpPr>
            <p:nvPr/>
          </p:nvGrpSpPr>
          <p:grpSpPr bwMode="auto">
            <a:xfrm>
              <a:off x="2256" y="1008"/>
              <a:ext cx="864" cy="528"/>
              <a:chOff x="2256" y="1008"/>
              <a:chExt cx="864" cy="528"/>
            </a:xfrm>
          </p:grpSpPr>
          <p:sp>
            <p:nvSpPr>
              <p:cNvPr id="6181" name="Rectangle 12"/>
              <p:cNvSpPr>
                <a:spLocks noChangeArrowheads="1"/>
              </p:cNvSpPr>
              <p:nvPr/>
            </p:nvSpPr>
            <p:spPr bwMode="auto">
              <a:xfrm>
                <a:off x="2256" y="1008"/>
                <a:ext cx="864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2" name="Line 13"/>
              <p:cNvSpPr>
                <a:spLocks noChangeShapeType="1"/>
              </p:cNvSpPr>
              <p:nvPr/>
            </p:nvSpPr>
            <p:spPr bwMode="auto">
              <a:xfrm>
                <a:off x="2256" y="134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83" name="Line 14"/>
              <p:cNvSpPr>
                <a:spLocks noChangeShapeType="1"/>
              </p:cNvSpPr>
              <p:nvPr/>
            </p:nvSpPr>
            <p:spPr bwMode="auto">
              <a:xfrm>
                <a:off x="2688" y="100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179" name="Line 15"/>
            <p:cNvSpPr>
              <a:spLocks noChangeShapeType="1"/>
            </p:cNvSpPr>
            <p:nvPr/>
          </p:nvSpPr>
          <p:spPr bwMode="auto">
            <a:xfrm>
              <a:off x="283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180" name="Line 16"/>
            <p:cNvSpPr>
              <a:spLocks noChangeShapeType="1"/>
            </p:cNvSpPr>
            <p:nvPr/>
          </p:nvSpPr>
          <p:spPr bwMode="auto">
            <a:xfrm>
              <a:off x="254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150" name="Group 17"/>
          <p:cNvGrpSpPr>
            <a:grpSpLocks/>
          </p:cNvGrpSpPr>
          <p:nvPr/>
        </p:nvGrpSpPr>
        <p:grpSpPr bwMode="auto">
          <a:xfrm>
            <a:off x="1981200" y="2895600"/>
            <a:ext cx="1371600" cy="838200"/>
            <a:chOff x="2256" y="1008"/>
            <a:chExt cx="864" cy="528"/>
          </a:xfrm>
        </p:grpSpPr>
        <p:grpSp>
          <p:nvGrpSpPr>
            <p:cNvPr id="6172" name="Group 18"/>
            <p:cNvGrpSpPr>
              <a:grpSpLocks/>
            </p:cNvGrpSpPr>
            <p:nvPr/>
          </p:nvGrpSpPr>
          <p:grpSpPr bwMode="auto">
            <a:xfrm>
              <a:off x="2256" y="1008"/>
              <a:ext cx="864" cy="528"/>
              <a:chOff x="2256" y="1008"/>
              <a:chExt cx="864" cy="528"/>
            </a:xfrm>
          </p:grpSpPr>
          <p:sp>
            <p:nvSpPr>
              <p:cNvPr id="6175" name="Rectangle 19"/>
              <p:cNvSpPr>
                <a:spLocks noChangeArrowheads="1"/>
              </p:cNvSpPr>
              <p:nvPr/>
            </p:nvSpPr>
            <p:spPr bwMode="auto">
              <a:xfrm>
                <a:off x="2256" y="1008"/>
                <a:ext cx="864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6" name="Line 20"/>
              <p:cNvSpPr>
                <a:spLocks noChangeShapeType="1"/>
              </p:cNvSpPr>
              <p:nvPr/>
            </p:nvSpPr>
            <p:spPr bwMode="auto">
              <a:xfrm>
                <a:off x="2256" y="134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77" name="Line 21"/>
              <p:cNvSpPr>
                <a:spLocks noChangeShapeType="1"/>
              </p:cNvSpPr>
              <p:nvPr/>
            </p:nvSpPr>
            <p:spPr bwMode="auto">
              <a:xfrm>
                <a:off x="2688" y="100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173" name="Line 22"/>
            <p:cNvSpPr>
              <a:spLocks noChangeShapeType="1"/>
            </p:cNvSpPr>
            <p:nvPr/>
          </p:nvSpPr>
          <p:spPr bwMode="auto">
            <a:xfrm>
              <a:off x="283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174" name="Line 23"/>
            <p:cNvSpPr>
              <a:spLocks noChangeShapeType="1"/>
            </p:cNvSpPr>
            <p:nvPr/>
          </p:nvSpPr>
          <p:spPr bwMode="auto">
            <a:xfrm>
              <a:off x="254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151" name="Text Box 24"/>
          <p:cNvSpPr txBox="1">
            <a:spLocks noChangeArrowheads="1"/>
          </p:cNvSpPr>
          <p:nvPr/>
        </p:nvSpPr>
        <p:spPr bwMode="auto">
          <a:xfrm>
            <a:off x="3641725" y="16557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49</a:t>
            </a:r>
          </a:p>
        </p:txBody>
      </p:sp>
      <p:sp>
        <p:nvSpPr>
          <p:cNvPr id="6152" name="Text Box 25"/>
          <p:cNvSpPr txBox="1">
            <a:spLocks noChangeArrowheads="1"/>
          </p:cNvSpPr>
          <p:nvPr/>
        </p:nvSpPr>
        <p:spPr bwMode="auto">
          <a:xfrm>
            <a:off x="4860925" y="29511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49</a:t>
            </a:r>
          </a:p>
        </p:txBody>
      </p:sp>
      <p:sp>
        <p:nvSpPr>
          <p:cNvPr id="6153" name="Text Box 26"/>
          <p:cNvSpPr txBox="1">
            <a:spLocks noChangeArrowheads="1"/>
          </p:cNvSpPr>
          <p:nvPr/>
        </p:nvSpPr>
        <p:spPr bwMode="auto">
          <a:xfrm>
            <a:off x="7086600" y="1524000"/>
            <a:ext cx="1066800" cy="5889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hlink"/>
                </a:solidFill>
              </a:rPr>
              <a:t>n = 2</a:t>
            </a:r>
          </a:p>
        </p:txBody>
      </p:sp>
      <p:sp>
        <p:nvSpPr>
          <p:cNvPr id="6154" name="Text Box 27"/>
          <p:cNvSpPr txBox="1">
            <a:spLocks noChangeArrowheads="1"/>
          </p:cNvSpPr>
          <p:nvPr/>
        </p:nvSpPr>
        <p:spPr bwMode="auto">
          <a:xfrm>
            <a:off x="2057400" y="2971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6155" name="Text Box 28"/>
          <p:cNvSpPr txBox="1">
            <a:spLocks noChangeArrowheads="1"/>
          </p:cNvSpPr>
          <p:nvPr/>
        </p:nvSpPr>
        <p:spPr bwMode="auto">
          <a:xfrm>
            <a:off x="2727325" y="29511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36</a:t>
            </a:r>
          </a:p>
        </p:txBody>
      </p:sp>
      <p:sp>
        <p:nvSpPr>
          <p:cNvPr id="6156" name="Line 29"/>
          <p:cNvSpPr>
            <a:spLocks noChangeShapeType="1"/>
          </p:cNvSpPr>
          <p:nvPr/>
        </p:nvSpPr>
        <p:spPr bwMode="auto">
          <a:xfrm flipH="1">
            <a:off x="2819400" y="2286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57" name="Line 30"/>
          <p:cNvSpPr>
            <a:spLocks noChangeShapeType="1"/>
          </p:cNvSpPr>
          <p:nvPr/>
        </p:nvSpPr>
        <p:spPr bwMode="auto">
          <a:xfrm>
            <a:off x="4267200" y="2286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58" name="Line 31"/>
          <p:cNvSpPr>
            <a:spLocks noChangeShapeType="1"/>
          </p:cNvSpPr>
          <p:nvPr/>
        </p:nvSpPr>
        <p:spPr bwMode="auto">
          <a:xfrm flipH="1">
            <a:off x="2057400" y="3581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59" name="Line 32"/>
          <p:cNvSpPr>
            <a:spLocks noChangeShapeType="1"/>
          </p:cNvSpPr>
          <p:nvPr/>
        </p:nvSpPr>
        <p:spPr bwMode="auto">
          <a:xfrm>
            <a:off x="2667000" y="3657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60" name="Line 33"/>
          <p:cNvSpPr>
            <a:spLocks noChangeShapeType="1"/>
          </p:cNvSpPr>
          <p:nvPr/>
        </p:nvSpPr>
        <p:spPr bwMode="auto">
          <a:xfrm flipH="1">
            <a:off x="4876800" y="3581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61" name="Line 34"/>
          <p:cNvSpPr>
            <a:spLocks noChangeShapeType="1"/>
          </p:cNvSpPr>
          <p:nvPr/>
        </p:nvSpPr>
        <p:spPr bwMode="auto">
          <a:xfrm>
            <a:off x="3200400" y="3581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62" name="Text Box 35"/>
          <p:cNvSpPr txBox="1">
            <a:spLocks noChangeArrowheads="1"/>
          </p:cNvSpPr>
          <p:nvPr/>
        </p:nvSpPr>
        <p:spPr bwMode="auto">
          <a:xfrm>
            <a:off x="5622925" y="29511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62</a:t>
            </a:r>
          </a:p>
        </p:txBody>
      </p:sp>
      <p:sp>
        <p:nvSpPr>
          <p:cNvPr id="6163" name="Line 36"/>
          <p:cNvSpPr>
            <a:spLocks noChangeShapeType="1"/>
          </p:cNvSpPr>
          <p:nvPr/>
        </p:nvSpPr>
        <p:spPr bwMode="auto">
          <a:xfrm>
            <a:off x="54864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224293" name="Group 37"/>
          <p:cNvGrpSpPr>
            <a:grpSpLocks/>
          </p:cNvGrpSpPr>
          <p:nvPr/>
        </p:nvGrpSpPr>
        <p:grpSpPr bwMode="auto">
          <a:xfrm>
            <a:off x="6629400" y="2895600"/>
            <a:ext cx="1371600" cy="838200"/>
            <a:chOff x="2256" y="1008"/>
            <a:chExt cx="864" cy="528"/>
          </a:xfrm>
        </p:grpSpPr>
        <p:grpSp>
          <p:nvGrpSpPr>
            <p:cNvPr id="6166" name="Group 38"/>
            <p:cNvGrpSpPr>
              <a:grpSpLocks/>
            </p:cNvGrpSpPr>
            <p:nvPr/>
          </p:nvGrpSpPr>
          <p:grpSpPr bwMode="auto">
            <a:xfrm>
              <a:off x="2256" y="1008"/>
              <a:ext cx="864" cy="528"/>
              <a:chOff x="2256" y="1008"/>
              <a:chExt cx="864" cy="528"/>
            </a:xfrm>
          </p:grpSpPr>
          <p:sp>
            <p:nvSpPr>
              <p:cNvPr id="6169" name="Rectangle 39"/>
              <p:cNvSpPr>
                <a:spLocks noChangeArrowheads="1"/>
              </p:cNvSpPr>
              <p:nvPr/>
            </p:nvSpPr>
            <p:spPr bwMode="auto">
              <a:xfrm>
                <a:off x="2256" y="1008"/>
                <a:ext cx="864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0" name="Line 40"/>
              <p:cNvSpPr>
                <a:spLocks noChangeShapeType="1"/>
              </p:cNvSpPr>
              <p:nvPr/>
            </p:nvSpPr>
            <p:spPr bwMode="auto">
              <a:xfrm>
                <a:off x="2256" y="134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71" name="Line 41"/>
              <p:cNvSpPr>
                <a:spLocks noChangeShapeType="1"/>
              </p:cNvSpPr>
              <p:nvPr/>
            </p:nvSpPr>
            <p:spPr bwMode="auto">
              <a:xfrm>
                <a:off x="2688" y="100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167" name="Line 42"/>
            <p:cNvSpPr>
              <a:spLocks noChangeShapeType="1"/>
            </p:cNvSpPr>
            <p:nvPr/>
          </p:nvSpPr>
          <p:spPr bwMode="auto">
            <a:xfrm>
              <a:off x="283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168" name="Line 43"/>
            <p:cNvSpPr>
              <a:spLocks noChangeShapeType="1"/>
            </p:cNvSpPr>
            <p:nvPr/>
          </p:nvSpPr>
          <p:spPr bwMode="auto">
            <a:xfrm>
              <a:off x="254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165" name="Text Box 44"/>
          <p:cNvSpPr txBox="1">
            <a:spLocks noChangeArrowheads="1"/>
          </p:cNvSpPr>
          <p:nvPr/>
        </p:nvSpPr>
        <p:spPr bwMode="auto">
          <a:xfrm>
            <a:off x="3733800" y="4800600"/>
            <a:ext cx="1490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Insert: 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reeform 4"/>
          <p:cNvSpPr>
            <a:spLocks/>
          </p:cNvSpPr>
          <p:nvPr/>
        </p:nvSpPr>
        <p:spPr bwMode="auto">
          <a:xfrm>
            <a:off x="2438400" y="3657600"/>
            <a:ext cx="762000" cy="228600"/>
          </a:xfrm>
          <a:custGeom>
            <a:avLst/>
            <a:gdLst>
              <a:gd name="T0" fmla="*/ 0 w 288"/>
              <a:gd name="T1" fmla="*/ 228600 h 240"/>
              <a:gd name="T2" fmla="*/ 381000 w 288"/>
              <a:gd name="T3" fmla="*/ 0 h 240"/>
              <a:gd name="T4" fmla="*/ 762000 w 288"/>
              <a:gd name="T5" fmla="*/ 22860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240">
                <a:moveTo>
                  <a:pt x="0" y="240"/>
                </a:moveTo>
                <a:cubicBezTo>
                  <a:pt x="48" y="120"/>
                  <a:pt x="96" y="0"/>
                  <a:pt x="144" y="0"/>
                </a:cubicBezTo>
                <a:cubicBezTo>
                  <a:pt x="192" y="0"/>
                  <a:pt x="240" y="120"/>
                  <a:pt x="288" y="24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22098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54</a:t>
            </a:r>
          </a:p>
        </p:txBody>
      </p:sp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28194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66</a:t>
            </a:r>
          </a:p>
        </p:txBody>
      </p:sp>
      <p:sp>
        <p:nvSpPr>
          <p:cNvPr id="33797" name="Text Box 7"/>
          <p:cNvSpPr txBox="1">
            <a:spLocks noChangeArrowheads="1"/>
          </p:cNvSpPr>
          <p:nvPr/>
        </p:nvSpPr>
        <p:spPr bwMode="auto">
          <a:xfrm>
            <a:off x="16002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34290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74</a:t>
            </a:r>
          </a:p>
        </p:txBody>
      </p:sp>
      <p:sp>
        <p:nvSpPr>
          <p:cNvPr id="33799" name="Text Box 9"/>
          <p:cNvSpPr txBox="1">
            <a:spLocks noChangeArrowheads="1"/>
          </p:cNvSpPr>
          <p:nvPr/>
        </p:nvSpPr>
        <p:spPr bwMode="auto">
          <a:xfrm>
            <a:off x="40386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84</a:t>
            </a:r>
          </a:p>
        </p:txBody>
      </p:sp>
      <p:sp>
        <p:nvSpPr>
          <p:cNvPr id="33800" name="Line 10"/>
          <p:cNvSpPr>
            <a:spLocks noChangeShapeType="1"/>
          </p:cNvSpPr>
          <p:nvPr/>
        </p:nvSpPr>
        <p:spPr bwMode="auto">
          <a:xfrm flipH="1">
            <a:off x="10668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801" name="Line 11"/>
          <p:cNvSpPr>
            <a:spLocks noChangeShapeType="1"/>
          </p:cNvSpPr>
          <p:nvPr/>
        </p:nvSpPr>
        <p:spPr bwMode="auto">
          <a:xfrm flipH="1">
            <a:off x="1905000" y="4953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802" name="Line 12"/>
          <p:cNvSpPr>
            <a:spLocks noChangeShapeType="1"/>
          </p:cNvSpPr>
          <p:nvPr/>
        </p:nvSpPr>
        <p:spPr bwMode="auto">
          <a:xfrm flipH="1">
            <a:off x="2286000" y="49530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803" name="Line 13"/>
          <p:cNvSpPr>
            <a:spLocks noChangeShapeType="1"/>
          </p:cNvSpPr>
          <p:nvPr/>
        </p:nvSpPr>
        <p:spPr bwMode="auto">
          <a:xfrm>
            <a:off x="2819400" y="49530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804" name="Line 14"/>
          <p:cNvSpPr>
            <a:spLocks noChangeShapeType="1"/>
          </p:cNvSpPr>
          <p:nvPr/>
        </p:nvSpPr>
        <p:spPr bwMode="auto">
          <a:xfrm>
            <a:off x="3962400" y="4953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805" name="Line 15"/>
          <p:cNvSpPr>
            <a:spLocks noChangeShapeType="1"/>
          </p:cNvSpPr>
          <p:nvPr/>
        </p:nvSpPr>
        <p:spPr bwMode="auto">
          <a:xfrm>
            <a:off x="4495800" y="4953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33806" name="Group 16"/>
          <p:cNvGrpSpPr>
            <a:grpSpLocks/>
          </p:cNvGrpSpPr>
          <p:nvPr/>
        </p:nvGrpSpPr>
        <p:grpSpPr bwMode="auto">
          <a:xfrm>
            <a:off x="1524000" y="3962400"/>
            <a:ext cx="3048000" cy="1143000"/>
            <a:chOff x="2784" y="2544"/>
            <a:chExt cx="1920" cy="720"/>
          </a:xfrm>
        </p:grpSpPr>
        <p:sp>
          <p:nvSpPr>
            <p:cNvPr id="33813" name="Rectangle 17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Line 18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3815" name="Line 19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3816" name="Line 20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3817" name="Line 21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3818" name="Line 22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3819" name="Line 23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3820" name="Line 24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3821" name="Line 25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3822" name="Line 26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3823" name="Line 27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3807" name="Line 28"/>
          <p:cNvSpPr>
            <a:spLocks noChangeShapeType="1"/>
          </p:cNvSpPr>
          <p:nvPr/>
        </p:nvSpPr>
        <p:spPr bwMode="auto">
          <a:xfrm>
            <a:off x="3352800" y="4953000"/>
            <a:ext cx="1295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808" name="Text Box 29"/>
          <p:cNvSpPr txBox="1">
            <a:spLocks noChangeArrowheads="1"/>
          </p:cNvSpPr>
          <p:nvPr/>
        </p:nvSpPr>
        <p:spPr bwMode="auto">
          <a:xfrm>
            <a:off x="2590800" y="31242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59</a:t>
            </a:r>
          </a:p>
        </p:txBody>
      </p:sp>
      <p:sp>
        <p:nvSpPr>
          <p:cNvPr id="33809" name="Text Box 30"/>
          <p:cNvSpPr txBox="1">
            <a:spLocks noChangeArrowheads="1"/>
          </p:cNvSpPr>
          <p:nvPr/>
        </p:nvSpPr>
        <p:spPr bwMode="auto">
          <a:xfrm>
            <a:off x="3048000" y="6172200"/>
            <a:ext cx="114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[ 59, 66)</a:t>
            </a:r>
          </a:p>
        </p:txBody>
      </p:sp>
      <p:sp>
        <p:nvSpPr>
          <p:cNvPr id="33810" name="Text Box 31"/>
          <p:cNvSpPr txBox="1">
            <a:spLocks noChangeArrowheads="1"/>
          </p:cNvSpPr>
          <p:nvPr/>
        </p:nvSpPr>
        <p:spPr bwMode="auto">
          <a:xfrm>
            <a:off x="1828800" y="6172200"/>
            <a:ext cx="106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[54, 59)</a:t>
            </a:r>
          </a:p>
        </p:txBody>
      </p:sp>
      <p:sp>
        <p:nvSpPr>
          <p:cNvPr id="33811" name="Text Box 32"/>
          <p:cNvSpPr txBox="1">
            <a:spLocks noChangeArrowheads="1"/>
          </p:cNvSpPr>
          <p:nvPr/>
        </p:nvSpPr>
        <p:spPr bwMode="auto">
          <a:xfrm>
            <a:off x="4495800" y="6172200"/>
            <a:ext cx="99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[66,74)</a:t>
            </a:r>
          </a:p>
        </p:txBody>
      </p:sp>
      <p:sp>
        <p:nvSpPr>
          <p:cNvPr id="103458" name="Rectangle 3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Splitting the 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5029200" y="3962400"/>
            <a:ext cx="3048000" cy="1143000"/>
            <a:chOff x="2784" y="2544"/>
            <a:chExt cx="1920" cy="720"/>
          </a:xfrm>
        </p:grpSpPr>
        <p:sp>
          <p:nvSpPr>
            <p:cNvPr id="34849" name="Rectangle 3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0" name="Line 4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4851" name="Line 5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4852" name="Line 6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4853" name="Line 7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4854" name="Line 8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4855" name="Line 9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4856" name="Line 10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4857" name="Line 11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4858" name="Line 12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4859" name="Line 13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4819" name="Freeform 14"/>
          <p:cNvSpPr>
            <a:spLocks/>
          </p:cNvSpPr>
          <p:nvPr/>
        </p:nvSpPr>
        <p:spPr bwMode="auto">
          <a:xfrm>
            <a:off x="2438400" y="3657600"/>
            <a:ext cx="762000" cy="228600"/>
          </a:xfrm>
          <a:custGeom>
            <a:avLst/>
            <a:gdLst>
              <a:gd name="T0" fmla="*/ 0 w 288"/>
              <a:gd name="T1" fmla="*/ 228600 h 240"/>
              <a:gd name="T2" fmla="*/ 381000 w 288"/>
              <a:gd name="T3" fmla="*/ 0 h 240"/>
              <a:gd name="T4" fmla="*/ 762000 w 288"/>
              <a:gd name="T5" fmla="*/ 22860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240">
                <a:moveTo>
                  <a:pt x="0" y="240"/>
                </a:moveTo>
                <a:cubicBezTo>
                  <a:pt x="48" y="120"/>
                  <a:pt x="96" y="0"/>
                  <a:pt x="144" y="0"/>
                </a:cubicBezTo>
                <a:cubicBezTo>
                  <a:pt x="192" y="0"/>
                  <a:pt x="240" y="120"/>
                  <a:pt x="288" y="24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4820" name="Text Box 15"/>
          <p:cNvSpPr txBox="1">
            <a:spLocks noChangeArrowheads="1"/>
          </p:cNvSpPr>
          <p:nvPr/>
        </p:nvSpPr>
        <p:spPr bwMode="auto">
          <a:xfrm>
            <a:off x="22098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54</a:t>
            </a:r>
          </a:p>
        </p:txBody>
      </p:sp>
      <p:sp>
        <p:nvSpPr>
          <p:cNvPr id="34821" name="Text Box 16"/>
          <p:cNvSpPr txBox="1">
            <a:spLocks noChangeArrowheads="1"/>
          </p:cNvSpPr>
          <p:nvPr/>
        </p:nvSpPr>
        <p:spPr bwMode="auto">
          <a:xfrm>
            <a:off x="28194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66</a:t>
            </a:r>
          </a:p>
        </p:txBody>
      </p:sp>
      <p:sp>
        <p:nvSpPr>
          <p:cNvPr id="34822" name="Text Box 17"/>
          <p:cNvSpPr txBox="1">
            <a:spLocks noChangeArrowheads="1"/>
          </p:cNvSpPr>
          <p:nvPr/>
        </p:nvSpPr>
        <p:spPr bwMode="auto">
          <a:xfrm>
            <a:off x="16002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34823" name="Text Box 18"/>
          <p:cNvSpPr txBox="1">
            <a:spLocks noChangeArrowheads="1"/>
          </p:cNvSpPr>
          <p:nvPr/>
        </p:nvSpPr>
        <p:spPr bwMode="auto">
          <a:xfrm>
            <a:off x="34290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74</a:t>
            </a:r>
          </a:p>
        </p:txBody>
      </p:sp>
      <p:sp>
        <p:nvSpPr>
          <p:cNvPr id="34824" name="Text Box 19"/>
          <p:cNvSpPr txBox="1">
            <a:spLocks noChangeArrowheads="1"/>
          </p:cNvSpPr>
          <p:nvPr/>
        </p:nvSpPr>
        <p:spPr bwMode="auto">
          <a:xfrm>
            <a:off x="40386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84</a:t>
            </a:r>
          </a:p>
        </p:txBody>
      </p:sp>
      <p:sp>
        <p:nvSpPr>
          <p:cNvPr id="34825" name="Line 20"/>
          <p:cNvSpPr>
            <a:spLocks noChangeShapeType="1"/>
          </p:cNvSpPr>
          <p:nvPr/>
        </p:nvSpPr>
        <p:spPr bwMode="auto">
          <a:xfrm flipH="1">
            <a:off x="10668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4826" name="Line 21"/>
          <p:cNvSpPr>
            <a:spLocks noChangeShapeType="1"/>
          </p:cNvSpPr>
          <p:nvPr/>
        </p:nvSpPr>
        <p:spPr bwMode="auto">
          <a:xfrm flipH="1">
            <a:off x="1905000" y="4953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4827" name="Line 22"/>
          <p:cNvSpPr>
            <a:spLocks noChangeShapeType="1"/>
          </p:cNvSpPr>
          <p:nvPr/>
        </p:nvSpPr>
        <p:spPr bwMode="auto">
          <a:xfrm flipH="1">
            <a:off x="2286000" y="49530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4828" name="Line 23"/>
          <p:cNvSpPr>
            <a:spLocks noChangeShapeType="1"/>
          </p:cNvSpPr>
          <p:nvPr/>
        </p:nvSpPr>
        <p:spPr bwMode="auto">
          <a:xfrm>
            <a:off x="2819400" y="49530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4829" name="Line 24"/>
          <p:cNvSpPr>
            <a:spLocks noChangeShapeType="1"/>
          </p:cNvSpPr>
          <p:nvPr/>
        </p:nvSpPr>
        <p:spPr bwMode="auto">
          <a:xfrm>
            <a:off x="3962400" y="4953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4830" name="Line 25"/>
          <p:cNvSpPr>
            <a:spLocks noChangeShapeType="1"/>
          </p:cNvSpPr>
          <p:nvPr/>
        </p:nvSpPr>
        <p:spPr bwMode="auto">
          <a:xfrm>
            <a:off x="4495800" y="4953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34831" name="Group 26"/>
          <p:cNvGrpSpPr>
            <a:grpSpLocks/>
          </p:cNvGrpSpPr>
          <p:nvPr/>
        </p:nvGrpSpPr>
        <p:grpSpPr bwMode="auto">
          <a:xfrm>
            <a:off x="1524000" y="3962400"/>
            <a:ext cx="3048000" cy="1143000"/>
            <a:chOff x="2784" y="2544"/>
            <a:chExt cx="1920" cy="720"/>
          </a:xfrm>
        </p:grpSpPr>
        <p:sp>
          <p:nvSpPr>
            <p:cNvPr id="34838" name="Rectangle 27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9" name="Line 28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4840" name="Line 29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4841" name="Line 30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4842" name="Line 31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4843" name="Line 32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4844" name="Line 33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4845" name="Line 34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4846" name="Line 35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4847" name="Line 36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4848" name="Line 37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4832" name="Line 38"/>
          <p:cNvSpPr>
            <a:spLocks noChangeShapeType="1"/>
          </p:cNvSpPr>
          <p:nvPr/>
        </p:nvSpPr>
        <p:spPr bwMode="auto">
          <a:xfrm>
            <a:off x="3352800" y="4953000"/>
            <a:ext cx="1295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4833" name="Text Box 39"/>
          <p:cNvSpPr txBox="1">
            <a:spLocks noChangeArrowheads="1"/>
          </p:cNvSpPr>
          <p:nvPr/>
        </p:nvSpPr>
        <p:spPr bwMode="auto">
          <a:xfrm>
            <a:off x="2590800" y="31242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59</a:t>
            </a:r>
          </a:p>
        </p:txBody>
      </p:sp>
      <p:sp>
        <p:nvSpPr>
          <p:cNvPr id="34834" name="Text Box 40"/>
          <p:cNvSpPr txBox="1">
            <a:spLocks noChangeArrowheads="1"/>
          </p:cNvSpPr>
          <p:nvPr/>
        </p:nvSpPr>
        <p:spPr bwMode="auto">
          <a:xfrm>
            <a:off x="3048000" y="6172200"/>
            <a:ext cx="114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[ 59, 66)</a:t>
            </a:r>
          </a:p>
        </p:txBody>
      </p:sp>
      <p:sp>
        <p:nvSpPr>
          <p:cNvPr id="34835" name="Text Box 41"/>
          <p:cNvSpPr txBox="1">
            <a:spLocks noChangeArrowheads="1"/>
          </p:cNvSpPr>
          <p:nvPr/>
        </p:nvSpPr>
        <p:spPr bwMode="auto">
          <a:xfrm>
            <a:off x="1828800" y="6172200"/>
            <a:ext cx="106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[54, 59)</a:t>
            </a:r>
          </a:p>
        </p:txBody>
      </p:sp>
      <p:sp>
        <p:nvSpPr>
          <p:cNvPr id="34836" name="Text Box 42"/>
          <p:cNvSpPr txBox="1">
            <a:spLocks noChangeArrowheads="1"/>
          </p:cNvSpPr>
          <p:nvPr/>
        </p:nvSpPr>
        <p:spPr bwMode="auto">
          <a:xfrm>
            <a:off x="4495800" y="6172200"/>
            <a:ext cx="99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[66,74)</a:t>
            </a:r>
          </a:p>
        </p:txBody>
      </p:sp>
      <p:sp>
        <p:nvSpPr>
          <p:cNvPr id="106540" name="Rectangle 4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Splitting the 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3429000" y="1828800"/>
            <a:ext cx="3048000" cy="1143000"/>
            <a:chOff x="2784" y="2544"/>
            <a:chExt cx="1920" cy="720"/>
          </a:xfrm>
        </p:grpSpPr>
        <p:sp>
          <p:nvSpPr>
            <p:cNvPr id="35886" name="Rectangle 3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7" name="Line 4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5888" name="Line 5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5889" name="Line 6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5890" name="Line 7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5891" name="Line 8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5892" name="Line 9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5893" name="Line 10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5894" name="Line 11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5895" name="Line 12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5896" name="Line 13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5843" name="Text Box 14"/>
          <p:cNvSpPr txBox="1">
            <a:spLocks noChangeArrowheads="1"/>
          </p:cNvSpPr>
          <p:nvPr/>
        </p:nvSpPr>
        <p:spPr bwMode="auto">
          <a:xfrm>
            <a:off x="22098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54</a:t>
            </a:r>
          </a:p>
        </p:txBody>
      </p:sp>
      <p:sp>
        <p:nvSpPr>
          <p:cNvPr id="35844" name="Text Box 15"/>
          <p:cNvSpPr txBox="1">
            <a:spLocks noChangeArrowheads="1"/>
          </p:cNvSpPr>
          <p:nvPr/>
        </p:nvSpPr>
        <p:spPr bwMode="auto">
          <a:xfrm>
            <a:off x="3505200" y="19050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66</a:t>
            </a:r>
          </a:p>
        </p:txBody>
      </p:sp>
      <p:sp>
        <p:nvSpPr>
          <p:cNvPr id="35845" name="Text Box 16"/>
          <p:cNvSpPr txBox="1">
            <a:spLocks noChangeArrowheads="1"/>
          </p:cNvSpPr>
          <p:nvPr/>
        </p:nvSpPr>
        <p:spPr bwMode="auto">
          <a:xfrm>
            <a:off x="16002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35846" name="Text Box 17"/>
          <p:cNvSpPr txBox="1">
            <a:spLocks noChangeArrowheads="1"/>
          </p:cNvSpPr>
          <p:nvPr/>
        </p:nvSpPr>
        <p:spPr bwMode="auto">
          <a:xfrm>
            <a:off x="51054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74</a:t>
            </a:r>
          </a:p>
        </p:txBody>
      </p:sp>
      <p:sp>
        <p:nvSpPr>
          <p:cNvPr id="35847" name="Text Box 18"/>
          <p:cNvSpPr txBox="1">
            <a:spLocks noChangeArrowheads="1"/>
          </p:cNvSpPr>
          <p:nvPr/>
        </p:nvSpPr>
        <p:spPr bwMode="auto">
          <a:xfrm>
            <a:off x="57150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84</a:t>
            </a:r>
          </a:p>
        </p:txBody>
      </p:sp>
      <p:sp>
        <p:nvSpPr>
          <p:cNvPr id="35848" name="Line 19"/>
          <p:cNvSpPr>
            <a:spLocks noChangeShapeType="1"/>
          </p:cNvSpPr>
          <p:nvPr/>
        </p:nvSpPr>
        <p:spPr bwMode="auto">
          <a:xfrm flipH="1">
            <a:off x="10668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5849" name="Line 20"/>
          <p:cNvSpPr>
            <a:spLocks noChangeShapeType="1"/>
          </p:cNvSpPr>
          <p:nvPr/>
        </p:nvSpPr>
        <p:spPr bwMode="auto">
          <a:xfrm flipH="1">
            <a:off x="1905000" y="4953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5850" name="Line 21"/>
          <p:cNvSpPr>
            <a:spLocks noChangeShapeType="1"/>
          </p:cNvSpPr>
          <p:nvPr/>
        </p:nvSpPr>
        <p:spPr bwMode="auto">
          <a:xfrm flipH="1">
            <a:off x="2362200" y="49530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5851" name="Line 22"/>
          <p:cNvSpPr>
            <a:spLocks noChangeShapeType="1"/>
          </p:cNvSpPr>
          <p:nvPr/>
        </p:nvSpPr>
        <p:spPr bwMode="auto">
          <a:xfrm>
            <a:off x="3429000" y="49530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5852" name="Line 23"/>
          <p:cNvSpPr>
            <a:spLocks noChangeShapeType="1"/>
          </p:cNvSpPr>
          <p:nvPr/>
        </p:nvSpPr>
        <p:spPr bwMode="auto">
          <a:xfrm>
            <a:off x="5715000" y="4876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5853" name="Line 24"/>
          <p:cNvSpPr>
            <a:spLocks noChangeShapeType="1"/>
          </p:cNvSpPr>
          <p:nvPr/>
        </p:nvSpPr>
        <p:spPr bwMode="auto">
          <a:xfrm>
            <a:off x="6248400" y="4876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35854" name="Group 25"/>
          <p:cNvGrpSpPr>
            <a:grpSpLocks/>
          </p:cNvGrpSpPr>
          <p:nvPr/>
        </p:nvGrpSpPr>
        <p:grpSpPr bwMode="auto">
          <a:xfrm>
            <a:off x="1524000" y="3962400"/>
            <a:ext cx="3048000" cy="1143000"/>
            <a:chOff x="2784" y="2544"/>
            <a:chExt cx="1920" cy="720"/>
          </a:xfrm>
        </p:grpSpPr>
        <p:sp>
          <p:nvSpPr>
            <p:cNvPr id="35875" name="Rectangle 26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6" name="Line 27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5877" name="Line 28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5878" name="Line 29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5879" name="Line 30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5880" name="Line 31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5881" name="Line 32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5882" name="Line 33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5883" name="Line 34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5884" name="Line 35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5885" name="Line 36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5855" name="Text Box 38"/>
          <p:cNvSpPr txBox="1">
            <a:spLocks noChangeArrowheads="1"/>
          </p:cNvSpPr>
          <p:nvPr/>
        </p:nvSpPr>
        <p:spPr bwMode="auto">
          <a:xfrm>
            <a:off x="28194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59</a:t>
            </a:r>
          </a:p>
        </p:txBody>
      </p:sp>
      <p:grpSp>
        <p:nvGrpSpPr>
          <p:cNvPr id="35856" name="Group 39"/>
          <p:cNvGrpSpPr>
            <a:grpSpLocks/>
          </p:cNvGrpSpPr>
          <p:nvPr/>
        </p:nvGrpSpPr>
        <p:grpSpPr bwMode="auto">
          <a:xfrm>
            <a:off x="5029200" y="3962400"/>
            <a:ext cx="3048000" cy="1143000"/>
            <a:chOff x="2784" y="2544"/>
            <a:chExt cx="1920" cy="720"/>
          </a:xfrm>
        </p:grpSpPr>
        <p:sp>
          <p:nvSpPr>
            <p:cNvPr id="35864" name="Rectangle 40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5" name="Line 41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5866" name="Line 42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5867" name="Line 43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5868" name="Line 44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5869" name="Line 45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5870" name="Line 46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5871" name="Line 47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5872" name="Line 48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5873" name="Line 49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5874" name="Line 50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5857" name="Line 51"/>
          <p:cNvSpPr>
            <a:spLocks noChangeShapeType="1"/>
          </p:cNvSpPr>
          <p:nvPr/>
        </p:nvSpPr>
        <p:spPr bwMode="auto">
          <a:xfrm flipH="1">
            <a:off x="2743200" y="2819400"/>
            <a:ext cx="838200" cy="1066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5858" name="Line 52"/>
          <p:cNvSpPr>
            <a:spLocks noChangeShapeType="1"/>
          </p:cNvSpPr>
          <p:nvPr/>
        </p:nvSpPr>
        <p:spPr bwMode="auto">
          <a:xfrm>
            <a:off x="4038600" y="2819400"/>
            <a:ext cx="2209800" cy="1066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5859" name="Text Box 53"/>
          <p:cNvSpPr txBox="1">
            <a:spLocks noChangeArrowheads="1"/>
          </p:cNvSpPr>
          <p:nvPr/>
        </p:nvSpPr>
        <p:spPr bwMode="auto">
          <a:xfrm>
            <a:off x="3352800" y="6172200"/>
            <a:ext cx="114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[ 59, 66)</a:t>
            </a:r>
          </a:p>
        </p:txBody>
      </p:sp>
      <p:sp>
        <p:nvSpPr>
          <p:cNvPr id="35860" name="Text Box 54"/>
          <p:cNvSpPr txBox="1">
            <a:spLocks noChangeArrowheads="1"/>
          </p:cNvSpPr>
          <p:nvPr/>
        </p:nvSpPr>
        <p:spPr bwMode="auto">
          <a:xfrm>
            <a:off x="1828800" y="6172200"/>
            <a:ext cx="106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[54, 59)</a:t>
            </a:r>
          </a:p>
        </p:txBody>
      </p:sp>
      <p:sp>
        <p:nvSpPr>
          <p:cNvPr id="35861" name="Text Box 55"/>
          <p:cNvSpPr txBox="1">
            <a:spLocks noChangeArrowheads="1"/>
          </p:cNvSpPr>
          <p:nvPr/>
        </p:nvSpPr>
        <p:spPr bwMode="auto">
          <a:xfrm>
            <a:off x="5029200" y="6172200"/>
            <a:ext cx="99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[66,74)</a:t>
            </a:r>
          </a:p>
        </p:txBody>
      </p:sp>
      <p:sp>
        <p:nvSpPr>
          <p:cNvPr id="35862" name="Line 56"/>
          <p:cNvSpPr>
            <a:spLocks noChangeShapeType="1"/>
          </p:cNvSpPr>
          <p:nvPr/>
        </p:nvSpPr>
        <p:spPr bwMode="auto">
          <a:xfrm>
            <a:off x="5181600" y="4876800"/>
            <a:ext cx="228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7578" name="Rectangle 58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Splitting the 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E8EE23F-52DC-4B0A-A9DE-3E698D10AC8C}" type="slidenum">
              <a:rPr lang="en-US"/>
              <a:pPr/>
              <a:t>33</a:t>
            </a:fld>
            <a:endParaRPr lang="en-US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27432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4572000" y="1524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4495800" y="2514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5867400" y="3505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029200" y="4495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5181600" y="2971800"/>
            <a:ext cx="4572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H="1">
            <a:off x="4419600" y="3962400"/>
            <a:ext cx="5334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flipH="1">
            <a:off x="4267200" y="4953000"/>
            <a:ext cx="762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974725" y="355600"/>
            <a:ext cx="22209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>
                <a:effectLst>
                  <a:outerShdw blurRad="38100" dist="38100" dir="2700000" algn="tl">
                    <a:srgbClr val="000000"/>
                  </a:outerShdw>
                </a:effectLst>
              </a:rPr>
              <a:t>Deletion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38862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H="1">
            <a:off x="3124200" y="49530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4038600" y="4495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4800600" y="3505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5486400" y="2514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Line 19"/>
          <p:cNvSpPr>
            <a:spLocks noChangeShapeType="1"/>
          </p:cNvSpPr>
          <p:nvPr/>
        </p:nvSpPr>
        <p:spPr bwMode="auto">
          <a:xfrm>
            <a:off x="5715000" y="2971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6882" name="Line 20"/>
          <p:cNvSpPr>
            <a:spLocks noChangeShapeType="1"/>
          </p:cNvSpPr>
          <p:nvPr/>
        </p:nvSpPr>
        <p:spPr bwMode="auto">
          <a:xfrm>
            <a:off x="5029200" y="3962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6883" name="Rectangle 24"/>
          <p:cNvSpPr>
            <a:spLocks noChangeArrowheads="1"/>
          </p:cNvSpPr>
          <p:nvPr/>
        </p:nvSpPr>
        <p:spPr bwMode="auto">
          <a:xfrm>
            <a:off x="3886200" y="5486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Rectangle 25"/>
          <p:cNvSpPr>
            <a:spLocks noChangeArrowheads="1"/>
          </p:cNvSpPr>
          <p:nvPr/>
        </p:nvSpPr>
        <p:spPr bwMode="auto">
          <a:xfrm>
            <a:off x="2743200" y="5486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Rectangle 26"/>
          <p:cNvSpPr>
            <a:spLocks noChangeArrowheads="1"/>
          </p:cNvSpPr>
          <p:nvPr/>
        </p:nvSpPr>
        <p:spPr bwMode="auto">
          <a:xfrm>
            <a:off x="4038600" y="44958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7"/>
          <p:cNvSpPr>
            <a:spLocks noChangeArrowheads="1"/>
          </p:cNvSpPr>
          <p:nvPr/>
        </p:nvSpPr>
        <p:spPr bwMode="auto">
          <a:xfrm>
            <a:off x="5029200" y="4495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Rectangle 28"/>
          <p:cNvSpPr>
            <a:spLocks noChangeArrowheads="1"/>
          </p:cNvSpPr>
          <p:nvPr/>
        </p:nvSpPr>
        <p:spPr bwMode="auto">
          <a:xfrm>
            <a:off x="5867400" y="3505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Rectangle 29"/>
          <p:cNvSpPr>
            <a:spLocks noChangeArrowheads="1"/>
          </p:cNvSpPr>
          <p:nvPr/>
        </p:nvSpPr>
        <p:spPr bwMode="auto">
          <a:xfrm>
            <a:off x="4800600" y="35052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Rectangle 30"/>
          <p:cNvSpPr>
            <a:spLocks noChangeArrowheads="1"/>
          </p:cNvSpPr>
          <p:nvPr/>
        </p:nvSpPr>
        <p:spPr bwMode="auto">
          <a:xfrm>
            <a:off x="5486400" y="25146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Rectangle 31"/>
          <p:cNvSpPr>
            <a:spLocks noChangeArrowheads="1"/>
          </p:cNvSpPr>
          <p:nvPr/>
        </p:nvSpPr>
        <p:spPr bwMode="auto">
          <a:xfrm>
            <a:off x="4495800" y="25146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1" name="Rectangle 32"/>
          <p:cNvSpPr>
            <a:spLocks noChangeArrowheads="1"/>
          </p:cNvSpPr>
          <p:nvPr/>
        </p:nvSpPr>
        <p:spPr bwMode="auto">
          <a:xfrm>
            <a:off x="4572000" y="1524000"/>
            <a:ext cx="228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Line 33"/>
          <p:cNvSpPr>
            <a:spLocks noChangeShapeType="1"/>
          </p:cNvSpPr>
          <p:nvPr/>
        </p:nvSpPr>
        <p:spPr bwMode="auto">
          <a:xfrm>
            <a:off x="46482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6893" name="Line 34"/>
          <p:cNvSpPr>
            <a:spLocks noChangeShapeType="1"/>
          </p:cNvSpPr>
          <p:nvPr/>
        </p:nvSpPr>
        <p:spPr bwMode="auto">
          <a:xfrm>
            <a:off x="4724400" y="1981200"/>
            <a:ext cx="10668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D0BD28E-5A30-4DA8-83AA-1B0A5F4A348B}" type="slidenum">
              <a:rPr lang="en-US"/>
              <a:pPr/>
              <a:t>34</a:t>
            </a:fld>
            <a:endParaRPr lang="en-US"/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27432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4572000" y="1524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4495800" y="2514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5867400" y="3505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5029200" y="4495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Line 10"/>
          <p:cNvSpPr>
            <a:spLocks noChangeShapeType="1"/>
          </p:cNvSpPr>
          <p:nvPr/>
        </p:nvSpPr>
        <p:spPr bwMode="auto">
          <a:xfrm flipH="1">
            <a:off x="5181600" y="2971800"/>
            <a:ext cx="4572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7897" name="Line 11"/>
          <p:cNvSpPr>
            <a:spLocks noChangeShapeType="1"/>
          </p:cNvSpPr>
          <p:nvPr/>
        </p:nvSpPr>
        <p:spPr bwMode="auto">
          <a:xfrm flipH="1">
            <a:off x="4419600" y="3962400"/>
            <a:ext cx="5334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7898" name="Line 12"/>
          <p:cNvSpPr>
            <a:spLocks noChangeShapeType="1"/>
          </p:cNvSpPr>
          <p:nvPr/>
        </p:nvSpPr>
        <p:spPr bwMode="auto">
          <a:xfrm flipH="1">
            <a:off x="4267200" y="4953000"/>
            <a:ext cx="762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3677" name="Text Box 13"/>
          <p:cNvSpPr txBox="1">
            <a:spLocks noChangeArrowheads="1"/>
          </p:cNvSpPr>
          <p:nvPr/>
        </p:nvSpPr>
        <p:spPr bwMode="auto">
          <a:xfrm>
            <a:off x="974725" y="355600"/>
            <a:ext cx="22209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>
                <a:effectLst>
                  <a:outerShdw blurRad="38100" dist="38100" dir="2700000" algn="tl">
                    <a:srgbClr val="000000"/>
                  </a:outerShdw>
                </a:effectLst>
              </a:rPr>
              <a:t>Deletion</a:t>
            </a:r>
          </a:p>
        </p:txBody>
      </p:sp>
      <p:sp>
        <p:nvSpPr>
          <p:cNvPr id="37900" name="Rectangle 14"/>
          <p:cNvSpPr>
            <a:spLocks noChangeArrowheads="1"/>
          </p:cNvSpPr>
          <p:nvPr/>
        </p:nvSpPr>
        <p:spPr bwMode="auto">
          <a:xfrm>
            <a:off x="38862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Line 15"/>
          <p:cNvSpPr>
            <a:spLocks noChangeShapeType="1"/>
          </p:cNvSpPr>
          <p:nvPr/>
        </p:nvSpPr>
        <p:spPr bwMode="auto">
          <a:xfrm flipH="1">
            <a:off x="3124200" y="49530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7902" name="Rectangle 16"/>
          <p:cNvSpPr>
            <a:spLocks noChangeArrowheads="1"/>
          </p:cNvSpPr>
          <p:nvPr/>
        </p:nvSpPr>
        <p:spPr bwMode="auto">
          <a:xfrm>
            <a:off x="4038600" y="4495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Rectangle 17"/>
          <p:cNvSpPr>
            <a:spLocks noChangeArrowheads="1"/>
          </p:cNvSpPr>
          <p:nvPr/>
        </p:nvSpPr>
        <p:spPr bwMode="auto">
          <a:xfrm>
            <a:off x="4800600" y="3505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8"/>
          <p:cNvSpPr>
            <a:spLocks noChangeArrowheads="1"/>
          </p:cNvSpPr>
          <p:nvPr/>
        </p:nvSpPr>
        <p:spPr bwMode="auto">
          <a:xfrm>
            <a:off x="5486400" y="2514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Line 20"/>
          <p:cNvSpPr>
            <a:spLocks noChangeShapeType="1"/>
          </p:cNvSpPr>
          <p:nvPr/>
        </p:nvSpPr>
        <p:spPr bwMode="auto">
          <a:xfrm>
            <a:off x="5715000" y="2971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7906" name="Line 21"/>
          <p:cNvSpPr>
            <a:spLocks noChangeShapeType="1"/>
          </p:cNvSpPr>
          <p:nvPr/>
        </p:nvSpPr>
        <p:spPr bwMode="auto">
          <a:xfrm>
            <a:off x="5029200" y="3962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7907" name="Rectangle 22"/>
          <p:cNvSpPr>
            <a:spLocks noChangeArrowheads="1"/>
          </p:cNvSpPr>
          <p:nvPr/>
        </p:nvSpPr>
        <p:spPr bwMode="auto">
          <a:xfrm>
            <a:off x="3886200" y="5486400"/>
            <a:ext cx="457200" cy="4572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Rectangle 23"/>
          <p:cNvSpPr>
            <a:spLocks noChangeArrowheads="1"/>
          </p:cNvSpPr>
          <p:nvPr/>
        </p:nvSpPr>
        <p:spPr bwMode="auto">
          <a:xfrm>
            <a:off x="2743200" y="5486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Rectangle 24"/>
          <p:cNvSpPr>
            <a:spLocks noChangeArrowheads="1"/>
          </p:cNvSpPr>
          <p:nvPr/>
        </p:nvSpPr>
        <p:spPr bwMode="auto">
          <a:xfrm>
            <a:off x="4038600" y="44958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5"/>
          <p:cNvSpPr>
            <a:spLocks noChangeArrowheads="1"/>
          </p:cNvSpPr>
          <p:nvPr/>
        </p:nvSpPr>
        <p:spPr bwMode="auto">
          <a:xfrm>
            <a:off x="5029200" y="4495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Rectangle 26"/>
          <p:cNvSpPr>
            <a:spLocks noChangeArrowheads="1"/>
          </p:cNvSpPr>
          <p:nvPr/>
        </p:nvSpPr>
        <p:spPr bwMode="auto">
          <a:xfrm>
            <a:off x="5867400" y="3505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2" name="Rectangle 27"/>
          <p:cNvSpPr>
            <a:spLocks noChangeArrowheads="1"/>
          </p:cNvSpPr>
          <p:nvPr/>
        </p:nvSpPr>
        <p:spPr bwMode="auto">
          <a:xfrm>
            <a:off x="4800600" y="35052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8"/>
          <p:cNvSpPr>
            <a:spLocks noChangeArrowheads="1"/>
          </p:cNvSpPr>
          <p:nvPr/>
        </p:nvSpPr>
        <p:spPr bwMode="auto">
          <a:xfrm>
            <a:off x="5486400" y="25146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4" name="Rectangle 29"/>
          <p:cNvSpPr>
            <a:spLocks noChangeArrowheads="1"/>
          </p:cNvSpPr>
          <p:nvPr/>
        </p:nvSpPr>
        <p:spPr bwMode="auto">
          <a:xfrm>
            <a:off x="4495800" y="25146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5" name="Rectangle 30"/>
          <p:cNvSpPr>
            <a:spLocks noChangeArrowheads="1"/>
          </p:cNvSpPr>
          <p:nvPr/>
        </p:nvSpPr>
        <p:spPr bwMode="auto">
          <a:xfrm>
            <a:off x="4572000" y="1524000"/>
            <a:ext cx="228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31"/>
          <p:cNvSpPr>
            <a:spLocks noChangeArrowheads="1"/>
          </p:cNvSpPr>
          <p:nvPr/>
        </p:nvSpPr>
        <p:spPr bwMode="auto">
          <a:xfrm>
            <a:off x="3886200" y="5486400"/>
            <a:ext cx="304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98" name="Rectangle 34"/>
          <p:cNvSpPr>
            <a:spLocks noChangeArrowheads="1"/>
          </p:cNvSpPr>
          <p:nvPr/>
        </p:nvSpPr>
        <p:spPr bwMode="auto">
          <a:xfrm>
            <a:off x="3810000" y="5410200"/>
            <a:ext cx="914400" cy="609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99" name="Rectangle 35"/>
          <p:cNvSpPr>
            <a:spLocks noChangeArrowheads="1"/>
          </p:cNvSpPr>
          <p:nvPr/>
        </p:nvSpPr>
        <p:spPr bwMode="auto">
          <a:xfrm>
            <a:off x="2667000" y="5410200"/>
            <a:ext cx="914400" cy="609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700" name="Text Box 36"/>
          <p:cNvSpPr txBox="1">
            <a:spLocks noChangeArrowheads="1"/>
          </p:cNvSpPr>
          <p:nvPr/>
        </p:nvSpPr>
        <p:spPr bwMode="auto">
          <a:xfrm>
            <a:off x="1431925" y="3970338"/>
            <a:ext cx="1749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redistribute</a:t>
            </a:r>
          </a:p>
        </p:txBody>
      </p:sp>
      <p:sp>
        <p:nvSpPr>
          <p:cNvPr id="113701" name="Line 37"/>
          <p:cNvSpPr>
            <a:spLocks noChangeShapeType="1"/>
          </p:cNvSpPr>
          <p:nvPr/>
        </p:nvSpPr>
        <p:spPr bwMode="auto">
          <a:xfrm>
            <a:off x="2438400" y="4419600"/>
            <a:ext cx="457200" cy="91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3702" name="Line 38"/>
          <p:cNvSpPr>
            <a:spLocks noChangeShapeType="1"/>
          </p:cNvSpPr>
          <p:nvPr/>
        </p:nvSpPr>
        <p:spPr bwMode="auto">
          <a:xfrm>
            <a:off x="2438400" y="4419600"/>
            <a:ext cx="1676400" cy="91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7922" name="Line 39"/>
          <p:cNvSpPr>
            <a:spLocks noChangeShapeType="1"/>
          </p:cNvSpPr>
          <p:nvPr/>
        </p:nvSpPr>
        <p:spPr bwMode="auto">
          <a:xfrm>
            <a:off x="46482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7923" name="Line 40"/>
          <p:cNvSpPr>
            <a:spLocks noChangeShapeType="1"/>
          </p:cNvSpPr>
          <p:nvPr/>
        </p:nvSpPr>
        <p:spPr bwMode="auto">
          <a:xfrm>
            <a:off x="4724400" y="1981200"/>
            <a:ext cx="10668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98" grpId="0" animBg="1"/>
      <p:bldP spid="113699" grpId="0" animBg="1"/>
      <p:bldP spid="113700" grpId="0"/>
      <p:bldP spid="113701" grpId="0" animBg="1"/>
      <p:bldP spid="11370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3A52017-BD7D-4C66-9301-9947CEE1265A}" type="slidenum">
              <a:rPr lang="en-US"/>
              <a:pPr/>
              <a:t>35</a:t>
            </a:fld>
            <a:endParaRPr lang="en-US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27432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4572000" y="1524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4495800" y="2514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5867400" y="3505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Rectangle 8"/>
          <p:cNvSpPr>
            <a:spLocks noChangeArrowheads="1"/>
          </p:cNvSpPr>
          <p:nvPr/>
        </p:nvSpPr>
        <p:spPr bwMode="auto">
          <a:xfrm>
            <a:off x="5029200" y="4495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10"/>
          <p:cNvSpPr>
            <a:spLocks noChangeShapeType="1"/>
          </p:cNvSpPr>
          <p:nvPr/>
        </p:nvSpPr>
        <p:spPr bwMode="auto">
          <a:xfrm flipH="1">
            <a:off x="5181600" y="2971800"/>
            <a:ext cx="4572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921" name="Line 11"/>
          <p:cNvSpPr>
            <a:spLocks noChangeShapeType="1"/>
          </p:cNvSpPr>
          <p:nvPr/>
        </p:nvSpPr>
        <p:spPr bwMode="auto">
          <a:xfrm flipH="1">
            <a:off x="4419600" y="3962400"/>
            <a:ext cx="5334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922" name="Line 12"/>
          <p:cNvSpPr>
            <a:spLocks noChangeShapeType="1"/>
          </p:cNvSpPr>
          <p:nvPr/>
        </p:nvSpPr>
        <p:spPr bwMode="auto">
          <a:xfrm flipH="1">
            <a:off x="4267200" y="4953000"/>
            <a:ext cx="762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974725" y="355600"/>
            <a:ext cx="22209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>
                <a:effectLst>
                  <a:outerShdw blurRad="38100" dist="38100" dir="2700000" algn="tl">
                    <a:srgbClr val="000000"/>
                  </a:outerShdw>
                </a:effectLst>
              </a:rPr>
              <a:t>Deletion</a:t>
            </a:r>
          </a:p>
        </p:txBody>
      </p:sp>
      <p:sp>
        <p:nvSpPr>
          <p:cNvPr id="38924" name="Rectangle 14"/>
          <p:cNvSpPr>
            <a:spLocks noChangeArrowheads="1"/>
          </p:cNvSpPr>
          <p:nvPr/>
        </p:nvSpPr>
        <p:spPr bwMode="auto">
          <a:xfrm>
            <a:off x="38862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5"/>
          <p:cNvSpPr>
            <a:spLocks noChangeShapeType="1"/>
          </p:cNvSpPr>
          <p:nvPr/>
        </p:nvSpPr>
        <p:spPr bwMode="auto">
          <a:xfrm flipH="1">
            <a:off x="3124200" y="49530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926" name="Rectangle 16"/>
          <p:cNvSpPr>
            <a:spLocks noChangeArrowheads="1"/>
          </p:cNvSpPr>
          <p:nvPr/>
        </p:nvSpPr>
        <p:spPr bwMode="auto">
          <a:xfrm>
            <a:off x="4038600" y="4495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Rectangle 17"/>
          <p:cNvSpPr>
            <a:spLocks noChangeArrowheads="1"/>
          </p:cNvSpPr>
          <p:nvPr/>
        </p:nvSpPr>
        <p:spPr bwMode="auto">
          <a:xfrm>
            <a:off x="4800600" y="3505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Rectangle 18"/>
          <p:cNvSpPr>
            <a:spLocks noChangeArrowheads="1"/>
          </p:cNvSpPr>
          <p:nvPr/>
        </p:nvSpPr>
        <p:spPr bwMode="auto">
          <a:xfrm>
            <a:off x="5486400" y="2514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Line 20"/>
          <p:cNvSpPr>
            <a:spLocks noChangeShapeType="1"/>
          </p:cNvSpPr>
          <p:nvPr/>
        </p:nvSpPr>
        <p:spPr bwMode="auto">
          <a:xfrm>
            <a:off x="5715000" y="2971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930" name="Line 21"/>
          <p:cNvSpPr>
            <a:spLocks noChangeShapeType="1"/>
          </p:cNvSpPr>
          <p:nvPr/>
        </p:nvSpPr>
        <p:spPr bwMode="auto">
          <a:xfrm>
            <a:off x="5029200" y="3962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931" name="Rectangle 24"/>
          <p:cNvSpPr>
            <a:spLocks noChangeArrowheads="1"/>
          </p:cNvSpPr>
          <p:nvPr/>
        </p:nvSpPr>
        <p:spPr bwMode="auto">
          <a:xfrm>
            <a:off x="4038600" y="44958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Rectangle 25"/>
          <p:cNvSpPr>
            <a:spLocks noChangeArrowheads="1"/>
          </p:cNvSpPr>
          <p:nvPr/>
        </p:nvSpPr>
        <p:spPr bwMode="auto">
          <a:xfrm>
            <a:off x="5029200" y="4495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Rectangle 26"/>
          <p:cNvSpPr>
            <a:spLocks noChangeArrowheads="1"/>
          </p:cNvSpPr>
          <p:nvPr/>
        </p:nvSpPr>
        <p:spPr bwMode="auto">
          <a:xfrm>
            <a:off x="5867400" y="3505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Rectangle 27"/>
          <p:cNvSpPr>
            <a:spLocks noChangeArrowheads="1"/>
          </p:cNvSpPr>
          <p:nvPr/>
        </p:nvSpPr>
        <p:spPr bwMode="auto">
          <a:xfrm>
            <a:off x="4800600" y="35052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Rectangle 28"/>
          <p:cNvSpPr>
            <a:spLocks noChangeArrowheads="1"/>
          </p:cNvSpPr>
          <p:nvPr/>
        </p:nvSpPr>
        <p:spPr bwMode="auto">
          <a:xfrm>
            <a:off x="5486400" y="25146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Rectangle 29"/>
          <p:cNvSpPr>
            <a:spLocks noChangeArrowheads="1"/>
          </p:cNvSpPr>
          <p:nvPr/>
        </p:nvSpPr>
        <p:spPr bwMode="auto">
          <a:xfrm>
            <a:off x="4495800" y="25146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Rectangle 30"/>
          <p:cNvSpPr>
            <a:spLocks noChangeArrowheads="1"/>
          </p:cNvSpPr>
          <p:nvPr/>
        </p:nvSpPr>
        <p:spPr bwMode="auto">
          <a:xfrm>
            <a:off x="4572000" y="1524000"/>
            <a:ext cx="228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Rectangle 34"/>
          <p:cNvSpPr>
            <a:spLocks noChangeArrowheads="1"/>
          </p:cNvSpPr>
          <p:nvPr/>
        </p:nvSpPr>
        <p:spPr bwMode="auto">
          <a:xfrm>
            <a:off x="3886200" y="54864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9" name="Rectangle 35"/>
          <p:cNvSpPr>
            <a:spLocks noChangeArrowheads="1"/>
          </p:cNvSpPr>
          <p:nvPr/>
        </p:nvSpPr>
        <p:spPr bwMode="auto">
          <a:xfrm>
            <a:off x="2743200" y="54864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0" name="Line 37"/>
          <p:cNvSpPr>
            <a:spLocks noChangeShapeType="1"/>
          </p:cNvSpPr>
          <p:nvPr/>
        </p:nvSpPr>
        <p:spPr bwMode="auto">
          <a:xfrm>
            <a:off x="46482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941" name="Line 38"/>
          <p:cNvSpPr>
            <a:spLocks noChangeShapeType="1"/>
          </p:cNvSpPr>
          <p:nvPr/>
        </p:nvSpPr>
        <p:spPr bwMode="auto">
          <a:xfrm>
            <a:off x="4724400" y="1981200"/>
            <a:ext cx="10668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B08FC9E-4946-4C3B-9310-7AD0E8765161}" type="slidenum">
              <a:rPr lang="en-US"/>
              <a:pPr/>
              <a:t>36</a:t>
            </a:fld>
            <a:endParaRPr lang="en-US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27432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4572000" y="1524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4495800" y="2514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5867400" y="3505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5029200" y="4495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 flipH="1">
            <a:off x="5181600" y="2971800"/>
            <a:ext cx="4572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 flipH="1">
            <a:off x="4419600" y="3962400"/>
            <a:ext cx="5334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 flipH="1">
            <a:off x="4267200" y="4953000"/>
            <a:ext cx="762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974725" y="355600"/>
            <a:ext cx="3127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>
                <a:effectLst>
                  <a:outerShdw blurRad="38100" dist="38100" dir="2700000" algn="tl">
                    <a:srgbClr val="000000"/>
                  </a:outerShdw>
                </a:effectLst>
              </a:rPr>
              <a:t>Deletion - II</a:t>
            </a: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38862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 flipH="1">
            <a:off x="3124200" y="49530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4038600" y="4495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4800600" y="3505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5486400" y="2514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Line 18"/>
          <p:cNvSpPr>
            <a:spLocks noChangeShapeType="1"/>
          </p:cNvSpPr>
          <p:nvPr/>
        </p:nvSpPr>
        <p:spPr bwMode="auto">
          <a:xfrm>
            <a:off x="5715000" y="2971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9954" name="Line 19"/>
          <p:cNvSpPr>
            <a:spLocks noChangeShapeType="1"/>
          </p:cNvSpPr>
          <p:nvPr/>
        </p:nvSpPr>
        <p:spPr bwMode="auto">
          <a:xfrm>
            <a:off x="5029200" y="3962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9955" name="Rectangle 20"/>
          <p:cNvSpPr>
            <a:spLocks noChangeArrowheads="1"/>
          </p:cNvSpPr>
          <p:nvPr/>
        </p:nvSpPr>
        <p:spPr bwMode="auto">
          <a:xfrm>
            <a:off x="3886200" y="54864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Rectangle 21"/>
          <p:cNvSpPr>
            <a:spLocks noChangeArrowheads="1"/>
          </p:cNvSpPr>
          <p:nvPr/>
        </p:nvSpPr>
        <p:spPr bwMode="auto">
          <a:xfrm>
            <a:off x="2743200" y="54864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Rectangle 22"/>
          <p:cNvSpPr>
            <a:spLocks noChangeArrowheads="1"/>
          </p:cNvSpPr>
          <p:nvPr/>
        </p:nvSpPr>
        <p:spPr bwMode="auto">
          <a:xfrm>
            <a:off x="4038600" y="44958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Rectangle 23"/>
          <p:cNvSpPr>
            <a:spLocks noChangeArrowheads="1"/>
          </p:cNvSpPr>
          <p:nvPr/>
        </p:nvSpPr>
        <p:spPr bwMode="auto">
          <a:xfrm>
            <a:off x="5029200" y="44958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Rectangle 24"/>
          <p:cNvSpPr>
            <a:spLocks noChangeArrowheads="1"/>
          </p:cNvSpPr>
          <p:nvPr/>
        </p:nvSpPr>
        <p:spPr bwMode="auto">
          <a:xfrm>
            <a:off x="5867400" y="35052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0" name="Rectangle 25"/>
          <p:cNvSpPr>
            <a:spLocks noChangeArrowheads="1"/>
          </p:cNvSpPr>
          <p:nvPr/>
        </p:nvSpPr>
        <p:spPr bwMode="auto">
          <a:xfrm>
            <a:off x="4800600" y="35052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1" name="Rectangle 26"/>
          <p:cNvSpPr>
            <a:spLocks noChangeArrowheads="1"/>
          </p:cNvSpPr>
          <p:nvPr/>
        </p:nvSpPr>
        <p:spPr bwMode="auto">
          <a:xfrm>
            <a:off x="5486400" y="25146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2" name="Rectangle 27"/>
          <p:cNvSpPr>
            <a:spLocks noChangeArrowheads="1"/>
          </p:cNvSpPr>
          <p:nvPr/>
        </p:nvSpPr>
        <p:spPr bwMode="auto">
          <a:xfrm>
            <a:off x="4495800" y="2514600"/>
            <a:ext cx="304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3" name="Rectangle 28"/>
          <p:cNvSpPr>
            <a:spLocks noChangeArrowheads="1"/>
          </p:cNvSpPr>
          <p:nvPr/>
        </p:nvSpPr>
        <p:spPr bwMode="auto">
          <a:xfrm>
            <a:off x="4572000" y="1524000"/>
            <a:ext cx="76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4" name="Line 29"/>
          <p:cNvSpPr>
            <a:spLocks noChangeShapeType="1"/>
          </p:cNvSpPr>
          <p:nvPr/>
        </p:nvSpPr>
        <p:spPr bwMode="auto">
          <a:xfrm>
            <a:off x="4648200" y="1981200"/>
            <a:ext cx="12192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9965" name="Line 30"/>
          <p:cNvSpPr>
            <a:spLocks noChangeShapeType="1"/>
          </p:cNvSpPr>
          <p:nvPr/>
        </p:nvSpPr>
        <p:spPr bwMode="auto">
          <a:xfrm>
            <a:off x="4572000" y="19812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27432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4572000" y="1524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495800" y="2514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5867400" y="3505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5029200" y="4495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 flipH="1">
            <a:off x="5181600" y="2971800"/>
            <a:ext cx="4572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 flipH="1">
            <a:off x="4419600" y="3962400"/>
            <a:ext cx="5334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 flipH="1">
            <a:off x="4267200" y="4953000"/>
            <a:ext cx="762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974725" y="355600"/>
            <a:ext cx="3127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>
                <a:effectLst>
                  <a:outerShdw blurRad="38100" dist="38100" dir="2700000" algn="tl">
                    <a:srgbClr val="000000"/>
                  </a:outerShdw>
                </a:effectLst>
              </a:rPr>
              <a:t>Deletion - II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38862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 flipH="1">
            <a:off x="3124200" y="49530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4038600" y="4495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4800600" y="3505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5486400" y="2514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5715000" y="2971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5029200" y="3962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0978" name="Rectangle 18"/>
          <p:cNvSpPr>
            <a:spLocks noChangeArrowheads="1"/>
          </p:cNvSpPr>
          <p:nvPr/>
        </p:nvSpPr>
        <p:spPr bwMode="auto">
          <a:xfrm>
            <a:off x="3886200" y="5486400"/>
            <a:ext cx="381000" cy="4572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2743200" y="54864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Rectangle 20"/>
          <p:cNvSpPr>
            <a:spLocks noChangeArrowheads="1"/>
          </p:cNvSpPr>
          <p:nvPr/>
        </p:nvSpPr>
        <p:spPr bwMode="auto">
          <a:xfrm>
            <a:off x="4038600" y="44958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1" name="Rectangle 21"/>
          <p:cNvSpPr>
            <a:spLocks noChangeArrowheads="1"/>
          </p:cNvSpPr>
          <p:nvPr/>
        </p:nvSpPr>
        <p:spPr bwMode="auto">
          <a:xfrm>
            <a:off x="5029200" y="44958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Rectangle 22"/>
          <p:cNvSpPr>
            <a:spLocks noChangeArrowheads="1"/>
          </p:cNvSpPr>
          <p:nvPr/>
        </p:nvSpPr>
        <p:spPr bwMode="auto">
          <a:xfrm>
            <a:off x="5867400" y="35052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4800600" y="35052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4" name="Rectangle 24"/>
          <p:cNvSpPr>
            <a:spLocks noChangeArrowheads="1"/>
          </p:cNvSpPr>
          <p:nvPr/>
        </p:nvSpPr>
        <p:spPr bwMode="auto">
          <a:xfrm>
            <a:off x="5486400" y="25146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4495800" y="2514600"/>
            <a:ext cx="304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4572000" y="1524000"/>
            <a:ext cx="76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>
            <a:off x="4648200" y="1981200"/>
            <a:ext cx="12192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4572000" y="19812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0989" name="Rectangle 29"/>
          <p:cNvSpPr>
            <a:spLocks noChangeArrowheads="1"/>
          </p:cNvSpPr>
          <p:nvPr/>
        </p:nvSpPr>
        <p:spPr bwMode="auto">
          <a:xfrm>
            <a:off x="3886200" y="5486400"/>
            <a:ext cx="228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8" name="Freeform 32"/>
          <p:cNvSpPr>
            <a:spLocks/>
          </p:cNvSpPr>
          <p:nvPr/>
        </p:nvSpPr>
        <p:spPr bwMode="auto">
          <a:xfrm>
            <a:off x="3276600" y="5867400"/>
            <a:ext cx="762000" cy="482600"/>
          </a:xfrm>
          <a:custGeom>
            <a:avLst/>
            <a:gdLst>
              <a:gd name="T0" fmla="*/ 762000 w 480"/>
              <a:gd name="T1" fmla="*/ 0 h 304"/>
              <a:gd name="T2" fmla="*/ 304800 w 480"/>
              <a:gd name="T3" fmla="*/ 457200 h 304"/>
              <a:gd name="T4" fmla="*/ 0 w 480"/>
              <a:gd name="T5" fmla="*/ 152400 h 3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304">
                <a:moveTo>
                  <a:pt x="480" y="0"/>
                </a:moveTo>
                <a:cubicBezTo>
                  <a:pt x="376" y="136"/>
                  <a:pt x="272" y="272"/>
                  <a:pt x="192" y="288"/>
                </a:cubicBezTo>
                <a:cubicBezTo>
                  <a:pt x="112" y="304"/>
                  <a:pt x="56" y="200"/>
                  <a:pt x="0" y="96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6770" name="Text Box 34"/>
          <p:cNvSpPr txBox="1">
            <a:spLocks noChangeArrowheads="1"/>
          </p:cNvSpPr>
          <p:nvPr/>
        </p:nvSpPr>
        <p:spPr bwMode="auto">
          <a:xfrm>
            <a:off x="4038600" y="6172200"/>
            <a:ext cx="92075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merge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8" grpId="0" animBg="1"/>
      <p:bldP spid="11677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012C4B7-4738-4421-BCA7-59E3EAD62D08}" type="slidenum">
              <a:rPr lang="en-US"/>
              <a:pPr/>
              <a:t>38</a:t>
            </a:fld>
            <a:endParaRPr lang="en-US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27432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4572000" y="1524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4495800" y="2514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5867400" y="3505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5029200" y="4495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Line 7"/>
          <p:cNvSpPr>
            <a:spLocks noChangeShapeType="1"/>
          </p:cNvSpPr>
          <p:nvPr/>
        </p:nvSpPr>
        <p:spPr bwMode="auto">
          <a:xfrm flipH="1">
            <a:off x="5181600" y="2971800"/>
            <a:ext cx="4572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993" name="Line 8"/>
          <p:cNvSpPr>
            <a:spLocks noChangeShapeType="1"/>
          </p:cNvSpPr>
          <p:nvPr/>
        </p:nvSpPr>
        <p:spPr bwMode="auto">
          <a:xfrm flipH="1">
            <a:off x="4419600" y="3962400"/>
            <a:ext cx="5334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 flipH="1">
            <a:off x="4267200" y="4953000"/>
            <a:ext cx="762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974725" y="355600"/>
            <a:ext cx="3127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>
                <a:effectLst>
                  <a:outerShdw blurRad="38100" dist="38100" dir="2700000" algn="tl">
                    <a:srgbClr val="000000"/>
                  </a:outerShdw>
                </a:effectLst>
              </a:rPr>
              <a:t>Deletion - II</a:t>
            </a:r>
          </a:p>
        </p:txBody>
      </p:sp>
      <p:sp>
        <p:nvSpPr>
          <p:cNvPr id="41996" name="Rectangle 11"/>
          <p:cNvSpPr>
            <a:spLocks noChangeArrowheads="1"/>
          </p:cNvSpPr>
          <p:nvPr/>
        </p:nvSpPr>
        <p:spPr bwMode="auto">
          <a:xfrm>
            <a:off x="38862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Line 12"/>
          <p:cNvSpPr>
            <a:spLocks noChangeShapeType="1"/>
          </p:cNvSpPr>
          <p:nvPr/>
        </p:nvSpPr>
        <p:spPr bwMode="auto">
          <a:xfrm flipH="1">
            <a:off x="3124200" y="49530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998" name="Rectangle 13"/>
          <p:cNvSpPr>
            <a:spLocks noChangeArrowheads="1"/>
          </p:cNvSpPr>
          <p:nvPr/>
        </p:nvSpPr>
        <p:spPr bwMode="auto">
          <a:xfrm>
            <a:off x="4038600" y="4495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Rectangle 14"/>
          <p:cNvSpPr>
            <a:spLocks noChangeArrowheads="1"/>
          </p:cNvSpPr>
          <p:nvPr/>
        </p:nvSpPr>
        <p:spPr bwMode="auto">
          <a:xfrm>
            <a:off x="4800600" y="3505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Rectangle 15"/>
          <p:cNvSpPr>
            <a:spLocks noChangeArrowheads="1"/>
          </p:cNvSpPr>
          <p:nvPr/>
        </p:nvSpPr>
        <p:spPr bwMode="auto">
          <a:xfrm>
            <a:off x="5486400" y="2514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Line 16"/>
          <p:cNvSpPr>
            <a:spLocks noChangeShapeType="1"/>
          </p:cNvSpPr>
          <p:nvPr/>
        </p:nvSpPr>
        <p:spPr bwMode="auto">
          <a:xfrm>
            <a:off x="5715000" y="2971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2002" name="Line 17"/>
          <p:cNvSpPr>
            <a:spLocks noChangeShapeType="1"/>
          </p:cNvSpPr>
          <p:nvPr/>
        </p:nvSpPr>
        <p:spPr bwMode="auto">
          <a:xfrm>
            <a:off x="5029200" y="3962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2743200" y="54864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4038600" y="44958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5029200" y="44958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5867400" y="35052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4800600" y="35052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5486400" y="25146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4495800" y="2514600"/>
            <a:ext cx="304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4572000" y="1524000"/>
            <a:ext cx="76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1" name="Line 27"/>
          <p:cNvSpPr>
            <a:spLocks noChangeShapeType="1"/>
          </p:cNvSpPr>
          <p:nvPr/>
        </p:nvSpPr>
        <p:spPr bwMode="auto">
          <a:xfrm>
            <a:off x="4648200" y="1981200"/>
            <a:ext cx="12192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2012" name="Line 28"/>
          <p:cNvSpPr>
            <a:spLocks noChangeShapeType="1"/>
          </p:cNvSpPr>
          <p:nvPr/>
        </p:nvSpPr>
        <p:spPr bwMode="auto">
          <a:xfrm>
            <a:off x="4572000" y="19812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3124200" y="5486400"/>
            <a:ext cx="228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87DCCC7-0329-4BDA-818D-A0024888A942}" type="slidenum">
              <a:rPr lang="en-US"/>
              <a:pPr/>
              <a:t>39</a:t>
            </a:fld>
            <a:endParaRPr lang="en-US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27432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4572000" y="1524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4495800" y="2514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5867400" y="3505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5029200" y="4495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Line 7"/>
          <p:cNvSpPr>
            <a:spLocks noChangeShapeType="1"/>
          </p:cNvSpPr>
          <p:nvPr/>
        </p:nvSpPr>
        <p:spPr bwMode="auto">
          <a:xfrm flipH="1">
            <a:off x="5181600" y="2971800"/>
            <a:ext cx="4572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 flipH="1">
            <a:off x="4419600" y="3962400"/>
            <a:ext cx="5334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974725" y="355600"/>
            <a:ext cx="3127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>
                <a:effectLst>
                  <a:outerShdw blurRad="38100" dist="38100" dir="2700000" algn="tl">
                    <a:srgbClr val="000000"/>
                  </a:outerShdw>
                </a:effectLst>
              </a:rPr>
              <a:t>Deletion - II</a:t>
            </a:r>
          </a:p>
        </p:txBody>
      </p:sp>
      <p:sp>
        <p:nvSpPr>
          <p:cNvPr id="43019" name="Line 12"/>
          <p:cNvSpPr>
            <a:spLocks noChangeShapeType="1"/>
          </p:cNvSpPr>
          <p:nvPr/>
        </p:nvSpPr>
        <p:spPr bwMode="auto">
          <a:xfrm flipH="1">
            <a:off x="3124200" y="49530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020" name="Rectangle 13"/>
          <p:cNvSpPr>
            <a:spLocks noChangeArrowheads="1"/>
          </p:cNvSpPr>
          <p:nvPr/>
        </p:nvSpPr>
        <p:spPr bwMode="auto">
          <a:xfrm>
            <a:off x="4038600" y="4495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Rectangle 14"/>
          <p:cNvSpPr>
            <a:spLocks noChangeArrowheads="1"/>
          </p:cNvSpPr>
          <p:nvPr/>
        </p:nvSpPr>
        <p:spPr bwMode="auto">
          <a:xfrm>
            <a:off x="4800600" y="3505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Rectangle 15"/>
          <p:cNvSpPr>
            <a:spLocks noChangeArrowheads="1"/>
          </p:cNvSpPr>
          <p:nvPr/>
        </p:nvSpPr>
        <p:spPr bwMode="auto">
          <a:xfrm>
            <a:off x="5486400" y="2514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Line 16"/>
          <p:cNvSpPr>
            <a:spLocks noChangeShapeType="1"/>
          </p:cNvSpPr>
          <p:nvPr/>
        </p:nvSpPr>
        <p:spPr bwMode="auto">
          <a:xfrm>
            <a:off x="5715000" y="2971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024" name="Line 17"/>
          <p:cNvSpPr>
            <a:spLocks noChangeShapeType="1"/>
          </p:cNvSpPr>
          <p:nvPr/>
        </p:nvSpPr>
        <p:spPr bwMode="auto">
          <a:xfrm>
            <a:off x="5029200" y="3962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025" name="Rectangle 18"/>
          <p:cNvSpPr>
            <a:spLocks noChangeArrowheads="1"/>
          </p:cNvSpPr>
          <p:nvPr/>
        </p:nvSpPr>
        <p:spPr bwMode="auto">
          <a:xfrm>
            <a:off x="2743200" y="54864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Rectangle 19"/>
          <p:cNvSpPr>
            <a:spLocks noChangeArrowheads="1"/>
          </p:cNvSpPr>
          <p:nvPr/>
        </p:nvSpPr>
        <p:spPr bwMode="auto">
          <a:xfrm>
            <a:off x="4038600" y="4495800"/>
            <a:ext cx="3810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Rectangle 20"/>
          <p:cNvSpPr>
            <a:spLocks noChangeArrowheads="1"/>
          </p:cNvSpPr>
          <p:nvPr/>
        </p:nvSpPr>
        <p:spPr bwMode="auto">
          <a:xfrm>
            <a:off x="5029200" y="44958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Rectangle 21"/>
          <p:cNvSpPr>
            <a:spLocks noChangeArrowheads="1"/>
          </p:cNvSpPr>
          <p:nvPr/>
        </p:nvSpPr>
        <p:spPr bwMode="auto">
          <a:xfrm>
            <a:off x="5867400" y="35052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Rectangle 22"/>
          <p:cNvSpPr>
            <a:spLocks noChangeArrowheads="1"/>
          </p:cNvSpPr>
          <p:nvPr/>
        </p:nvSpPr>
        <p:spPr bwMode="auto">
          <a:xfrm>
            <a:off x="4800600" y="35052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Rectangle 23"/>
          <p:cNvSpPr>
            <a:spLocks noChangeArrowheads="1"/>
          </p:cNvSpPr>
          <p:nvPr/>
        </p:nvSpPr>
        <p:spPr bwMode="auto">
          <a:xfrm>
            <a:off x="5486400" y="25146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Rectangle 24"/>
          <p:cNvSpPr>
            <a:spLocks noChangeArrowheads="1"/>
          </p:cNvSpPr>
          <p:nvPr/>
        </p:nvSpPr>
        <p:spPr bwMode="auto">
          <a:xfrm>
            <a:off x="4495800" y="2514600"/>
            <a:ext cx="304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Rectangle 25"/>
          <p:cNvSpPr>
            <a:spLocks noChangeArrowheads="1"/>
          </p:cNvSpPr>
          <p:nvPr/>
        </p:nvSpPr>
        <p:spPr bwMode="auto">
          <a:xfrm>
            <a:off x="4572000" y="1524000"/>
            <a:ext cx="76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3" name="Line 26"/>
          <p:cNvSpPr>
            <a:spLocks noChangeShapeType="1"/>
          </p:cNvSpPr>
          <p:nvPr/>
        </p:nvSpPr>
        <p:spPr bwMode="auto">
          <a:xfrm>
            <a:off x="4648200" y="1981200"/>
            <a:ext cx="12192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034" name="Line 27"/>
          <p:cNvSpPr>
            <a:spLocks noChangeShapeType="1"/>
          </p:cNvSpPr>
          <p:nvPr/>
        </p:nvSpPr>
        <p:spPr bwMode="auto">
          <a:xfrm>
            <a:off x="4572000" y="19812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035" name="Rectangle 28"/>
          <p:cNvSpPr>
            <a:spLocks noChangeArrowheads="1"/>
          </p:cNvSpPr>
          <p:nvPr/>
        </p:nvSpPr>
        <p:spPr bwMode="auto">
          <a:xfrm>
            <a:off x="3124200" y="5486400"/>
            <a:ext cx="228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6" name="Rectangle 29"/>
          <p:cNvSpPr>
            <a:spLocks noChangeArrowheads="1"/>
          </p:cNvSpPr>
          <p:nvPr/>
        </p:nvSpPr>
        <p:spPr bwMode="auto">
          <a:xfrm>
            <a:off x="4038600" y="4495800"/>
            <a:ext cx="304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757B215-4338-474E-A08E-49AEB747AA68}" type="slidenum">
              <a:rPr lang="en-US"/>
              <a:pPr/>
              <a:t>4</a:t>
            </a:fld>
            <a:endParaRPr lang="en-US"/>
          </a:p>
        </p:txBody>
      </p:sp>
      <p:sp>
        <p:nvSpPr>
          <p:cNvPr id="2252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Insertion in a B-Tree</a:t>
            </a:r>
          </a:p>
        </p:txBody>
      </p:sp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4800600" y="2895600"/>
            <a:ext cx="1371600" cy="838200"/>
            <a:chOff x="2256" y="1008"/>
            <a:chExt cx="864" cy="528"/>
          </a:xfrm>
        </p:grpSpPr>
        <p:grpSp>
          <p:nvGrpSpPr>
            <p:cNvPr id="7213" name="Group 4"/>
            <p:cNvGrpSpPr>
              <a:grpSpLocks/>
            </p:cNvGrpSpPr>
            <p:nvPr/>
          </p:nvGrpSpPr>
          <p:grpSpPr bwMode="auto">
            <a:xfrm>
              <a:off x="2256" y="1008"/>
              <a:ext cx="864" cy="528"/>
              <a:chOff x="2256" y="1008"/>
              <a:chExt cx="864" cy="528"/>
            </a:xfrm>
          </p:grpSpPr>
          <p:sp>
            <p:nvSpPr>
              <p:cNvPr id="7216" name="Rectangle 5"/>
              <p:cNvSpPr>
                <a:spLocks noChangeArrowheads="1"/>
              </p:cNvSpPr>
              <p:nvPr/>
            </p:nvSpPr>
            <p:spPr bwMode="auto">
              <a:xfrm>
                <a:off x="2256" y="1008"/>
                <a:ext cx="864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7" name="Line 6"/>
              <p:cNvSpPr>
                <a:spLocks noChangeShapeType="1"/>
              </p:cNvSpPr>
              <p:nvPr/>
            </p:nvSpPr>
            <p:spPr bwMode="auto">
              <a:xfrm>
                <a:off x="2256" y="134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218" name="Line 7"/>
              <p:cNvSpPr>
                <a:spLocks noChangeShapeType="1"/>
              </p:cNvSpPr>
              <p:nvPr/>
            </p:nvSpPr>
            <p:spPr bwMode="auto">
              <a:xfrm>
                <a:off x="2688" y="100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214" name="Line 8"/>
            <p:cNvSpPr>
              <a:spLocks noChangeShapeType="1"/>
            </p:cNvSpPr>
            <p:nvPr/>
          </p:nvSpPr>
          <p:spPr bwMode="auto">
            <a:xfrm>
              <a:off x="283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215" name="Line 9"/>
            <p:cNvSpPr>
              <a:spLocks noChangeShapeType="1"/>
            </p:cNvSpPr>
            <p:nvPr/>
          </p:nvSpPr>
          <p:spPr bwMode="auto">
            <a:xfrm>
              <a:off x="254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173" name="Group 10"/>
          <p:cNvGrpSpPr>
            <a:grpSpLocks/>
          </p:cNvGrpSpPr>
          <p:nvPr/>
        </p:nvGrpSpPr>
        <p:grpSpPr bwMode="auto">
          <a:xfrm>
            <a:off x="3581400" y="1600200"/>
            <a:ext cx="1371600" cy="838200"/>
            <a:chOff x="2256" y="1008"/>
            <a:chExt cx="864" cy="528"/>
          </a:xfrm>
        </p:grpSpPr>
        <p:grpSp>
          <p:nvGrpSpPr>
            <p:cNvPr id="7207" name="Group 11"/>
            <p:cNvGrpSpPr>
              <a:grpSpLocks/>
            </p:cNvGrpSpPr>
            <p:nvPr/>
          </p:nvGrpSpPr>
          <p:grpSpPr bwMode="auto">
            <a:xfrm>
              <a:off x="2256" y="1008"/>
              <a:ext cx="864" cy="528"/>
              <a:chOff x="2256" y="1008"/>
              <a:chExt cx="864" cy="528"/>
            </a:xfrm>
          </p:grpSpPr>
          <p:sp>
            <p:nvSpPr>
              <p:cNvPr id="7210" name="Rectangle 12"/>
              <p:cNvSpPr>
                <a:spLocks noChangeArrowheads="1"/>
              </p:cNvSpPr>
              <p:nvPr/>
            </p:nvSpPr>
            <p:spPr bwMode="auto">
              <a:xfrm>
                <a:off x="2256" y="1008"/>
                <a:ext cx="864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1" name="Line 13"/>
              <p:cNvSpPr>
                <a:spLocks noChangeShapeType="1"/>
              </p:cNvSpPr>
              <p:nvPr/>
            </p:nvSpPr>
            <p:spPr bwMode="auto">
              <a:xfrm>
                <a:off x="2256" y="134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212" name="Line 14"/>
              <p:cNvSpPr>
                <a:spLocks noChangeShapeType="1"/>
              </p:cNvSpPr>
              <p:nvPr/>
            </p:nvSpPr>
            <p:spPr bwMode="auto">
              <a:xfrm>
                <a:off x="2688" y="100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208" name="Line 15"/>
            <p:cNvSpPr>
              <a:spLocks noChangeShapeType="1"/>
            </p:cNvSpPr>
            <p:nvPr/>
          </p:nvSpPr>
          <p:spPr bwMode="auto">
            <a:xfrm>
              <a:off x="283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209" name="Line 16"/>
            <p:cNvSpPr>
              <a:spLocks noChangeShapeType="1"/>
            </p:cNvSpPr>
            <p:nvPr/>
          </p:nvSpPr>
          <p:spPr bwMode="auto">
            <a:xfrm>
              <a:off x="254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174" name="Group 17"/>
          <p:cNvGrpSpPr>
            <a:grpSpLocks/>
          </p:cNvGrpSpPr>
          <p:nvPr/>
        </p:nvGrpSpPr>
        <p:grpSpPr bwMode="auto">
          <a:xfrm>
            <a:off x="1981200" y="2895600"/>
            <a:ext cx="1371600" cy="838200"/>
            <a:chOff x="2256" y="1008"/>
            <a:chExt cx="864" cy="528"/>
          </a:xfrm>
        </p:grpSpPr>
        <p:grpSp>
          <p:nvGrpSpPr>
            <p:cNvPr id="7201" name="Group 18"/>
            <p:cNvGrpSpPr>
              <a:grpSpLocks/>
            </p:cNvGrpSpPr>
            <p:nvPr/>
          </p:nvGrpSpPr>
          <p:grpSpPr bwMode="auto">
            <a:xfrm>
              <a:off x="2256" y="1008"/>
              <a:ext cx="864" cy="528"/>
              <a:chOff x="2256" y="1008"/>
              <a:chExt cx="864" cy="528"/>
            </a:xfrm>
          </p:grpSpPr>
          <p:sp>
            <p:nvSpPr>
              <p:cNvPr id="7204" name="Rectangle 19"/>
              <p:cNvSpPr>
                <a:spLocks noChangeArrowheads="1"/>
              </p:cNvSpPr>
              <p:nvPr/>
            </p:nvSpPr>
            <p:spPr bwMode="auto">
              <a:xfrm>
                <a:off x="2256" y="1008"/>
                <a:ext cx="864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5" name="Line 20"/>
              <p:cNvSpPr>
                <a:spLocks noChangeShapeType="1"/>
              </p:cNvSpPr>
              <p:nvPr/>
            </p:nvSpPr>
            <p:spPr bwMode="auto">
              <a:xfrm>
                <a:off x="2256" y="134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206" name="Line 21"/>
              <p:cNvSpPr>
                <a:spLocks noChangeShapeType="1"/>
              </p:cNvSpPr>
              <p:nvPr/>
            </p:nvSpPr>
            <p:spPr bwMode="auto">
              <a:xfrm>
                <a:off x="2688" y="100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202" name="Line 22"/>
            <p:cNvSpPr>
              <a:spLocks noChangeShapeType="1"/>
            </p:cNvSpPr>
            <p:nvPr/>
          </p:nvSpPr>
          <p:spPr bwMode="auto">
            <a:xfrm>
              <a:off x="283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203" name="Line 23"/>
            <p:cNvSpPr>
              <a:spLocks noChangeShapeType="1"/>
            </p:cNvSpPr>
            <p:nvPr/>
          </p:nvSpPr>
          <p:spPr bwMode="auto">
            <a:xfrm>
              <a:off x="254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175" name="Text Box 24"/>
          <p:cNvSpPr txBox="1">
            <a:spLocks noChangeArrowheads="1"/>
          </p:cNvSpPr>
          <p:nvPr/>
        </p:nvSpPr>
        <p:spPr bwMode="auto">
          <a:xfrm>
            <a:off x="3641725" y="16557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49</a:t>
            </a:r>
          </a:p>
        </p:txBody>
      </p:sp>
      <p:sp>
        <p:nvSpPr>
          <p:cNvPr id="7176" name="Text Box 25"/>
          <p:cNvSpPr txBox="1">
            <a:spLocks noChangeArrowheads="1"/>
          </p:cNvSpPr>
          <p:nvPr/>
        </p:nvSpPr>
        <p:spPr bwMode="auto">
          <a:xfrm>
            <a:off x="4860925" y="29511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49</a:t>
            </a:r>
          </a:p>
        </p:txBody>
      </p:sp>
      <p:sp>
        <p:nvSpPr>
          <p:cNvPr id="7177" name="Text Box 26"/>
          <p:cNvSpPr txBox="1">
            <a:spLocks noChangeArrowheads="1"/>
          </p:cNvSpPr>
          <p:nvPr/>
        </p:nvSpPr>
        <p:spPr bwMode="auto">
          <a:xfrm>
            <a:off x="7086600" y="1524000"/>
            <a:ext cx="1066800" cy="5889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hlink"/>
                </a:solidFill>
              </a:rPr>
              <a:t>n = 2</a:t>
            </a:r>
          </a:p>
        </p:txBody>
      </p:sp>
      <p:sp>
        <p:nvSpPr>
          <p:cNvPr id="7178" name="Text Box 27"/>
          <p:cNvSpPr txBox="1">
            <a:spLocks noChangeArrowheads="1"/>
          </p:cNvSpPr>
          <p:nvPr/>
        </p:nvSpPr>
        <p:spPr bwMode="auto">
          <a:xfrm>
            <a:off x="2057400" y="2971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7179" name="Text Box 28"/>
          <p:cNvSpPr txBox="1">
            <a:spLocks noChangeArrowheads="1"/>
          </p:cNvSpPr>
          <p:nvPr/>
        </p:nvSpPr>
        <p:spPr bwMode="auto">
          <a:xfrm>
            <a:off x="2727325" y="29511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36</a:t>
            </a:r>
          </a:p>
        </p:txBody>
      </p:sp>
      <p:sp>
        <p:nvSpPr>
          <p:cNvPr id="7180" name="Line 29"/>
          <p:cNvSpPr>
            <a:spLocks noChangeShapeType="1"/>
          </p:cNvSpPr>
          <p:nvPr/>
        </p:nvSpPr>
        <p:spPr bwMode="auto">
          <a:xfrm flipH="1">
            <a:off x="2819400" y="2286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81" name="Line 30"/>
          <p:cNvSpPr>
            <a:spLocks noChangeShapeType="1"/>
          </p:cNvSpPr>
          <p:nvPr/>
        </p:nvSpPr>
        <p:spPr bwMode="auto">
          <a:xfrm>
            <a:off x="4267200" y="2286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82" name="Line 31"/>
          <p:cNvSpPr>
            <a:spLocks noChangeShapeType="1"/>
          </p:cNvSpPr>
          <p:nvPr/>
        </p:nvSpPr>
        <p:spPr bwMode="auto">
          <a:xfrm flipH="1">
            <a:off x="2057400" y="3581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83" name="Line 32"/>
          <p:cNvSpPr>
            <a:spLocks noChangeShapeType="1"/>
          </p:cNvSpPr>
          <p:nvPr/>
        </p:nvSpPr>
        <p:spPr bwMode="auto">
          <a:xfrm>
            <a:off x="2667000" y="3657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84" name="Line 33"/>
          <p:cNvSpPr>
            <a:spLocks noChangeShapeType="1"/>
          </p:cNvSpPr>
          <p:nvPr/>
        </p:nvSpPr>
        <p:spPr bwMode="auto">
          <a:xfrm flipH="1">
            <a:off x="4876800" y="3581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85" name="Line 34"/>
          <p:cNvSpPr>
            <a:spLocks noChangeShapeType="1"/>
          </p:cNvSpPr>
          <p:nvPr/>
        </p:nvSpPr>
        <p:spPr bwMode="auto">
          <a:xfrm>
            <a:off x="3200400" y="3581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86" name="Text Box 35"/>
          <p:cNvSpPr txBox="1">
            <a:spLocks noChangeArrowheads="1"/>
          </p:cNvSpPr>
          <p:nvPr/>
        </p:nvSpPr>
        <p:spPr bwMode="auto">
          <a:xfrm>
            <a:off x="5622925" y="29511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50</a:t>
            </a:r>
          </a:p>
        </p:txBody>
      </p:sp>
      <p:sp>
        <p:nvSpPr>
          <p:cNvPr id="7187" name="Line 36"/>
          <p:cNvSpPr>
            <a:spLocks noChangeShapeType="1"/>
          </p:cNvSpPr>
          <p:nvPr/>
        </p:nvSpPr>
        <p:spPr bwMode="auto">
          <a:xfrm>
            <a:off x="54864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88" name="Text Box 37"/>
          <p:cNvSpPr txBox="1">
            <a:spLocks noChangeArrowheads="1"/>
          </p:cNvSpPr>
          <p:nvPr/>
        </p:nvSpPr>
        <p:spPr bwMode="auto">
          <a:xfrm>
            <a:off x="3657600" y="5105400"/>
            <a:ext cx="1490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Insert: 50</a:t>
            </a:r>
          </a:p>
        </p:txBody>
      </p:sp>
      <p:grpSp>
        <p:nvGrpSpPr>
          <p:cNvPr id="7189" name="Group 38"/>
          <p:cNvGrpSpPr>
            <a:grpSpLocks/>
          </p:cNvGrpSpPr>
          <p:nvPr/>
        </p:nvGrpSpPr>
        <p:grpSpPr bwMode="auto">
          <a:xfrm>
            <a:off x="6629400" y="2895600"/>
            <a:ext cx="1371600" cy="838200"/>
            <a:chOff x="2256" y="1008"/>
            <a:chExt cx="864" cy="528"/>
          </a:xfrm>
        </p:grpSpPr>
        <p:grpSp>
          <p:nvGrpSpPr>
            <p:cNvPr id="7195" name="Group 39"/>
            <p:cNvGrpSpPr>
              <a:grpSpLocks/>
            </p:cNvGrpSpPr>
            <p:nvPr/>
          </p:nvGrpSpPr>
          <p:grpSpPr bwMode="auto">
            <a:xfrm>
              <a:off x="2256" y="1008"/>
              <a:ext cx="864" cy="528"/>
              <a:chOff x="2256" y="1008"/>
              <a:chExt cx="864" cy="528"/>
            </a:xfrm>
          </p:grpSpPr>
          <p:sp>
            <p:nvSpPr>
              <p:cNvPr id="7198" name="Rectangle 40"/>
              <p:cNvSpPr>
                <a:spLocks noChangeArrowheads="1"/>
              </p:cNvSpPr>
              <p:nvPr/>
            </p:nvSpPr>
            <p:spPr bwMode="auto">
              <a:xfrm>
                <a:off x="2256" y="1008"/>
                <a:ext cx="864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9" name="Line 41"/>
              <p:cNvSpPr>
                <a:spLocks noChangeShapeType="1"/>
              </p:cNvSpPr>
              <p:nvPr/>
            </p:nvSpPr>
            <p:spPr bwMode="auto">
              <a:xfrm>
                <a:off x="2256" y="134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200" name="Line 42"/>
              <p:cNvSpPr>
                <a:spLocks noChangeShapeType="1"/>
              </p:cNvSpPr>
              <p:nvPr/>
            </p:nvSpPr>
            <p:spPr bwMode="auto">
              <a:xfrm>
                <a:off x="2688" y="100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196" name="Line 43"/>
            <p:cNvSpPr>
              <a:spLocks noChangeShapeType="1"/>
            </p:cNvSpPr>
            <p:nvPr/>
          </p:nvSpPr>
          <p:spPr bwMode="auto">
            <a:xfrm>
              <a:off x="283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197" name="Line 44"/>
            <p:cNvSpPr>
              <a:spLocks noChangeShapeType="1"/>
            </p:cNvSpPr>
            <p:nvPr/>
          </p:nvSpPr>
          <p:spPr bwMode="auto">
            <a:xfrm>
              <a:off x="254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190" name="Text Box 45"/>
          <p:cNvSpPr txBox="1">
            <a:spLocks noChangeArrowheads="1"/>
          </p:cNvSpPr>
          <p:nvPr/>
        </p:nvSpPr>
        <p:spPr bwMode="auto">
          <a:xfrm>
            <a:off x="6765925" y="29511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62</a:t>
            </a:r>
          </a:p>
        </p:txBody>
      </p:sp>
      <p:sp>
        <p:nvSpPr>
          <p:cNvPr id="7191" name="Line 46"/>
          <p:cNvSpPr>
            <a:spLocks noChangeShapeType="1"/>
          </p:cNvSpPr>
          <p:nvPr/>
        </p:nvSpPr>
        <p:spPr bwMode="auto">
          <a:xfrm flipH="1">
            <a:off x="6858000" y="35814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92" name="Line 47"/>
          <p:cNvSpPr>
            <a:spLocks noChangeShapeType="1"/>
          </p:cNvSpPr>
          <p:nvPr/>
        </p:nvSpPr>
        <p:spPr bwMode="auto">
          <a:xfrm>
            <a:off x="6019800" y="3581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93" name="Text Box 48"/>
          <p:cNvSpPr txBox="1">
            <a:spLocks noChangeArrowheads="1"/>
          </p:cNvSpPr>
          <p:nvPr/>
        </p:nvSpPr>
        <p:spPr bwMode="auto">
          <a:xfrm>
            <a:off x="4403725" y="16557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62</a:t>
            </a:r>
          </a:p>
        </p:txBody>
      </p:sp>
      <p:sp>
        <p:nvSpPr>
          <p:cNvPr id="7194" name="Line 49"/>
          <p:cNvSpPr>
            <a:spLocks noChangeShapeType="1"/>
          </p:cNvSpPr>
          <p:nvPr/>
        </p:nvSpPr>
        <p:spPr bwMode="auto">
          <a:xfrm>
            <a:off x="4800600" y="2286000"/>
            <a:ext cx="220980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586DFBB-4890-464D-A5EB-C1E31CDAED15}" type="slidenum">
              <a:rPr lang="en-US"/>
              <a:pPr/>
              <a:t>40</a:t>
            </a:fld>
            <a:endParaRPr lang="en-US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27432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4572000" y="1524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4495800" y="2514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5867400" y="3505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5029200" y="4495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 flipH="1">
            <a:off x="5181600" y="2971800"/>
            <a:ext cx="4572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 flipH="1">
            <a:off x="4419600" y="3962400"/>
            <a:ext cx="5334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974725" y="355600"/>
            <a:ext cx="3127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>
                <a:effectLst>
                  <a:outerShdw blurRad="38100" dist="38100" dir="2700000" algn="tl">
                    <a:srgbClr val="000000"/>
                  </a:outerShdw>
                </a:effectLst>
              </a:rPr>
              <a:t>Deletion - II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4038600" y="4495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4800600" y="3505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5486400" y="2514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5715000" y="2971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5029200" y="3962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2743200" y="54864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Rectangle 18"/>
          <p:cNvSpPr>
            <a:spLocks noChangeArrowheads="1"/>
          </p:cNvSpPr>
          <p:nvPr/>
        </p:nvSpPr>
        <p:spPr bwMode="auto">
          <a:xfrm>
            <a:off x="5334000" y="44958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Rectangle 19"/>
          <p:cNvSpPr>
            <a:spLocks noChangeArrowheads="1"/>
          </p:cNvSpPr>
          <p:nvPr/>
        </p:nvSpPr>
        <p:spPr bwMode="auto">
          <a:xfrm>
            <a:off x="5867400" y="35052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Rectangle 20"/>
          <p:cNvSpPr>
            <a:spLocks noChangeArrowheads="1"/>
          </p:cNvSpPr>
          <p:nvPr/>
        </p:nvSpPr>
        <p:spPr bwMode="auto">
          <a:xfrm>
            <a:off x="4800600" y="35052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Rectangle 21"/>
          <p:cNvSpPr>
            <a:spLocks noChangeArrowheads="1"/>
          </p:cNvSpPr>
          <p:nvPr/>
        </p:nvSpPr>
        <p:spPr bwMode="auto">
          <a:xfrm>
            <a:off x="5486400" y="25146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Rectangle 22"/>
          <p:cNvSpPr>
            <a:spLocks noChangeArrowheads="1"/>
          </p:cNvSpPr>
          <p:nvPr/>
        </p:nvSpPr>
        <p:spPr bwMode="auto">
          <a:xfrm>
            <a:off x="4495800" y="2514600"/>
            <a:ext cx="304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4" name="Rectangle 23"/>
          <p:cNvSpPr>
            <a:spLocks noChangeArrowheads="1"/>
          </p:cNvSpPr>
          <p:nvPr/>
        </p:nvSpPr>
        <p:spPr bwMode="auto">
          <a:xfrm>
            <a:off x="4572000" y="1524000"/>
            <a:ext cx="76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5" name="Line 24"/>
          <p:cNvSpPr>
            <a:spLocks noChangeShapeType="1"/>
          </p:cNvSpPr>
          <p:nvPr/>
        </p:nvSpPr>
        <p:spPr bwMode="auto">
          <a:xfrm>
            <a:off x="4648200" y="1981200"/>
            <a:ext cx="12192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056" name="Line 25"/>
          <p:cNvSpPr>
            <a:spLocks noChangeShapeType="1"/>
          </p:cNvSpPr>
          <p:nvPr/>
        </p:nvSpPr>
        <p:spPr bwMode="auto">
          <a:xfrm>
            <a:off x="4572000" y="19812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057" name="Rectangle 26"/>
          <p:cNvSpPr>
            <a:spLocks noChangeArrowheads="1"/>
          </p:cNvSpPr>
          <p:nvPr/>
        </p:nvSpPr>
        <p:spPr bwMode="auto">
          <a:xfrm>
            <a:off x="3124200" y="5486400"/>
            <a:ext cx="228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8" name="Rectangle 27"/>
          <p:cNvSpPr>
            <a:spLocks noChangeArrowheads="1"/>
          </p:cNvSpPr>
          <p:nvPr/>
        </p:nvSpPr>
        <p:spPr bwMode="auto">
          <a:xfrm>
            <a:off x="5029200" y="4495800"/>
            <a:ext cx="304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9" name="Line 28"/>
          <p:cNvSpPr>
            <a:spLocks noChangeShapeType="1"/>
          </p:cNvSpPr>
          <p:nvPr/>
        </p:nvSpPr>
        <p:spPr bwMode="auto">
          <a:xfrm flipH="1">
            <a:off x="3276600" y="49530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A4ACD0F-60B3-4650-9288-72DD5DCDCBB3}" type="slidenum">
              <a:rPr lang="en-US"/>
              <a:pPr/>
              <a:t>41</a:t>
            </a:fld>
            <a:endParaRPr lang="en-US"/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27432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4572000" y="1524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4495800" y="2514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5867400" y="3505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Rectangle 6"/>
          <p:cNvSpPr>
            <a:spLocks noChangeArrowheads="1"/>
          </p:cNvSpPr>
          <p:nvPr/>
        </p:nvSpPr>
        <p:spPr bwMode="auto">
          <a:xfrm>
            <a:off x="5029200" y="4495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974725" y="355600"/>
            <a:ext cx="3127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>
                <a:effectLst>
                  <a:outerShdw blurRad="38100" dist="38100" dir="2700000" algn="tl">
                    <a:srgbClr val="000000"/>
                  </a:outerShdw>
                </a:effectLst>
              </a:rPr>
              <a:t>Deletion - II</a:t>
            </a:r>
          </a:p>
        </p:txBody>
      </p:sp>
      <p:sp>
        <p:nvSpPr>
          <p:cNvPr id="45065" name="Rectangle 12"/>
          <p:cNvSpPr>
            <a:spLocks noChangeArrowheads="1"/>
          </p:cNvSpPr>
          <p:nvPr/>
        </p:nvSpPr>
        <p:spPr bwMode="auto">
          <a:xfrm>
            <a:off x="5486400" y="2514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13"/>
          <p:cNvSpPr>
            <a:spLocks noChangeShapeType="1"/>
          </p:cNvSpPr>
          <p:nvPr/>
        </p:nvSpPr>
        <p:spPr bwMode="auto">
          <a:xfrm>
            <a:off x="5715000" y="2971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067" name="Rectangle 15"/>
          <p:cNvSpPr>
            <a:spLocks noChangeArrowheads="1"/>
          </p:cNvSpPr>
          <p:nvPr/>
        </p:nvSpPr>
        <p:spPr bwMode="auto">
          <a:xfrm>
            <a:off x="2743200" y="54864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Rectangle 16"/>
          <p:cNvSpPr>
            <a:spLocks noChangeArrowheads="1"/>
          </p:cNvSpPr>
          <p:nvPr/>
        </p:nvSpPr>
        <p:spPr bwMode="auto">
          <a:xfrm>
            <a:off x="5334000" y="44958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Rectangle 17"/>
          <p:cNvSpPr>
            <a:spLocks noChangeArrowheads="1"/>
          </p:cNvSpPr>
          <p:nvPr/>
        </p:nvSpPr>
        <p:spPr bwMode="auto">
          <a:xfrm>
            <a:off x="6096000" y="35052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Rectangle 19"/>
          <p:cNvSpPr>
            <a:spLocks noChangeArrowheads="1"/>
          </p:cNvSpPr>
          <p:nvPr/>
        </p:nvSpPr>
        <p:spPr bwMode="auto">
          <a:xfrm>
            <a:off x="5486400" y="2514600"/>
            <a:ext cx="3810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Rectangle 20"/>
          <p:cNvSpPr>
            <a:spLocks noChangeArrowheads="1"/>
          </p:cNvSpPr>
          <p:nvPr/>
        </p:nvSpPr>
        <p:spPr bwMode="auto">
          <a:xfrm>
            <a:off x="4495800" y="2514600"/>
            <a:ext cx="304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21"/>
          <p:cNvSpPr>
            <a:spLocks noChangeArrowheads="1"/>
          </p:cNvSpPr>
          <p:nvPr/>
        </p:nvSpPr>
        <p:spPr bwMode="auto">
          <a:xfrm>
            <a:off x="4572000" y="1524000"/>
            <a:ext cx="76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Line 22"/>
          <p:cNvSpPr>
            <a:spLocks noChangeShapeType="1"/>
          </p:cNvSpPr>
          <p:nvPr/>
        </p:nvSpPr>
        <p:spPr bwMode="auto">
          <a:xfrm>
            <a:off x="4648200" y="1981200"/>
            <a:ext cx="12192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074" name="Line 23"/>
          <p:cNvSpPr>
            <a:spLocks noChangeShapeType="1"/>
          </p:cNvSpPr>
          <p:nvPr/>
        </p:nvSpPr>
        <p:spPr bwMode="auto">
          <a:xfrm>
            <a:off x="4572000" y="19812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075" name="Rectangle 24"/>
          <p:cNvSpPr>
            <a:spLocks noChangeArrowheads="1"/>
          </p:cNvSpPr>
          <p:nvPr/>
        </p:nvSpPr>
        <p:spPr bwMode="auto">
          <a:xfrm>
            <a:off x="3124200" y="5486400"/>
            <a:ext cx="228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Rectangle 25"/>
          <p:cNvSpPr>
            <a:spLocks noChangeArrowheads="1"/>
          </p:cNvSpPr>
          <p:nvPr/>
        </p:nvSpPr>
        <p:spPr bwMode="auto">
          <a:xfrm>
            <a:off x="5029200" y="4495800"/>
            <a:ext cx="304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7" name="Line 26"/>
          <p:cNvSpPr>
            <a:spLocks noChangeShapeType="1"/>
          </p:cNvSpPr>
          <p:nvPr/>
        </p:nvSpPr>
        <p:spPr bwMode="auto">
          <a:xfrm flipH="1">
            <a:off x="3276600" y="49530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078" name="Rectangle 27"/>
          <p:cNvSpPr>
            <a:spLocks noChangeArrowheads="1"/>
          </p:cNvSpPr>
          <p:nvPr/>
        </p:nvSpPr>
        <p:spPr bwMode="auto">
          <a:xfrm>
            <a:off x="5867400" y="3505200"/>
            <a:ext cx="228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Line 28"/>
          <p:cNvSpPr>
            <a:spLocks noChangeShapeType="1"/>
          </p:cNvSpPr>
          <p:nvPr/>
        </p:nvSpPr>
        <p:spPr bwMode="auto">
          <a:xfrm flipH="1">
            <a:off x="5334000" y="3962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080" name="Rectangle 29"/>
          <p:cNvSpPr>
            <a:spLocks noChangeArrowheads="1"/>
          </p:cNvSpPr>
          <p:nvPr/>
        </p:nvSpPr>
        <p:spPr bwMode="auto">
          <a:xfrm>
            <a:off x="5486400" y="2514600"/>
            <a:ext cx="228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86" name="Freeform 30"/>
          <p:cNvSpPr>
            <a:spLocks/>
          </p:cNvSpPr>
          <p:nvPr/>
        </p:nvSpPr>
        <p:spPr bwMode="auto">
          <a:xfrm>
            <a:off x="4543425" y="3076575"/>
            <a:ext cx="1044575" cy="522288"/>
          </a:xfrm>
          <a:custGeom>
            <a:avLst/>
            <a:gdLst>
              <a:gd name="T0" fmla="*/ 1044575 w 658"/>
              <a:gd name="T1" fmla="*/ 0 h 329"/>
              <a:gd name="T2" fmla="*/ 900113 w 658"/>
              <a:gd name="T3" fmla="*/ 377825 h 329"/>
              <a:gd name="T4" fmla="*/ 798513 w 658"/>
              <a:gd name="T5" fmla="*/ 465138 h 329"/>
              <a:gd name="T6" fmla="*/ 666750 w 658"/>
              <a:gd name="T7" fmla="*/ 522288 h 329"/>
              <a:gd name="T8" fmla="*/ 158750 w 658"/>
              <a:gd name="T9" fmla="*/ 436563 h 329"/>
              <a:gd name="T10" fmla="*/ 0 w 658"/>
              <a:gd name="T11" fmla="*/ 14288 h 3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58" h="329">
                <a:moveTo>
                  <a:pt x="658" y="0"/>
                </a:moveTo>
                <a:cubicBezTo>
                  <a:pt x="633" y="102"/>
                  <a:pt x="637" y="156"/>
                  <a:pt x="567" y="238"/>
                </a:cubicBezTo>
                <a:cubicBezTo>
                  <a:pt x="542" y="267"/>
                  <a:pt x="540" y="281"/>
                  <a:pt x="503" y="293"/>
                </a:cubicBezTo>
                <a:cubicBezTo>
                  <a:pt x="477" y="318"/>
                  <a:pt x="455" y="321"/>
                  <a:pt x="420" y="329"/>
                </a:cubicBezTo>
                <a:cubicBezTo>
                  <a:pt x="313" y="318"/>
                  <a:pt x="203" y="308"/>
                  <a:pt x="100" y="275"/>
                </a:cubicBezTo>
                <a:cubicBezTo>
                  <a:pt x="37" y="231"/>
                  <a:pt x="0" y="82"/>
                  <a:pt x="0" y="9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1887" name="Freeform 31"/>
          <p:cNvSpPr>
            <a:spLocks/>
          </p:cNvSpPr>
          <p:nvPr/>
        </p:nvSpPr>
        <p:spPr bwMode="auto">
          <a:xfrm>
            <a:off x="4238625" y="1190625"/>
            <a:ext cx="1360488" cy="1030288"/>
          </a:xfrm>
          <a:custGeom>
            <a:avLst/>
            <a:gdLst>
              <a:gd name="T0" fmla="*/ 942975 w 857"/>
              <a:gd name="T1" fmla="*/ 42863 h 649"/>
              <a:gd name="T2" fmla="*/ 274638 w 857"/>
              <a:gd name="T3" fmla="*/ 57150 h 649"/>
              <a:gd name="T4" fmla="*/ 71438 w 857"/>
              <a:gd name="T5" fmla="*/ 158750 h 649"/>
              <a:gd name="T6" fmla="*/ 0 w 857"/>
              <a:gd name="T7" fmla="*/ 304800 h 649"/>
              <a:gd name="T8" fmla="*/ 231775 w 857"/>
              <a:gd name="T9" fmla="*/ 855663 h 649"/>
              <a:gd name="T10" fmla="*/ 869950 w 857"/>
              <a:gd name="T11" fmla="*/ 1030288 h 649"/>
              <a:gd name="T12" fmla="*/ 1290638 w 857"/>
              <a:gd name="T13" fmla="*/ 942975 h 649"/>
              <a:gd name="T14" fmla="*/ 1320800 w 857"/>
              <a:gd name="T15" fmla="*/ 609600 h 649"/>
              <a:gd name="T16" fmla="*/ 1087438 w 857"/>
              <a:gd name="T17" fmla="*/ 173038 h 649"/>
              <a:gd name="T18" fmla="*/ 942975 w 857"/>
              <a:gd name="T19" fmla="*/ 42863 h 64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57" h="649">
                <a:moveTo>
                  <a:pt x="594" y="27"/>
                </a:moveTo>
                <a:cubicBezTo>
                  <a:pt x="454" y="0"/>
                  <a:pt x="313" y="13"/>
                  <a:pt x="173" y="36"/>
                </a:cubicBezTo>
                <a:cubicBezTo>
                  <a:pt x="127" y="51"/>
                  <a:pt x="86" y="74"/>
                  <a:pt x="45" y="100"/>
                </a:cubicBezTo>
                <a:cubicBezTo>
                  <a:pt x="26" y="130"/>
                  <a:pt x="11" y="158"/>
                  <a:pt x="0" y="192"/>
                </a:cubicBezTo>
                <a:cubicBezTo>
                  <a:pt x="13" y="307"/>
                  <a:pt x="13" y="495"/>
                  <a:pt x="146" y="539"/>
                </a:cubicBezTo>
                <a:cubicBezTo>
                  <a:pt x="261" y="626"/>
                  <a:pt x="408" y="635"/>
                  <a:pt x="548" y="649"/>
                </a:cubicBezTo>
                <a:cubicBezTo>
                  <a:pt x="636" y="628"/>
                  <a:pt x="726" y="623"/>
                  <a:pt x="813" y="594"/>
                </a:cubicBezTo>
                <a:cubicBezTo>
                  <a:pt x="857" y="531"/>
                  <a:pt x="840" y="459"/>
                  <a:pt x="832" y="384"/>
                </a:cubicBezTo>
                <a:cubicBezTo>
                  <a:pt x="820" y="269"/>
                  <a:pt x="750" y="196"/>
                  <a:pt x="685" y="109"/>
                </a:cubicBezTo>
                <a:cubicBezTo>
                  <a:pt x="648" y="60"/>
                  <a:pt x="651" y="46"/>
                  <a:pt x="594" y="27"/>
                </a:cubicBezTo>
                <a:close/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1888" name="Text Box 32"/>
          <p:cNvSpPr txBox="1">
            <a:spLocks noChangeArrowheads="1"/>
          </p:cNvSpPr>
          <p:nvPr/>
        </p:nvSpPr>
        <p:spPr bwMode="auto">
          <a:xfrm>
            <a:off x="3184525" y="3103563"/>
            <a:ext cx="92075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merge</a:t>
            </a:r>
          </a:p>
        </p:txBody>
      </p:sp>
      <p:sp>
        <p:nvSpPr>
          <p:cNvPr id="121889" name="Text Box 33"/>
          <p:cNvSpPr txBox="1">
            <a:spLocks noChangeArrowheads="1"/>
          </p:cNvSpPr>
          <p:nvPr/>
        </p:nvSpPr>
        <p:spPr bwMode="auto">
          <a:xfrm>
            <a:off x="6156325" y="1350963"/>
            <a:ext cx="1590675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Not needed</a:t>
            </a:r>
          </a:p>
        </p:txBody>
      </p:sp>
      <p:sp>
        <p:nvSpPr>
          <p:cNvPr id="121890" name="Freeform 34"/>
          <p:cNvSpPr>
            <a:spLocks/>
          </p:cNvSpPr>
          <p:nvPr/>
        </p:nvSpPr>
        <p:spPr bwMode="auto">
          <a:xfrm>
            <a:off x="5486400" y="1370013"/>
            <a:ext cx="652463" cy="80962"/>
          </a:xfrm>
          <a:custGeom>
            <a:avLst/>
            <a:gdLst>
              <a:gd name="T0" fmla="*/ 652463 w 411"/>
              <a:gd name="T1" fmla="*/ 80962 h 51"/>
              <a:gd name="T2" fmla="*/ 188913 w 411"/>
              <a:gd name="T3" fmla="*/ 9525 h 51"/>
              <a:gd name="T4" fmla="*/ 0 w 411"/>
              <a:gd name="T5" fmla="*/ 38100 h 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1" h="51">
                <a:moveTo>
                  <a:pt x="411" y="51"/>
                </a:moveTo>
                <a:cubicBezTo>
                  <a:pt x="314" y="35"/>
                  <a:pt x="216" y="25"/>
                  <a:pt x="119" y="6"/>
                </a:cubicBezTo>
                <a:cubicBezTo>
                  <a:pt x="11" y="16"/>
                  <a:pt x="48" y="0"/>
                  <a:pt x="0" y="24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86" grpId="0" animBg="1"/>
      <p:bldP spid="121887" grpId="0" animBg="1"/>
      <p:bldP spid="121888" grpId="0" animBg="1"/>
      <p:bldP spid="121889" grpId="0" animBg="1"/>
      <p:bldP spid="12189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6E26D6B-AAC2-4D56-BFD2-4E70A97FA44F}" type="slidenum">
              <a:rPr lang="en-US"/>
              <a:pPr/>
              <a:t>42</a:t>
            </a:fld>
            <a:endParaRPr lang="en-US"/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27432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4495800" y="2514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5867400" y="3505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5029200" y="4495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974725" y="355600"/>
            <a:ext cx="3127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>
                <a:effectLst>
                  <a:outerShdw blurRad="38100" dist="38100" dir="2700000" algn="tl">
                    <a:srgbClr val="000000"/>
                  </a:outerShdw>
                </a:effectLst>
              </a:rPr>
              <a:t>Deletion - II</a:t>
            </a:r>
          </a:p>
        </p:txBody>
      </p:sp>
      <p:sp>
        <p:nvSpPr>
          <p:cNvPr id="46088" name="Rectangle 10"/>
          <p:cNvSpPr>
            <a:spLocks noChangeArrowheads="1"/>
          </p:cNvSpPr>
          <p:nvPr/>
        </p:nvSpPr>
        <p:spPr bwMode="auto">
          <a:xfrm>
            <a:off x="2743200" y="54864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Rectangle 11"/>
          <p:cNvSpPr>
            <a:spLocks noChangeArrowheads="1"/>
          </p:cNvSpPr>
          <p:nvPr/>
        </p:nvSpPr>
        <p:spPr bwMode="auto">
          <a:xfrm>
            <a:off x="5334000" y="44958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Rectangle 12"/>
          <p:cNvSpPr>
            <a:spLocks noChangeArrowheads="1"/>
          </p:cNvSpPr>
          <p:nvPr/>
        </p:nvSpPr>
        <p:spPr bwMode="auto">
          <a:xfrm>
            <a:off x="6096000" y="35052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Rectangle 14"/>
          <p:cNvSpPr>
            <a:spLocks noChangeArrowheads="1"/>
          </p:cNvSpPr>
          <p:nvPr/>
        </p:nvSpPr>
        <p:spPr bwMode="auto">
          <a:xfrm>
            <a:off x="4495800" y="2514600"/>
            <a:ext cx="304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Rectangle 18"/>
          <p:cNvSpPr>
            <a:spLocks noChangeArrowheads="1"/>
          </p:cNvSpPr>
          <p:nvPr/>
        </p:nvSpPr>
        <p:spPr bwMode="auto">
          <a:xfrm>
            <a:off x="3124200" y="5486400"/>
            <a:ext cx="228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Rectangle 19"/>
          <p:cNvSpPr>
            <a:spLocks noChangeArrowheads="1"/>
          </p:cNvSpPr>
          <p:nvPr/>
        </p:nvSpPr>
        <p:spPr bwMode="auto">
          <a:xfrm>
            <a:off x="5029200" y="4495800"/>
            <a:ext cx="304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20"/>
          <p:cNvSpPr>
            <a:spLocks noChangeShapeType="1"/>
          </p:cNvSpPr>
          <p:nvPr/>
        </p:nvSpPr>
        <p:spPr bwMode="auto">
          <a:xfrm flipH="1">
            <a:off x="3276600" y="49530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095" name="Rectangle 21"/>
          <p:cNvSpPr>
            <a:spLocks noChangeArrowheads="1"/>
          </p:cNvSpPr>
          <p:nvPr/>
        </p:nvSpPr>
        <p:spPr bwMode="auto">
          <a:xfrm>
            <a:off x="5867400" y="3505200"/>
            <a:ext cx="228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Line 22"/>
          <p:cNvSpPr>
            <a:spLocks noChangeShapeType="1"/>
          </p:cNvSpPr>
          <p:nvPr/>
        </p:nvSpPr>
        <p:spPr bwMode="auto">
          <a:xfrm flipH="1">
            <a:off x="5334000" y="3962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097" name="Rectangle 23"/>
          <p:cNvSpPr>
            <a:spLocks noChangeArrowheads="1"/>
          </p:cNvSpPr>
          <p:nvPr/>
        </p:nvSpPr>
        <p:spPr bwMode="auto">
          <a:xfrm>
            <a:off x="4800600" y="2514600"/>
            <a:ext cx="228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Line 29"/>
          <p:cNvSpPr>
            <a:spLocks noChangeShapeType="1"/>
          </p:cNvSpPr>
          <p:nvPr/>
        </p:nvSpPr>
        <p:spPr bwMode="auto">
          <a:xfrm>
            <a:off x="4953000" y="29718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5B32BEC-419A-46C0-A4C5-DCAC941E53D1}" type="slidenum">
              <a:rPr lang="en-US"/>
              <a:pPr/>
              <a:t>43</a:t>
            </a:fld>
            <a:endParaRPr lang="en-US"/>
          </a:p>
        </p:txBody>
      </p:sp>
      <p:sp>
        <p:nvSpPr>
          <p:cNvPr id="1239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Deletion: Primitives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Delete key from a leaf</a:t>
            </a:r>
          </a:p>
          <a:p>
            <a:pPr eaLnBrk="1" hangingPunct="1">
              <a:defRPr/>
            </a:pPr>
            <a:r>
              <a:rPr lang="en-US" smtClean="0"/>
              <a:t>Redistribute keys between sibling leaves</a:t>
            </a:r>
          </a:p>
          <a:p>
            <a:pPr eaLnBrk="1" hangingPunct="1">
              <a:defRPr/>
            </a:pPr>
            <a:r>
              <a:rPr lang="en-US" smtClean="0"/>
              <a:t>Merge a leaf into its sibling</a:t>
            </a:r>
          </a:p>
          <a:p>
            <a:pPr eaLnBrk="1" hangingPunct="1">
              <a:defRPr/>
            </a:pPr>
            <a:r>
              <a:rPr lang="en-US" smtClean="0"/>
              <a:t>Redistribute keys between two sibling internal nodes</a:t>
            </a:r>
          </a:p>
          <a:p>
            <a:pPr eaLnBrk="1" hangingPunct="1">
              <a:defRPr/>
            </a:pPr>
            <a:r>
              <a:rPr lang="en-US" smtClean="0"/>
              <a:t>Merge an internal node into its sibling</a:t>
            </a:r>
          </a:p>
        </p:txBody>
      </p:sp>
      <p:sp>
        <p:nvSpPr>
          <p:cNvPr id="123908" name="AutoShape 4"/>
          <p:cNvSpPr>
            <a:spLocks noChangeArrowheads="1"/>
          </p:cNvSpPr>
          <p:nvPr/>
        </p:nvSpPr>
        <p:spPr bwMode="auto">
          <a:xfrm>
            <a:off x="152400" y="45720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hlink"/>
              </a:solidFill>
            </a:endParaRPr>
          </a:p>
        </p:txBody>
      </p:sp>
      <p:sp>
        <p:nvSpPr>
          <p:cNvPr id="123909" name="AutoShape 5"/>
          <p:cNvSpPr>
            <a:spLocks noChangeArrowheads="1"/>
          </p:cNvSpPr>
          <p:nvPr/>
        </p:nvSpPr>
        <p:spPr bwMode="auto">
          <a:xfrm>
            <a:off x="152400" y="2971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nimBg="1"/>
      <p:bldP spid="12390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7189B0B-4ADC-45E9-91E3-81F33A635EB7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48131" name="Group 4"/>
          <p:cNvGrpSpPr>
            <a:grpSpLocks/>
          </p:cNvGrpSpPr>
          <p:nvPr/>
        </p:nvGrpSpPr>
        <p:grpSpPr bwMode="auto">
          <a:xfrm>
            <a:off x="1219200" y="3962400"/>
            <a:ext cx="3048000" cy="1143000"/>
            <a:chOff x="2784" y="2544"/>
            <a:chExt cx="1920" cy="720"/>
          </a:xfrm>
        </p:grpSpPr>
        <p:sp>
          <p:nvSpPr>
            <p:cNvPr id="48174" name="Rectangle 5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5" name="Line 6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176" name="Line 7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177" name="Line 8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178" name="Line 9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179" name="Line 10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180" name="Line 11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181" name="Line 12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182" name="Line 13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183" name="Line 14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184" name="Line 15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8132" name="Group 16"/>
          <p:cNvGrpSpPr>
            <a:grpSpLocks/>
          </p:cNvGrpSpPr>
          <p:nvPr/>
        </p:nvGrpSpPr>
        <p:grpSpPr bwMode="auto">
          <a:xfrm>
            <a:off x="3124200" y="1981200"/>
            <a:ext cx="3048000" cy="1143000"/>
            <a:chOff x="2784" y="2544"/>
            <a:chExt cx="1920" cy="720"/>
          </a:xfrm>
        </p:grpSpPr>
        <p:sp>
          <p:nvSpPr>
            <p:cNvPr id="48163" name="Rectangle 17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4" name="Line 18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165" name="Line 19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166" name="Line 20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167" name="Line 21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168" name="Line 22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169" name="Line 23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170" name="Line 24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171" name="Line 25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172" name="Line 26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173" name="Line 27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8133" name="Group 28"/>
          <p:cNvGrpSpPr>
            <a:grpSpLocks/>
          </p:cNvGrpSpPr>
          <p:nvPr/>
        </p:nvGrpSpPr>
        <p:grpSpPr bwMode="auto">
          <a:xfrm>
            <a:off x="5029200" y="3962400"/>
            <a:ext cx="3048000" cy="1143000"/>
            <a:chOff x="2784" y="2544"/>
            <a:chExt cx="1920" cy="720"/>
          </a:xfrm>
        </p:grpSpPr>
        <p:sp>
          <p:nvSpPr>
            <p:cNvPr id="48152" name="Rectangle 29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3" name="Line 30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154" name="Line 31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155" name="Line 32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156" name="Line 33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157" name="Line 34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158" name="Line 35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159" name="Line 36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160" name="Line 37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161" name="Line 38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162" name="Line 39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4968" name="Rectangle 40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Merge Leaf into Sibling</a:t>
            </a:r>
          </a:p>
        </p:txBody>
      </p:sp>
      <p:sp>
        <p:nvSpPr>
          <p:cNvPr id="48135" name="Line 41"/>
          <p:cNvSpPr>
            <a:spLocks noChangeShapeType="1"/>
          </p:cNvSpPr>
          <p:nvPr/>
        </p:nvSpPr>
        <p:spPr bwMode="auto">
          <a:xfrm>
            <a:off x="4114800" y="4876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8136" name="Text Box 42"/>
          <p:cNvSpPr txBox="1">
            <a:spLocks noChangeArrowheads="1"/>
          </p:cNvSpPr>
          <p:nvPr/>
        </p:nvSpPr>
        <p:spPr bwMode="auto">
          <a:xfrm>
            <a:off x="12954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54</a:t>
            </a:r>
          </a:p>
        </p:txBody>
      </p:sp>
      <p:sp>
        <p:nvSpPr>
          <p:cNvPr id="48137" name="Text Box 43"/>
          <p:cNvSpPr txBox="1">
            <a:spLocks noChangeArrowheads="1"/>
          </p:cNvSpPr>
          <p:nvPr/>
        </p:nvSpPr>
        <p:spPr bwMode="auto">
          <a:xfrm>
            <a:off x="19050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58</a:t>
            </a:r>
          </a:p>
        </p:txBody>
      </p:sp>
      <p:sp>
        <p:nvSpPr>
          <p:cNvPr id="48138" name="Text Box 44"/>
          <p:cNvSpPr txBox="1">
            <a:spLocks noChangeArrowheads="1"/>
          </p:cNvSpPr>
          <p:nvPr/>
        </p:nvSpPr>
        <p:spPr bwMode="auto">
          <a:xfrm>
            <a:off x="25146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64</a:t>
            </a:r>
          </a:p>
        </p:txBody>
      </p:sp>
      <p:sp>
        <p:nvSpPr>
          <p:cNvPr id="48139" name="Text Box 45"/>
          <p:cNvSpPr txBox="1">
            <a:spLocks noChangeArrowheads="1"/>
          </p:cNvSpPr>
          <p:nvPr/>
        </p:nvSpPr>
        <p:spPr bwMode="auto">
          <a:xfrm>
            <a:off x="51054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68</a:t>
            </a:r>
          </a:p>
        </p:txBody>
      </p:sp>
      <p:sp>
        <p:nvSpPr>
          <p:cNvPr id="48140" name="Text Box 46"/>
          <p:cNvSpPr txBox="1">
            <a:spLocks noChangeArrowheads="1"/>
          </p:cNvSpPr>
          <p:nvPr/>
        </p:nvSpPr>
        <p:spPr bwMode="auto">
          <a:xfrm>
            <a:off x="57150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72</a:t>
            </a:r>
          </a:p>
        </p:txBody>
      </p:sp>
      <p:sp>
        <p:nvSpPr>
          <p:cNvPr id="48141" name="Text Box 47"/>
          <p:cNvSpPr txBox="1">
            <a:spLocks noChangeArrowheads="1"/>
          </p:cNvSpPr>
          <p:nvPr/>
        </p:nvSpPr>
        <p:spPr bwMode="auto">
          <a:xfrm>
            <a:off x="63246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75</a:t>
            </a:r>
          </a:p>
        </p:txBody>
      </p:sp>
      <p:sp>
        <p:nvSpPr>
          <p:cNvPr id="48142" name="Text Box 48"/>
          <p:cNvSpPr txBox="1">
            <a:spLocks noChangeArrowheads="1"/>
          </p:cNvSpPr>
          <p:nvPr/>
        </p:nvSpPr>
        <p:spPr bwMode="auto">
          <a:xfrm>
            <a:off x="4419600" y="20574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67</a:t>
            </a:r>
          </a:p>
        </p:txBody>
      </p:sp>
      <p:sp>
        <p:nvSpPr>
          <p:cNvPr id="48143" name="Text Box 49"/>
          <p:cNvSpPr txBox="1">
            <a:spLocks noChangeArrowheads="1"/>
          </p:cNvSpPr>
          <p:nvPr/>
        </p:nvSpPr>
        <p:spPr bwMode="auto">
          <a:xfrm>
            <a:off x="5013325" y="20367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85</a:t>
            </a:r>
          </a:p>
        </p:txBody>
      </p:sp>
      <p:sp>
        <p:nvSpPr>
          <p:cNvPr id="48144" name="Text Box 50"/>
          <p:cNvSpPr txBox="1">
            <a:spLocks noChangeArrowheads="1"/>
          </p:cNvSpPr>
          <p:nvPr/>
        </p:nvSpPr>
        <p:spPr bwMode="auto">
          <a:xfrm>
            <a:off x="3794125" y="20367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48145" name="Line 51"/>
          <p:cNvSpPr>
            <a:spLocks noChangeShapeType="1"/>
          </p:cNvSpPr>
          <p:nvPr/>
        </p:nvSpPr>
        <p:spPr bwMode="auto">
          <a:xfrm flipH="1">
            <a:off x="2438400" y="2971800"/>
            <a:ext cx="1905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8146" name="Line 52"/>
          <p:cNvSpPr>
            <a:spLocks noChangeShapeType="1"/>
          </p:cNvSpPr>
          <p:nvPr/>
        </p:nvSpPr>
        <p:spPr bwMode="auto">
          <a:xfrm>
            <a:off x="4876800" y="2895600"/>
            <a:ext cx="1447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8147" name="Oval 53"/>
          <p:cNvSpPr>
            <a:spLocks noChangeArrowheads="1"/>
          </p:cNvSpPr>
          <p:nvPr/>
        </p:nvSpPr>
        <p:spPr bwMode="auto">
          <a:xfrm>
            <a:off x="762000" y="1905000"/>
            <a:ext cx="762000" cy="7620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8" name="Text Box 54"/>
          <p:cNvSpPr txBox="1">
            <a:spLocks noChangeArrowheads="1"/>
          </p:cNvSpPr>
          <p:nvPr/>
        </p:nvSpPr>
        <p:spPr bwMode="auto">
          <a:xfrm>
            <a:off x="898525" y="20367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124983" name="Freeform 55"/>
          <p:cNvSpPr>
            <a:spLocks/>
          </p:cNvSpPr>
          <p:nvPr/>
        </p:nvSpPr>
        <p:spPr bwMode="auto">
          <a:xfrm>
            <a:off x="5703888" y="4064000"/>
            <a:ext cx="522287" cy="406400"/>
          </a:xfrm>
          <a:custGeom>
            <a:avLst/>
            <a:gdLst>
              <a:gd name="T0" fmla="*/ 0 w 329"/>
              <a:gd name="T1" fmla="*/ 0 h 256"/>
              <a:gd name="T2" fmla="*/ 406400 w 329"/>
              <a:gd name="T3" fmla="*/ 304800 h 256"/>
              <a:gd name="T4" fmla="*/ 434975 w 329"/>
              <a:gd name="T5" fmla="*/ 347663 h 256"/>
              <a:gd name="T6" fmla="*/ 522287 w 329"/>
              <a:gd name="T7" fmla="*/ 406400 h 2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9" h="256">
                <a:moveTo>
                  <a:pt x="0" y="0"/>
                </a:moveTo>
                <a:cubicBezTo>
                  <a:pt x="94" y="54"/>
                  <a:pt x="166" y="132"/>
                  <a:pt x="256" y="192"/>
                </a:cubicBezTo>
                <a:cubicBezTo>
                  <a:pt x="262" y="201"/>
                  <a:pt x="266" y="212"/>
                  <a:pt x="274" y="219"/>
                </a:cubicBezTo>
                <a:cubicBezTo>
                  <a:pt x="291" y="234"/>
                  <a:pt x="329" y="256"/>
                  <a:pt x="329" y="256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4984" name="Freeform 56"/>
          <p:cNvSpPr>
            <a:spLocks/>
          </p:cNvSpPr>
          <p:nvPr/>
        </p:nvSpPr>
        <p:spPr bwMode="auto">
          <a:xfrm>
            <a:off x="5718175" y="4078288"/>
            <a:ext cx="436563" cy="392112"/>
          </a:xfrm>
          <a:custGeom>
            <a:avLst/>
            <a:gdLst>
              <a:gd name="T0" fmla="*/ 0 w 275"/>
              <a:gd name="T1" fmla="*/ 392112 h 247"/>
              <a:gd name="T2" fmla="*/ 304800 w 275"/>
              <a:gd name="T3" fmla="*/ 188912 h 247"/>
              <a:gd name="T4" fmla="*/ 334963 w 275"/>
              <a:gd name="T5" fmla="*/ 101600 h 247"/>
              <a:gd name="T6" fmla="*/ 406400 w 275"/>
              <a:gd name="T7" fmla="*/ 28575 h 247"/>
              <a:gd name="T8" fmla="*/ 436563 w 275"/>
              <a:gd name="T9" fmla="*/ 0 h 2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5" h="247">
                <a:moveTo>
                  <a:pt x="0" y="247"/>
                </a:moveTo>
                <a:cubicBezTo>
                  <a:pt x="72" y="230"/>
                  <a:pt x="159" y="191"/>
                  <a:pt x="192" y="119"/>
                </a:cubicBezTo>
                <a:cubicBezTo>
                  <a:pt x="200" y="101"/>
                  <a:pt x="200" y="80"/>
                  <a:pt x="211" y="64"/>
                </a:cubicBezTo>
                <a:cubicBezTo>
                  <a:pt x="240" y="20"/>
                  <a:pt x="215" y="51"/>
                  <a:pt x="256" y="18"/>
                </a:cubicBezTo>
                <a:cubicBezTo>
                  <a:pt x="263" y="13"/>
                  <a:pt x="275" y="0"/>
                  <a:pt x="275" y="0"/>
                </a:cubicBez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8151" name="Line 57"/>
          <p:cNvSpPr>
            <a:spLocks noChangeShapeType="1"/>
          </p:cNvSpPr>
          <p:nvPr/>
        </p:nvSpPr>
        <p:spPr bwMode="auto">
          <a:xfrm>
            <a:off x="5638800" y="2895600"/>
            <a:ext cx="2971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83" grpId="0" animBg="1"/>
      <p:bldP spid="12498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B1A0CDC-25AD-47C2-8356-7056A88320A2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49155" name="Group 2"/>
          <p:cNvGrpSpPr>
            <a:grpSpLocks/>
          </p:cNvGrpSpPr>
          <p:nvPr/>
        </p:nvGrpSpPr>
        <p:grpSpPr bwMode="auto">
          <a:xfrm>
            <a:off x="1219200" y="3962400"/>
            <a:ext cx="3048000" cy="1143000"/>
            <a:chOff x="2784" y="2544"/>
            <a:chExt cx="1920" cy="720"/>
          </a:xfrm>
        </p:grpSpPr>
        <p:sp>
          <p:nvSpPr>
            <p:cNvPr id="49197" name="Rectangle 3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8" name="Line 4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199" name="Line 5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200" name="Line 6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201" name="Line 7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202" name="Line 8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203" name="Line 9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204" name="Line 10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205" name="Line 11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206" name="Line 12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207" name="Line 13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9156" name="Group 14"/>
          <p:cNvGrpSpPr>
            <a:grpSpLocks/>
          </p:cNvGrpSpPr>
          <p:nvPr/>
        </p:nvGrpSpPr>
        <p:grpSpPr bwMode="auto">
          <a:xfrm>
            <a:off x="3124200" y="1981200"/>
            <a:ext cx="3048000" cy="1143000"/>
            <a:chOff x="2784" y="2544"/>
            <a:chExt cx="1920" cy="720"/>
          </a:xfrm>
        </p:grpSpPr>
        <p:sp>
          <p:nvSpPr>
            <p:cNvPr id="49186" name="Rectangle 15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7" name="Line 16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188" name="Line 17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189" name="Line 18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190" name="Line 19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191" name="Line 20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192" name="Line 21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193" name="Line 22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194" name="Line 23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195" name="Line 24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196" name="Line 25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9157" name="Group 26"/>
          <p:cNvGrpSpPr>
            <a:grpSpLocks/>
          </p:cNvGrpSpPr>
          <p:nvPr/>
        </p:nvGrpSpPr>
        <p:grpSpPr bwMode="auto">
          <a:xfrm>
            <a:off x="5029200" y="3962400"/>
            <a:ext cx="3048000" cy="1143000"/>
            <a:chOff x="2784" y="2544"/>
            <a:chExt cx="1920" cy="720"/>
          </a:xfrm>
        </p:grpSpPr>
        <p:sp>
          <p:nvSpPr>
            <p:cNvPr id="49175" name="Rectangle 27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6" name="Line 28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177" name="Line 29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178" name="Line 30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179" name="Line 31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180" name="Line 32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181" name="Line 33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182" name="Line 34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183" name="Line 35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184" name="Line 36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185" name="Line 37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7014" name="Rectangle 38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Merge Leaf into Sibling</a:t>
            </a:r>
          </a:p>
        </p:txBody>
      </p:sp>
      <p:sp>
        <p:nvSpPr>
          <p:cNvPr id="49159" name="Line 39"/>
          <p:cNvSpPr>
            <a:spLocks noChangeShapeType="1"/>
          </p:cNvSpPr>
          <p:nvPr/>
        </p:nvSpPr>
        <p:spPr bwMode="auto">
          <a:xfrm>
            <a:off x="4114800" y="4876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9160" name="Text Box 40"/>
          <p:cNvSpPr txBox="1">
            <a:spLocks noChangeArrowheads="1"/>
          </p:cNvSpPr>
          <p:nvPr/>
        </p:nvSpPr>
        <p:spPr bwMode="auto">
          <a:xfrm>
            <a:off x="12954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54</a:t>
            </a:r>
          </a:p>
        </p:txBody>
      </p:sp>
      <p:sp>
        <p:nvSpPr>
          <p:cNvPr id="49161" name="Text Box 41"/>
          <p:cNvSpPr txBox="1">
            <a:spLocks noChangeArrowheads="1"/>
          </p:cNvSpPr>
          <p:nvPr/>
        </p:nvSpPr>
        <p:spPr bwMode="auto">
          <a:xfrm>
            <a:off x="19050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58</a:t>
            </a:r>
          </a:p>
        </p:txBody>
      </p:sp>
      <p:sp>
        <p:nvSpPr>
          <p:cNvPr id="49162" name="Text Box 42"/>
          <p:cNvSpPr txBox="1">
            <a:spLocks noChangeArrowheads="1"/>
          </p:cNvSpPr>
          <p:nvPr/>
        </p:nvSpPr>
        <p:spPr bwMode="auto">
          <a:xfrm>
            <a:off x="25146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64</a:t>
            </a:r>
          </a:p>
        </p:txBody>
      </p:sp>
      <p:sp>
        <p:nvSpPr>
          <p:cNvPr id="49163" name="Text Box 43"/>
          <p:cNvSpPr txBox="1">
            <a:spLocks noChangeArrowheads="1"/>
          </p:cNvSpPr>
          <p:nvPr/>
        </p:nvSpPr>
        <p:spPr bwMode="auto">
          <a:xfrm>
            <a:off x="51054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68</a:t>
            </a:r>
          </a:p>
        </p:txBody>
      </p:sp>
      <p:sp>
        <p:nvSpPr>
          <p:cNvPr id="49164" name="Text Box 45"/>
          <p:cNvSpPr txBox="1">
            <a:spLocks noChangeArrowheads="1"/>
          </p:cNvSpPr>
          <p:nvPr/>
        </p:nvSpPr>
        <p:spPr bwMode="auto">
          <a:xfrm>
            <a:off x="57150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75</a:t>
            </a:r>
          </a:p>
        </p:txBody>
      </p:sp>
      <p:sp>
        <p:nvSpPr>
          <p:cNvPr id="49165" name="Text Box 46"/>
          <p:cNvSpPr txBox="1">
            <a:spLocks noChangeArrowheads="1"/>
          </p:cNvSpPr>
          <p:nvPr/>
        </p:nvSpPr>
        <p:spPr bwMode="auto">
          <a:xfrm>
            <a:off x="4419600" y="20574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67</a:t>
            </a:r>
          </a:p>
        </p:txBody>
      </p:sp>
      <p:sp>
        <p:nvSpPr>
          <p:cNvPr id="49166" name="Text Box 48"/>
          <p:cNvSpPr txBox="1">
            <a:spLocks noChangeArrowheads="1"/>
          </p:cNvSpPr>
          <p:nvPr/>
        </p:nvSpPr>
        <p:spPr bwMode="auto">
          <a:xfrm>
            <a:off x="3794125" y="20367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49167" name="Line 49"/>
          <p:cNvSpPr>
            <a:spLocks noChangeShapeType="1"/>
          </p:cNvSpPr>
          <p:nvPr/>
        </p:nvSpPr>
        <p:spPr bwMode="auto">
          <a:xfrm flipH="1">
            <a:off x="2438400" y="2971800"/>
            <a:ext cx="1905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9168" name="Line 50"/>
          <p:cNvSpPr>
            <a:spLocks noChangeShapeType="1"/>
          </p:cNvSpPr>
          <p:nvPr/>
        </p:nvSpPr>
        <p:spPr bwMode="auto">
          <a:xfrm>
            <a:off x="4876800" y="2895600"/>
            <a:ext cx="1447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9169" name="Oval 51"/>
          <p:cNvSpPr>
            <a:spLocks noChangeArrowheads="1"/>
          </p:cNvSpPr>
          <p:nvPr/>
        </p:nvSpPr>
        <p:spPr bwMode="auto">
          <a:xfrm>
            <a:off x="762000" y="1905000"/>
            <a:ext cx="762000" cy="7620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Text Box 52"/>
          <p:cNvSpPr txBox="1">
            <a:spLocks noChangeArrowheads="1"/>
          </p:cNvSpPr>
          <p:nvPr/>
        </p:nvSpPr>
        <p:spPr bwMode="auto">
          <a:xfrm>
            <a:off x="898525" y="20367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127029" name="Freeform 53"/>
          <p:cNvSpPr>
            <a:spLocks/>
          </p:cNvSpPr>
          <p:nvPr/>
        </p:nvSpPr>
        <p:spPr bwMode="auto">
          <a:xfrm>
            <a:off x="3381375" y="4368800"/>
            <a:ext cx="1944688" cy="900113"/>
          </a:xfrm>
          <a:custGeom>
            <a:avLst/>
            <a:gdLst>
              <a:gd name="T0" fmla="*/ 1944688 w 1225"/>
              <a:gd name="T1" fmla="*/ 73025 h 567"/>
              <a:gd name="T2" fmla="*/ 1930400 w 1225"/>
              <a:gd name="T3" fmla="*/ 261938 h 567"/>
              <a:gd name="T4" fmla="*/ 1757363 w 1225"/>
              <a:gd name="T5" fmla="*/ 566738 h 567"/>
              <a:gd name="T6" fmla="*/ 1611313 w 1225"/>
              <a:gd name="T7" fmla="*/ 711200 h 567"/>
              <a:gd name="T8" fmla="*/ 1249363 w 1225"/>
              <a:gd name="T9" fmla="*/ 900113 h 567"/>
              <a:gd name="T10" fmla="*/ 682625 w 1225"/>
              <a:gd name="T11" fmla="*/ 784225 h 567"/>
              <a:gd name="T12" fmla="*/ 493713 w 1225"/>
              <a:gd name="T13" fmla="*/ 711200 h 567"/>
              <a:gd name="T14" fmla="*/ 115888 w 1225"/>
              <a:gd name="T15" fmla="*/ 261938 h 567"/>
              <a:gd name="T16" fmla="*/ 30163 w 1225"/>
              <a:gd name="T17" fmla="*/ 87313 h 567"/>
              <a:gd name="T18" fmla="*/ 0 w 1225"/>
              <a:gd name="T19" fmla="*/ 0 h 56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25" h="567">
                <a:moveTo>
                  <a:pt x="1225" y="46"/>
                </a:moveTo>
                <a:cubicBezTo>
                  <a:pt x="1222" y="86"/>
                  <a:pt x="1223" y="126"/>
                  <a:pt x="1216" y="165"/>
                </a:cubicBezTo>
                <a:cubicBezTo>
                  <a:pt x="1201" y="248"/>
                  <a:pt x="1158" y="296"/>
                  <a:pt x="1107" y="357"/>
                </a:cubicBezTo>
                <a:cubicBezTo>
                  <a:pt x="1078" y="391"/>
                  <a:pt x="1058" y="434"/>
                  <a:pt x="1015" y="448"/>
                </a:cubicBezTo>
                <a:cubicBezTo>
                  <a:pt x="965" y="523"/>
                  <a:pt x="871" y="550"/>
                  <a:pt x="787" y="567"/>
                </a:cubicBezTo>
                <a:cubicBezTo>
                  <a:pt x="661" y="557"/>
                  <a:pt x="549" y="533"/>
                  <a:pt x="430" y="494"/>
                </a:cubicBezTo>
                <a:cubicBezTo>
                  <a:pt x="391" y="481"/>
                  <a:pt x="343" y="476"/>
                  <a:pt x="311" y="448"/>
                </a:cubicBezTo>
                <a:cubicBezTo>
                  <a:pt x="217" y="366"/>
                  <a:pt x="161" y="250"/>
                  <a:pt x="73" y="165"/>
                </a:cubicBezTo>
                <a:cubicBezTo>
                  <a:pt x="60" y="125"/>
                  <a:pt x="36" y="93"/>
                  <a:pt x="19" y="55"/>
                </a:cubicBezTo>
                <a:cubicBezTo>
                  <a:pt x="11" y="37"/>
                  <a:pt x="0" y="0"/>
                  <a:pt x="0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7030" name="Freeform 54"/>
          <p:cNvSpPr>
            <a:spLocks/>
          </p:cNvSpPr>
          <p:nvPr/>
        </p:nvSpPr>
        <p:spPr bwMode="auto">
          <a:xfrm>
            <a:off x="3887788" y="3773488"/>
            <a:ext cx="2063750" cy="522287"/>
          </a:xfrm>
          <a:custGeom>
            <a:avLst/>
            <a:gdLst>
              <a:gd name="T0" fmla="*/ 2063750 w 1300"/>
              <a:gd name="T1" fmla="*/ 434975 h 329"/>
              <a:gd name="T2" fmla="*/ 1860550 w 1300"/>
              <a:gd name="T3" fmla="*/ 363537 h 329"/>
              <a:gd name="T4" fmla="*/ 1685925 w 1300"/>
              <a:gd name="T5" fmla="*/ 276225 h 329"/>
              <a:gd name="T6" fmla="*/ 946150 w 1300"/>
              <a:gd name="T7" fmla="*/ 0 h 329"/>
              <a:gd name="T8" fmla="*/ 393700 w 1300"/>
              <a:gd name="T9" fmla="*/ 73025 h 329"/>
              <a:gd name="T10" fmla="*/ 249238 w 1300"/>
              <a:gd name="T11" fmla="*/ 146050 h 329"/>
              <a:gd name="T12" fmla="*/ 161925 w 1300"/>
              <a:gd name="T13" fmla="*/ 203200 h 329"/>
              <a:gd name="T14" fmla="*/ 88900 w 1300"/>
              <a:gd name="T15" fmla="*/ 333375 h 329"/>
              <a:gd name="T16" fmla="*/ 15875 w 1300"/>
              <a:gd name="T17" fmla="*/ 465137 h 329"/>
              <a:gd name="T18" fmla="*/ 1588 w 1300"/>
              <a:gd name="T19" fmla="*/ 493712 h 3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00" h="329">
                <a:moveTo>
                  <a:pt x="1300" y="274"/>
                </a:moveTo>
                <a:cubicBezTo>
                  <a:pt x="1265" y="241"/>
                  <a:pt x="1218" y="238"/>
                  <a:pt x="1172" y="229"/>
                </a:cubicBezTo>
                <a:cubicBezTo>
                  <a:pt x="1137" y="205"/>
                  <a:pt x="1098" y="196"/>
                  <a:pt x="1062" y="174"/>
                </a:cubicBezTo>
                <a:cubicBezTo>
                  <a:pt x="921" y="89"/>
                  <a:pt x="759" y="33"/>
                  <a:pt x="596" y="0"/>
                </a:cubicBezTo>
                <a:cubicBezTo>
                  <a:pt x="469" y="6"/>
                  <a:pt x="366" y="7"/>
                  <a:pt x="248" y="46"/>
                </a:cubicBezTo>
                <a:cubicBezTo>
                  <a:pt x="215" y="57"/>
                  <a:pt x="187" y="74"/>
                  <a:pt x="157" y="92"/>
                </a:cubicBezTo>
                <a:cubicBezTo>
                  <a:pt x="138" y="103"/>
                  <a:pt x="102" y="128"/>
                  <a:pt x="102" y="128"/>
                </a:cubicBezTo>
                <a:cubicBezTo>
                  <a:pt x="84" y="155"/>
                  <a:pt x="74" y="183"/>
                  <a:pt x="56" y="210"/>
                </a:cubicBezTo>
                <a:cubicBezTo>
                  <a:pt x="45" y="243"/>
                  <a:pt x="35" y="268"/>
                  <a:pt x="10" y="293"/>
                </a:cubicBezTo>
                <a:cubicBezTo>
                  <a:pt x="0" y="323"/>
                  <a:pt x="1" y="329"/>
                  <a:pt x="1" y="311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9173" name="Text Box 55"/>
          <p:cNvSpPr txBox="1">
            <a:spLocks noChangeArrowheads="1"/>
          </p:cNvSpPr>
          <p:nvPr/>
        </p:nvSpPr>
        <p:spPr bwMode="auto">
          <a:xfrm>
            <a:off x="5013325" y="20367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85</a:t>
            </a:r>
          </a:p>
        </p:txBody>
      </p:sp>
      <p:sp>
        <p:nvSpPr>
          <p:cNvPr id="49174" name="Line 56"/>
          <p:cNvSpPr>
            <a:spLocks noChangeShapeType="1"/>
          </p:cNvSpPr>
          <p:nvPr/>
        </p:nvSpPr>
        <p:spPr bwMode="auto">
          <a:xfrm>
            <a:off x="5638800" y="2895600"/>
            <a:ext cx="2971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29" grpId="0" animBg="1"/>
      <p:bldP spid="12703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3CCB78F-BC8A-411B-9EEC-C56BE788AEC5}" type="slidenum">
              <a:rPr lang="en-US"/>
              <a:pPr/>
              <a:t>46</a:t>
            </a:fld>
            <a:endParaRPr lang="en-US"/>
          </a:p>
        </p:txBody>
      </p:sp>
      <p:grpSp>
        <p:nvGrpSpPr>
          <p:cNvPr id="50179" name="Group 2"/>
          <p:cNvGrpSpPr>
            <a:grpSpLocks/>
          </p:cNvGrpSpPr>
          <p:nvPr/>
        </p:nvGrpSpPr>
        <p:grpSpPr bwMode="auto">
          <a:xfrm>
            <a:off x="1219200" y="3962400"/>
            <a:ext cx="3048000" cy="1143000"/>
            <a:chOff x="2784" y="2544"/>
            <a:chExt cx="1920" cy="720"/>
          </a:xfrm>
        </p:grpSpPr>
        <p:sp>
          <p:nvSpPr>
            <p:cNvPr id="50223" name="Rectangle 3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4" name="Line 4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225" name="Line 5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226" name="Line 6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227" name="Line 7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228" name="Line 8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229" name="Line 9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230" name="Line 10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231" name="Line 11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232" name="Line 12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233" name="Line 13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0180" name="Group 14"/>
          <p:cNvGrpSpPr>
            <a:grpSpLocks/>
          </p:cNvGrpSpPr>
          <p:nvPr/>
        </p:nvGrpSpPr>
        <p:grpSpPr bwMode="auto">
          <a:xfrm>
            <a:off x="3124200" y="1981200"/>
            <a:ext cx="3048000" cy="1143000"/>
            <a:chOff x="2784" y="2544"/>
            <a:chExt cx="1920" cy="720"/>
          </a:xfrm>
        </p:grpSpPr>
        <p:sp>
          <p:nvSpPr>
            <p:cNvPr id="50212" name="Rectangle 15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3" name="Line 16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214" name="Line 17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215" name="Line 18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216" name="Line 19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217" name="Line 20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218" name="Line 21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219" name="Line 22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220" name="Line 23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221" name="Line 24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222" name="Line 25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0181" name="Group 26"/>
          <p:cNvGrpSpPr>
            <a:grpSpLocks/>
          </p:cNvGrpSpPr>
          <p:nvPr/>
        </p:nvGrpSpPr>
        <p:grpSpPr bwMode="auto">
          <a:xfrm>
            <a:off x="5029200" y="3962400"/>
            <a:ext cx="3048000" cy="1143000"/>
            <a:chOff x="2784" y="2544"/>
            <a:chExt cx="1920" cy="720"/>
          </a:xfrm>
        </p:grpSpPr>
        <p:sp>
          <p:nvSpPr>
            <p:cNvPr id="50201" name="Rectangle 27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2" name="Line 28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203" name="Line 29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204" name="Line 30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205" name="Line 31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206" name="Line 32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207" name="Line 33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208" name="Line 34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209" name="Line 35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210" name="Line 36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211" name="Line 37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8038" name="Rectangle 38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Merge Leaf into Sibling</a:t>
            </a:r>
          </a:p>
        </p:txBody>
      </p:sp>
      <p:sp>
        <p:nvSpPr>
          <p:cNvPr id="50183" name="Line 39"/>
          <p:cNvSpPr>
            <a:spLocks noChangeShapeType="1"/>
          </p:cNvSpPr>
          <p:nvPr/>
        </p:nvSpPr>
        <p:spPr bwMode="auto">
          <a:xfrm>
            <a:off x="4114800" y="4876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0184" name="Text Box 40"/>
          <p:cNvSpPr txBox="1">
            <a:spLocks noChangeArrowheads="1"/>
          </p:cNvSpPr>
          <p:nvPr/>
        </p:nvSpPr>
        <p:spPr bwMode="auto">
          <a:xfrm>
            <a:off x="12954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54</a:t>
            </a:r>
          </a:p>
        </p:txBody>
      </p:sp>
      <p:sp>
        <p:nvSpPr>
          <p:cNvPr id="50185" name="Text Box 41"/>
          <p:cNvSpPr txBox="1">
            <a:spLocks noChangeArrowheads="1"/>
          </p:cNvSpPr>
          <p:nvPr/>
        </p:nvSpPr>
        <p:spPr bwMode="auto">
          <a:xfrm>
            <a:off x="19050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58</a:t>
            </a:r>
          </a:p>
        </p:txBody>
      </p:sp>
      <p:sp>
        <p:nvSpPr>
          <p:cNvPr id="50186" name="Text Box 42"/>
          <p:cNvSpPr txBox="1">
            <a:spLocks noChangeArrowheads="1"/>
          </p:cNvSpPr>
          <p:nvPr/>
        </p:nvSpPr>
        <p:spPr bwMode="auto">
          <a:xfrm>
            <a:off x="25146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64</a:t>
            </a:r>
          </a:p>
        </p:txBody>
      </p:sp>
      <p:sp>
        <p:nvSpPr>
          <p:cNvPr id="50187" name="Text Box 43"/>
          <p:cNvSpPr txBox="1">
            <a:spLocks noChangeArrowheads="1"/>
          </p:cNvSpPr>
          <p:nvPr/>
        </p:nvSpPr>
        <p:spPr bwMode="auto">
          <a:xfrm>
            <a:off x="31242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68</a:t>
            </a:r>
          </a:p>
        </p:txBody>
      </p:sp>
      <p:sp>
        <p:nvSpPr>
          <p:cNvPr id="50188" name="Text Box 44"/>
          <p:cNvSpPr txBox="1">
            <a:spLocks noChangeArrowheads="1"/>
          </p:cNvSpPr>
          <p:nvPr/>
        </p:nvSpPr>
        <p:spPr bwMode="auto">
          <a:xfrm>
            <a:off x="37338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75</a:t>
            </a:r>
          </a:p>
        </p:txBody>
      </p:sp>
      <p:sp>
        <p:nvSpPr>
          <p:cNvPr id="50189" name="Text Box 45"/>
          <p:cNvSpPr txBox="1">
            <a:spLocks noChangeArrowheads="1"/>
          </p:cNvSpPr>
          <p:nvPr/>
        </p:nvSpPr>
        <p:spPr bwMode="auto">
          <a:xfrm>
            <a:off x="4419600" y="20574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67</a:t>
            </a:r>
          </a:p>
        </p:txBody>
      </p:sp>
      <p:sp>
        <p:nvSpPr>
          <p:cNvPr id="50190" name="Text Box 47"/>
          <p:cNvSpPr txBox="1">
            <a:spLocks noChangeArrowheads="1"/>
          </p:cNvSpPr>
          <p:nvPr/>
        </p:nvSpPr>
        <p:spPr bwMode="auto">
          <a:xfrm>
            <a:off x="3794125" y="20367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0191" name="Line 48"/>
          <p:cNvSpPr>
            <a:spLocks noChangeShapeType="1"/>
          </p:cNvSpPr>
          <p:nvPr/>
        </p:nvSpPr>
        <p:spPr bwMode="auto">
          <a:xfrm flipH="1">
            <a:off x="2438400" y="2971800"/>
            <a:ext cx="1905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0192" name="Line 49"/>
          <p:cNvSpPr>
            <a:spLocks noChangeShapeType="1"/>
          </p:cNvSpPr>
          <p:nvPr/>
        </p:nvSpPr>
        <p:spPr bwMode="auto">
          <a:xfrm>
            <a:off x="4876800" y="2895600"/>
            <a:ext cx="1447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0193" name="Oval 50"/>
          <p:cNvSpPr>
            <a:spLocks noChangeArrowheads="1"/>
          </p:cNvSpPr>
          <p:nvPr/>
        </p:nvSpPr>
        <p:spPr bwMode="auto">
          <a:xfrm>
            <a:off x="762000" y="1905000"/>
            <a:ext cx="762000" cy="7620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Text Box 51"/>
          <p:cNvSpPr txBox="1">
            <a:spLocks noChangeArrowheads="1"/>
          </p:cNvSpPr>
          <p:nvPr/>
        </p:nvSpPr>
        <p:spPr bwMode="auto">
          <a:xfrm>
            <a:off x="898525" y="20367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128054" name="Line 54"/>
          <p:cNvSpPr>
            <a:spLocks noChangeShapeType="1"/>
          </p:cNvSpPr>
          <p:nvPr/>
        </p:nvSpPr>
        <p:spPr bwMode="auto">
          <a:xfrm flipV="1">
            <a:off x="5029200" y="3733800"/>
            <a:ext cx="2971800" cy="1600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8055" name="Line 55"/>
          <p:cNvSpPr>
            <a:spLocks noChangeShapeType="1"/>
          </p:cNvSpPr>
          <p:nvPr/>
        </p:nvSpPr>
        <p:spPr bwMode="auto">
          <a:xfrm>
            <a:off x="5181600" y="3733800"/>
            <a:ext cx="2895600" cy="1676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8059" name="Freeform 59"/>
          <p:cNvSpPr>
            <a:spLocks/>
          </p:cNvSpPr>
          <p:nvPr/>
        </p:nvSpPr>
        <p:spPr bwMode="auto">
          <a:xfrm>
            <a:off x="4397375" y="2060575"/>
            <a:ext cx="508000" cy="485775"/>
          </a:xfrm>
          <a:custGeom>
            <a:avLst/>
            <a:gdLst>
              <a:gd name="T0" fmla="*/ 0 w 320"/>
              <a:gd name="T1" fmla="*/ 0 h 306"/>
              <a:gd name="T2" fmla="*/ 334963 w 320"/>
              <a:gd name="T3" fmla="*/ 319088 h 306"/>
              <a:gd name="T4" fmla="*/ 450850 w 320"/>
              <a:gd name="T5" fmla="*/ 436563 h 306"/>
              <a:gd name="T6" fmla="*/ 479425 w 320"/>
              <a:gd name="T7" fmla="*/ 479425 h 306"/>
              <a:gd name="T8" fmla="*/ 508000 w 320"/>
              <a:gd name="T9" fmla="*/ 479425 h 3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0" h="306">
                <a:moveTo>
                  <a:pt x="0" y="0"/>
                </a:moveTo>
                <a:cubicBezTo>
                  <a:pt x="69" y="69"/>
                  <a:pt x="142" y="133"/>
                  <a:pt x="211" y="201"/>
                </a:cubicBezTo>
                <a:cubicBezTo>
                  <a:pt x="236" y="225"/>
                  <a:pt x="259" y="250"/>
                  <a:pt x="284" y="275"/>
                </a:cubicBezTo>
                <a:cubicBezTo>
                  <a:pt x="292" y="283"/>
                  <a:pt x="293" y="296"/>
                  <a:pt x="302" y="302"/>
                </a:cubicBezTo>
                <a:cubicBezTo>
                  <a:pt x="307" y="306"/>
                  <a:pt x="314" y="302"/>
                  <a:pt x="320" y="302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8060" name="Freeform 60"/>
          <p:cNvSpPr>
            <a:spLocks/>
          </p:cNvSpPr>
          <p:nvPr/>
        </p:nvSpPr>
        <p:spPr bwMode="auto">
          <a:xfrm>
            <a:off x="4419600" y="2133600"/>
            <a:ext cx="450850" cy="406400"/>
          </a:xfrm>
          <a:custGeom>
            <a:avLst/>
            <a:gdLst>
              <a:gd name="T0" fmla="*/ 0 w 284"/>
              <a:gd name="T1" fmla="*/ 406400 h 256"/>
              <a:gd name="T2" fmla="*/ 44450 w 284"/>
              <a:gd name="T3" fmla="*/ 376238 h 256"/>
              <a:gd name="T4" fmla="*/ 87313 w 284"/>
              <a:gd name="T5" fmla="*/ 361950 h 256"/>
              <a:gd name="T6" fmla="*/ 146050 w 284"/>
              <a:gd name="T7" fmla="*/ 288925 h 256"/>
              <a:gd name="T8" fmla="*/ 233363 w 284"/>
              <a:gd name="T9" fmla="*/ 217488 h 256"/>
              <a:gd name="T10" fmla="*/ 363538 w 284"/>
              <a:gd name="T11" fmla="*/ 85725 h 256"/>
              <a:gd name="T12" fmla="*/ 392113 w 284"/>
              <a:gd name="T13" fmla="*/ 42863 h 256"/>
              <a:gd name="T14" fmla="*/ 436563 w 284"/>
              <a:gd name="T15" fmla="*/ 14288 h 256"/>
              <a:gd name="T16" fmla="*/ 450850 w 284"/>
              <a:gd name="T17" fmla="*/ 0 h 2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4" h="256">
                <a:moveTo>
                  <a:pt x="0" y="256"/>
                </a:moveTo>
                <a:cubicBezTo>
                  <a:pt x="9" y="250"/>
                  <a:pt x="18" y="242"/>
                  <a:pt x="28" y="237"/>
                </a:cubicBezTo>
                <a:cubicBezTo>
                  <a:pt x="36" y="233"/>
                  <a:pt x="47" y="233"/>
                  <a:pt x="55" y="228"/>
                </a:cubicBezTo>
                <a:cubicBezTo>
                  <a:pt x="82" y="212"/>
                  <a:pt x="70" y="205"/>
                  <a:pt x="92" y="182"/>
                </a:cubicBezTo>
                <a:cubicBezTo>
                  <a:pt x="109" y="165"/>
                  <a:pt x="130" y="154"/>
                  <a:pt x="147" y="137"/>
                </a:cubicBezTo>
                <a:cubicBezTo>
                  <a:pt x="172" y="112"/>
                  <a:pt x="206" y="83"/>
                  <a:pt x="229" y="54"/>
                </a:cubicBezTo>
                <a:cubicBezTo>
                  <a:pt x="236" y="45"/>
                  <a:pt x="239" y="35"/>
                  <a:pt x="247" y="27"/>
                </a:cubicBezTo>
                <a:cubicBezTo>
                  <a:pt x="255" y="19"/>
                  <a:pt x="266" y="16"/>
                  <a:pt x="275" y="9"/>
                </a:cubicBezTo>
                <a:cubicBezTo>
                  <a:pt x="278" y="6"/>
                  <a:pt x="281" y="3"/>
                  <a:pt x="284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0199" name="Text Box 61"/>
          <p:cNvSpPr txBox="1">
            <a:spLocks noChangeArrowheads="1"/>
          </p:cNvSpPr>
          <p:nvPr/>
        </p:nvSpPr>
        <p:spPr bwMode="auto">
          <a:xfrm>
            <a:off x="5013325" y="20367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85</a:t>
            </a:r>
          </a:p>
        </p:txBody>
      </p:sp>
      <p:sp>
        <p:nvSpPr>
          <p:cNvPr id="50200" name="Line 62"/>
          <p:cNvSpPr>
            <a:spLocks noChangeShapeType="1"/>
          </p:cNvSpPr>
          <p:nvPr/>
        </p:nvSpPr>
        <p:spPr bwMode="auto">
          <a:xfrm>
            <a:off x="5638800" y="2895600"/>
            <a:ext cx="2971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54" grpId="0" animBg="1"/>
      <p:bldP spid="128055" grpId="0" animBg="1"/>
      <p:bldP spid="128059" grpId="0" animBg="1"/>
      <p:bldP spid="12806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89D7601-0684-4866-85B8-503D98C16526}" type="slidenum">
              <a:rPr lang="en-US"/>
              <a:pPr/>
              <a:t>47</a:t>
            </a:fld>
            <a:endParaRPr lang="en-US"/>
          </a:p>
        </p:txBody>
      </p:sp>
      <p:grpSp>
        <p:nvGrpSpPr>
          <p:cNvPr id="51203" name="Group 2"/>
          <p:cNvGrpSpPr>
            <a:grpSpLocks/>
          </p:cNvGrpSpPr>
          <p:nvPr/>
        </p:nvGrpSpPr>
        <p:grpSpPr bwMode="auto">
          <a:xfrm>
            <a:off x="1219200" y="3962400"/>
            <a:ext cx="3048000" cy="1143000"/>
            <a:chOff x="2784" y="2544"/>
            <a:chExt cx="1920" cy="720"/>
          </a:xfrm>
        </p:grpSpPr>
        <p:sp>
          <p:nvSpPr>
            <p:cNvPr id="51229" name="Rectangle 3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0" name="Line 4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31" name="Line 5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32" name="Line 6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33" name="Line 7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34" name="Line 8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35" name="Line 9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36" name="Line 10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37" name="Line 11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38" name="Line 12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39" name="Line 13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1204" name="Group 14"/>
          <p:cNvGrpSpPr>
            <a:grpSpLocks/>
          </p:cNvGrpSpPr>
          <p:nvPr/>
        </p:nvGrpSpPr>
        <p:grpSpPr bwMode="auto">
          <a:xfrm>
            <a:off x="3124200" y="1981200"/>
            <a:ext cx="3048000" cy="1143000"/>
            <a:chOff x="2784" y="2544"/>
            <a:chExt cx="1920" cy="720"/>
          </a:xfrm>
        </p:grpSpPr>
        <p:sp>
          <p:nvSpPr>
            <p:cNvPr id="51218" name="Rectangle 15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9" name="Line 16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20" name="Line 17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21" name="Line 18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22" name="Line 19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23" name="Line 20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24" name="Line 21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25" name="Line 22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26" name="Line 23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27" name="Line 24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28" name="Line 25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9062" name="Rectangle 38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Merge Leaf into Sibling</a:t>
            </a:r>
          </a:p>
        </p:txBody>
      </p:sp>
      <p:sp>
        <p:nvSpPr>
          <p:cNvPr id="51206" name="Line 39"/>
          <p:cNvSpPr>
            <a:spLocks noChangeShapeType="1"/>
          </p:cNvSpPr>
          <p:nvPr/>
        </p:nvSpPr>
        <p:spPr bwMode="auto">
          <a:xfrm>
            <a:off x="4114800" y="4876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07" name="Text Box 40"/>
          <p:cNvSpPr txBox="1">
            <a:spLocks noChangeArrowheads="1"/>
          </p:cNvSpPr>
          <p:nvPr/>
        </p:nvSpPr>
        <p:spPr bwMode="auto">
          <a:xfrm>
            <a:off x="12954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54</a:t>
            </a:r>
          </a:p>
        </p:txBody>
      </p:sp>
      <p:sp>
        <p:nvSpPr>
          <p:cNvPr id="51208" name="Text Box 41"/>
          <p:cNvSpPr txBox="1">
            <a:spLocks noChangeArrowheads="1"/>
          </p:cNvSpPr>
          <p:nvPr/>
        </p:nvSpPr>
        <p:spPr bwMode="auto">
          <a:xfrm>
            <a:off x="19050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58</a:t>
            </a:r>
          </a:p>
        </p:txBody>
      </p:sp>
      <p:sp>
        <p:nvSpPr>
          <p:cNvPr id="51209" name="Text Box 42"/>
          <p:cNvSpPr txBox="1">
            <a:spLocks noChangeArrowheads="1"/>
          </p:cNvSpPr>
          <p:nvPr/>
        </p:nvSpPr>
        <p:spPr bwMode="auto">
          <a:xfrm>
            <a:off x="25146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64</a:t>
            </a:r>
          </a:p>
        </p:txBody>
      </p:sp>
      <p:sp>
        <p:nvSpPr>
          <p:cNvPr id="51210" name="Text Box 43"/>
          <p:cNvSpPr txBox="1">
            <a:spLocks noChangeArrowheads="1"/>
          </p:cNvSpPr>
          <p:nvPr/>
        </p:nvSpPr>
        <p:spPr bwMode="auto">
          <a:xfrm>
            <a:off x="31242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68</a:t>
            </a:r>
          </a:p>
        </p:txBody>
      </p:sp>
      <p:sp>
        <p:nvSpPr>
          <p:cNvPr id="51211" name="Text Box 44"/>
          <p:cNvSpPr txBox="1">
            <a:spLocks noChangeArrowheads="1"/>
          </p:cNvSpPr>
          <p:nvPr/>
        </p:nvSpPr>
        <p:spPr bwMode="auto">
          <a:xfrm>
            <a:off x="3733800" y="4038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75</a:t>
            </a:r>
          </a:p>
        </p:txBody>
      </p:sp>
      <p:sp>
        <p:nvSpPr>
          <p:cNvPr id="51212" name="Text Box 46"/>
          <p:cNvSpPr txBox="1">
            <a:spLocks noChangeArrowheads="1"/>
          </p:cNvSpPr>
          <p:nvPr/>
        </p:nvSpPr>
        <p:spPr bwMode="auto">
          <a:xfrm>
            <a:off x="3794125" y="20367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1213" name="Line 47"/>
          <p:cNvSpPr>
            <a:spLocks noChangeShapeType="1"/>
          </p:cNvSpPr>
          <p:nvPr/>
        </p:nvSpPr>
        <p:spPr bwMode="auto">
          <a:xfrm flipH="1">
            <a:off x="2438400" y="2971800"/>
            <a:ext cx="1905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14" name="Oval 49"/>
          <p:cNvSpPr>
            <a:spLocks noChangeArrowheads="1"/>
          </p:cNvSpPr>
          <p:nvPr/>
        </p:nvSpPr>
        <p:spPr bwMode="auto">
          <a:xfrm>
            <a:off x="762000" y="1905000"/>
            <a:ext cx="762000" cy="7620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Text Box 50"/>
          <p:cNvSpPr txBox="1">
            <a:spLocks noChangeArrowheads="1"/>
          </p:cNvSpPr>
          <p:nvPr/>
        </p:nvSpPr>
        <p:spPr bwMode="auto">
          <a:xfrm>
            <a:off x="898525" y="20367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51216" name="Text Box 55"/>
          <p:cNvSpPr txBox="1">
            <a:spLocks noChangeArrowheads="1"/>
          </p:cNvSpPr>
          <p:nvPr/>
        </p:nvSpPr>
        <p:spPr bwMode="auto">
          <a:xfrm>
            <a:off x="4419600" y="20574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85</a:t>
            </a:r>
          </a:p>
        </p:txBody>
      </p:sp>
      <p:sp>
        <p:nvSpPr>
          <p:cNvPr id="51217" name="Line 56"/>
          <p:cNvSpPr>
            <a:spLocks noChangeShapeType="1"/>
          </p:cNvSpPr>
          <p:nvPr/>
        </p:nvSpPr>
        <p:spPr bwMode="auto">
          <a:xfrm>
            <a:off x="4953000" y="2971800"/>
            <a:ext cx="2971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72082C1-69C8-4DA9-82D9-ECD35D034C4E}" type="slidenum">
              <a:rPr lang="en-US"/>
              <a:pPr/>
              <a:t>48</a:t>
            </a:fld>
            <a:endParaRPr lang="en-US"/>
          </a:p>
        </p:txBody>
      </p:sp>
      <p:sp>
        <p:nvSpPr>
          <p:cNvPr id="1300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Merge Internal Node into Sibling</a:t>
            </a:r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2819400" y="1752600"/>
            <a:ext cx="3048000" cy="1143000"/>
            <a:chOff x="2784" y="2544"/>
            <a:chExt cx="1920" cy="720"/>
          </a:xfrm>
        </p:grpSpPr>
        <p:sp>
          <p:nvSpPr>
            <p:cNvPr id="52280" name="Rectangle 5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1" name="Line 6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82" name="Line 7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83" name="Line 8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84" name="Line 9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85" name="Line 10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86" name="Line 11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87" name="Line 12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88" name="Line 13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89" name="Line 14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90" name="Line 15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2229" name="Group 16"/>
          <p:cNvGrpSpPr>
            <a:grpSpLocks/>
          </p:cNvGrpSpPr>
          <p:nvPr/>
        </p:nvGrpSpPr>
        <p:grpSpPr bwMode="auto">
          <a:xfrm>
            <a:off x="4648200" y="3810000"/>
            <a:ext cx="3048000" cy="1143000"/>
            <a:chOff x="2784" y="2544"/>
            <a:chExt cx="1920" cy="720"/>
          </a:xfrm>
        </p:grpSpPr>
        <p:sp>
          <p:nvSpPr>
            <p:cNvPr id="52269" name="Rectangle 17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0" name="Line 18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71" name="Line 19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72" name="Line 20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73" name="Line 21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74" name="Line 22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75" name="Line 23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76" name="Line 24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77" name="Line 25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78" name="Line 26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79" name="Line 27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2230" name="Group 28"/>
          <p:cNvGrpSpPr>
            <a:grpSpLocks/>
          </p:cNvGrpSpPr>
          <p:nvPr/>
        </p:nvGrpSpPr>
        <p:grpSpPr bwMode="auto">
          <a:xfrm>
            <a:off x="990600" y="3810000"/>
            <a:ext cx="3048000" cy="1143000"/>
            <a:chOff x="2784" y="2544"/>
            <a:chExt cx="1920" cy="720"/>
          </a:xfrm>
        </p:grpSpPr>
        <p:sp>
          <p:nvSpPr>
            <p:cNvPr id="52258" name="Rectangle 29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9" name="Line 30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60" name="Line 31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61" name="Line 32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62" name="Line 33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63" name="Line 34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64" name="Line 35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65" name="Line 36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66" name="Line 37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67" name="Line 38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68" name="Line 39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2231" name="Text Box 40"/>
          <p:cNvSpPr txBox="1">
            <a:spLocks noChangeArrowheads="1"/>
          </p:cNvSpPr>
          <p:nvPr/>
        </p:nvSpPr>
        <p:spPr bwMode="auto">
          <a:xfrm>
            <a:off x="1050925" y="38655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41</a:t>
            </a:r>
          </a:p>
        </p:txBody>
      </p:sp>
      <p:sp>
        <p:nvSpPr>
          <p:cNvPr id="52232" name="Text Box 41"/>
          <p:cNvSpPr txBox="1">
            <a:spLocks noChangeArrowheads="1"/>
          </p:cNvSpPr>
          <p:nvPr/>
        </p:nvSpPr>
        <p:spPr bwMode="auto">
          <a:xfrm>
            <a:off x="1676400" y="38862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48</a:t>
            </a:r>
          </a:p>
        </p:txBody>
      </p:sp>
      <p:sp>
        <p:nvSpPr>
          <p:cNvPr id="52233" name="Text Box 42"/>
          <p:cNvSpPr txBox="1">
            <a:spLocks noChangeArrowheads="1"/>
          </p:cNvSpPr>
          <p:nvPr/>
        </p:nvSpPr>
        <p:spPr bwMode="auto">
          <a:xfrm>
            <a:off x="2286000" y="38862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52</a:t>
            </a:r>
          </a:p>
        </p:txBody>
      </p:sp>
      <p:sp>
        <p:nvSpPr>
          <p:cNvPr id="52234" name="Text Box 43"/>
          <p:cNvSpPr txBox="1">
            <a:spLocks noChangeArrowheads="1"/>
          </p:cNvSpPr>
          <p:nvPr/>
        </p:nvSpPr>
        <p:spPr bwMode="auto">
          <a:xfrm>
            <a:off x="4708525" y="38655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63</a:t>
            </a:r>
          </a:p>
        </p:txBody>
      </p:sp>
      <p:sp>
        <p:nvSpPr>
          <p:cNvPr id="52235" name="Text Box 44"/>
          <p:cNvSpPr txBox="1">
            <a:spLocks noChangeArrowheads="1"/>
          </p:cNvSpPr>
          <p:nvPr/>
        </p:nvSpPr>
        <p:spPr bwMode="auto">
          <a:xfrm>
            <a:off x="5318125" y="38655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74</a:t>
            </a:r>
          </a:p>
        </p:txBody>
      </p:sp>
      <p:sp>
        <p:nvSpPr>
          <p:cNvPr id="52236" name="Line 45"/>
          <p:cNvSpPr>
            <a:spLocks noChangeShapeType="1"/>
          </p:cNvSpPr>
          <p:nvPr/>
        </p:nvSpPr>
        <p:spPr bwMode="auto">
          <a:xfrm flipH="1">
            <a:off x="762000" y="47244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2237" name="Line 46"/>
          <p:cNvSpPr>
            <a:spLocks noChangeShapeType="1"/>
          </p:cNvSpPr>
          <p:nvPr/>
        </p:nvSpPr>
        <p:spPr bwMode="auto">
          <a:xfrm>
            <a:off x="1600200" y="4724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2238" name="Line 47"/>
          <p:cNvSpPr>
            <a:spLocks noChangeShapeType="1"/>
          </p:cNvSpPr>
          <p:nvPr/>
        </p:nvSpPr>
        <p:spPr bwMode="auto">
          <a:xfrm>
            <a:off x="2209800" y="48006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2239" name="Line 48"/>
          <p:cNvSpPr>
            <a:spLocks noChangeShapeType="1"/>
          </p:cNvSpPr>
          <p:nvPr/>
        </p:nvSpPr>
        <p:spPr bwMode="auto">
          <a:xfrm>
            <a:off x="2819400" y="48006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2240" name="Line 49"/>
          <p:cNvSpPr>
            <a:spLocks noChangeShapeType="1"/>
          </p:cNvSpPr>
          <p:nvPr/>
        </p:nvSpPr>
        <p:spPr bwMode="auto">
          <a:xfrm flipH="1">
            <a:off x="4800600" y="4724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2241" name="Line 51"/>
          <p:cNvSpPr>
            <a:spLocks noChangeShapeType="1"/>
          </p:cNvSpPr>
          <p:nvPr/>
        </p:nvSpPr>
        <p:spPr bwMode="auto">
          <a:xfrm>
            <a:off x="5181600" y="4800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2242" name="Line 52"/>
          <p:cNvSpPr>
            <a:spLocks noChangeShapeType="1"/>
          </p:cNvSpPr>
          <p:nvPr/>
        </p:nvSpPr>
        <p:spPr bwMode="auto">
          <a:xfrm>
            <a:off x="5867400" y="4800600"/>
            <a:ext cx="1295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2243" name="Text Box 53"/>
          <p:cNvSpPr txBox="1">
            <a:spLocks noChangeArrowheads="1"/>
          </p:cNvSpPr>
          <p:nvPr/>
        </p:nvSpPr>
        <p:spPr bwMode="auto">
          <a:xfrm>
            <a:off x="4114800" y="1828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59</a:t>
            </a:r>
          </a:p>
        </p:txBody>
      </p:sp>
      <p:sp>
        <p:nvSpPr>
          <p:cNvPr id="52244" name="Text Box 54"/>
          <p:cNvSpPr txBox="1">
            <a:spLocks noChangeArrowheads="1"/>
          </p:cNvSpPr>
          <p:nvPr/>
        </p:nvSpPr>
        <p:spPr bwMode="auto">
          <a:xfrm>
            <a:off x="2819400" y="5867400"/>
            <a:ext cx="106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[52, 59)</a:t>
            </a:r>
          </a:p>
        </p:txBody>
      </p:sp>
      <p:sp>
        <p:nvSpPr>
          <p:cNvPr id="52245" name="Text Box 55"/>
          <p:cNvSpPr txBox="1">
            <a:spLocks noChangeArrowheads="1"/>
          </p:cNvSpPr>
          <p:nvPr/>
        </p:nvSpPr>
        <p:spPr bwMode="auto">
          <a:xfrm>
            <a:off x="4403725" y="5922963"/>
            <a:ext cx="99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[59,63)</a:t>
            </a:r>
          </a:p>
        </p:txBody>
      </p:sp>
      <p:grpSp>
        <p:nvGrpSpPr>
          <p:cNvPr id="52246" name="Group 58"/>
          <p:cNvGrpSpPr>
            <a:grpSpLocks/>
          </p:cNvGrpSpPr>
          <p:nvPr/>
        </p:nvGrpSpPr>
        <p:grpSpPr bwMode="auto">
          <a:xfrm>
            <a:off x="7162800" y="5715000"/>
            <a:ext cx="508000" cy="485775"/>
            <a:chOff x="2770" y="1298"/>
            <a:chExt cx="320" cy="306"/>
          </a:xfrm>
        </p:grpSpPr>
        <p:sp>
          <p:nvSpPr>
            <p:cNvPr id="52256" name="Freeform 56"/>
            <p:cNvSpPr>
              <a:spLocks/>
            </p:cNvSpPr>
            <p:nvPr/>
          </p:nvSpPr>
          <p:spPr bwMode="auto">
            <a:xfrm>
              <a:off x="2770" y="1298"/>
              <a:ext cx="320" cy="306"/>
            </a:xfrm>
            <a:custGeom>
              <a:avLst/>
              <a:gdLst>
                <a:gd name="T0" fmla="*/ 0 w 320"/>
                <a:gd name="T1" fmla="*/ 0 h 306"/>
                <a:gd name="T2" fmla="*/ 211 w 320"/>
                <a:gd name="T3" fmla="*/ 201 h 306"/>
                <a:gd name="T4" fmla="*/ 284 w 320"/>
                <a:gd name="T5" fmla="*/ 275 h 306"/>
                <a:gd name="T6" fmla="*/ 302 w 320"/>
                <a:gd name="T7" fmla="*/ 302 h 306"/>
                <a:gd name="T8" fmla="*/ 320 w 320"/>
                <a:gd name="T9" fmla="*/ 302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0" h="306">
                  <a:moveTo>
                    <a:pt x="0" y="0"/>
                  </a:moveTo>
                  <a:cubicBezTo>
                    <a:pt x="69" y="69"/>
                    <a:pt x="142" y="133"/>
                    <a:pt x="211" y="201"/>
                  </a:cubicBezTo>
                  <a:cubicBezTo>
                    <a:pt x="236" y="225"/>
                    <a:pt x="259" y="250"/>
                    <a:pt x="284" y="275"/>
                  </a:cubicBezTo>
                  <a:cubicBezTo>
                    <a:pt x="292" y="283"/>
                    <a:pt x="293" y="296"/>
                    <a:pt x="302" y="302"/>
                  </a:cubicBezTo>
                  <a:cubicBezTo>
                    <a:pt x="307" y="306"/>
                    <a:pt x="314" y="302"/>
                    <a:pt x="320" y="302"/>
                  </a:cubicBezTo>
                </a:path>
              </a:pathLst>
            </a:custGeom>
            <a:noFill/>
            <a:ln w="28575" cmpd="sng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57" name="Freeform 57"/>
            <p:cNvSpPr>
              <a:spLocks/>
            </p:cNvSpPr>
            <p:nvPr/>
          </p:nvSpPr>
          <p:spPr bwMode="auto">
            <a:xfrm>
              <a:off x="2784" y="1344"/>
              <a:ext cx="284" cy="256"/>
            </a:xfrm>
            <a:custGeom>
              <a:avLst/>
              <a:gdLst>
                <a:gd name="T0" fmla="*/ 0 w 284"/>
                <a:gd name="T1" fmla="*/ 256 h 256"/>
                <a:gd name="T2" fmla="*/ 28 w 284"/>
                <a:gd name="T3" fmla="*/ 237 h 256"/>
                <a:gd name="T4" fmla="*/ 55 w 284"/>
                <a:gd name="T5" fmla="*/ 228 h 256"/>
                <a:gd name="T6" fmla="*/ 92 w 284"/>
                <a:gd name="T7" fmla="*/ 182 h 256"/>
                <a:gd name="T8" fmla="*/ 147 w 284"/>
                <a:gd name="T9" fmla="*/ 137 h 256"/>
                <a:gd name="T10" fmla="*/ 229 w 284"/>
                <a:gd name="T11" fmla="*/ 54 h 256"/>
                <a:gd name="T12" fmla="*/ 247 w 284"/>
                <a:gd name="T13" fmla="*/ 27 h 256"/>
                <a:gd name="T14" fmla="*/ 275 w 284"/>
                <a:gd name="T15" fmla="*/ 9 h 256"/>
                <a:gd name="T16" fmla="*/ 284 w 284"/>
                <a:gd name="T17" fmla="*/ 0 h 2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4" h="256">
                  <a:moveTo>
                    <a:pt x="0" y="256"/>
                  </a:moveTo>
                  <a:cubicBezTo>
                    <a:pt x="9" y="250"/>
                    <a:pt x="18" y="242"/>
                    <a:pt x="28" y="237"/>
                  </a:cubicBezTo>
                  <a:cubicBezTo>
                    <a:pt x="36" y="233"/>
                    <a:pt x="47" y="233"/>
                    <a:pt x="55" y="228"/>
                  </a:cubicBezTo>
                  <a:cubicBezTo>
                    <a:pt x="82" y="212"/>
                    <a:pt x="70" y="205"/>
                    <a:pt x="92" y="182"/>
                  </a:cubicBezTo>
                  <a:cubicBezTo>
                    <a:pt x="109" y="165"/>
                    <a:pt x="130" y="154"/>
                    <a:pt x="147" y="137"/>
                  </a:cubicBezTo>
                  <a:cubicBezTo>
                    <a:pt x="172" y="112"/>
                    <a:pt x="206" y="83"/>
                    <a:pt x="229" y="54"/>
                  </a:cubicBezTo>
                  <a:cubicBezTo>
                    <a:pt x="236" y="45"/>
                    <a:pt x="239" y="35"/>
                    <a:pt x="247" y="27"/>
                  </a:cubicBezTo>
                  <a:cubicBezTo>
                    <a:pt x="255" y="19"/>
                    <a:pt x="266" y="16"/>
                    <a:pt x="275" y="9"/>
                  </a:cubicBezTo>
                  <a:cubicBezTo>
                    <a:pt x="278" y="6"/>
                    <a:pt x="281" y="3"/>
                    <a:pt x="284" y="0"/>
                  </a:cubicBezTo>
                </a:path>
              </a:pathLst>
            </a:custGeom>
            <a:noFill/>
            <a:ln w="28575" cmpd="sng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2247" name="Group 59"/>
          <p:cNvGrpSpPr>
            <a:grpSpLocks/>
          </p:cNvGrpSpPr>
          <p:nvPr/>
        </p:nvGrpSpPr>
        <p:grpSpPr bwMode="auto">
          <a:xfrm>
            <a:off x="5334000" y="3886200"/>
            <a:ext cx="508000" cy="485775"/>
            <a:chOff x="2770" y="1298"/>
            <a:chExt cx="320" cy="306"/>
          </a:xfrm>
        </p:grpSpPr>
        <p:sp>
          <p:nvSpPr>
            <p:cNvPr id="52254" name="Freeform 60"/>
            <p:cNvSpPr>
              <a:spLocks/>
            </p:cNvSpPr>
            <p:nvPr/>
          </p:nvSpPr>
          <p:spPr bwMode="auto">
            <a:xfrm>
              <a:off x="2770" y="1298"/>
              <a:ext cx="320" cy="306"/>
            </a:xfrm>
            <a:custGeom>
              <a:avLst/>
              <a:gdLst>
                <a:gd name="T0" fmla="*/ 0 w 320"/>
                <a:gd name="T1" fmla="*/ 0 h 306"/>
                <a:gd name="T2" fmla="*/ 211 w 320"/>
                <a:gd name="T3" fmla="*/ 201 h 306"/>
                <a:gd name="T4" fmla="*/ 284 w 320"/>
                <a:gd name="T5" fmla="*/ 275 h 306"/>
                <a:gd name="T6" fmla="*/ 302 w 320"/>
                <a:gd name="T7" fmla="*/ 302 h 306"/>
                <a:gd name="T8" fmla="*/ 320 w 320"/>
                <a:gd name="T9" fmla="*/ 302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0" h="306">
                  <a:moveTo>
                    <a:pt x="0" y="0"/>
                  </a:moveTo>
                  <a:cubicBezTo>
                    <a:pt x="69" y="69"/>
                    <a:pt x="142" y="133"/>
                    <a:pt x="211" y="201"/>
                  </a:cubicBezTo>
                  <a:cubicBezTo>
                    <a:pt x="236" y="225"/>
                    <a:pt x="259" y="250"/>
                    <a:pt x="284" y="275"/>
                  </a:cubicBezTo>
                  <a:cubicBezTo>
                    <a:pt x="292" y="283"/>
                    <a:pt x="293" y="296"/>
                    <a:pt x="302" y="302"/>
                  </a:cubicBezTo>
                  <a:cubicBezTo>
                    <a:pt x="307" y="306"/>
                    <a:pt x="314" y="302"/>
                    <a:pt x="320" y="302"/>
                  </a:cubicBezTo>
                </a:path>
              </a:pathLst>
            </a:custGeom>
            <a:noFill/>
            <a:ln w="28575" cmpd="sng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55" name="Freeform 61"/>
            <p:cNvSpPr>
              <a:spLocks/>
            </p:cNvSpPr>
            <p:nvPr/>
          </p:nvSpPr>
          <p:spPr bwMode="auto">
            <a:xfrm>
              <a:off x="2784" y="1344"/>
              <a:ext cx="284" cy="256"/>
            </a:xfrm>
            <a:custGeom>
              <a:avLst/>
              <a:gdLst>
                <a:gd name="T0" fmla="*/ 0 w 284"/>
                <a:gd name="T1" fmla="*/ 256 h 256"/>
                <a:gd name="T2" fmla="*/ 28 w 284"/>
                <a:gd name="T3" fmla="*/ 237 h 256"/>
                <a:gd name="T4" fmla="*/ 55 w 284"/>
                <a:gd name="T5" fmla="*/ 228 h 256"/>
                <a:gd name="T6" fmla="*/ 92 w 284"/>
                <a:gd name="T7" fmla="*/ 182 h 256"/>
                <a:gd name="T8" fmla="*/ 147 w 284"/>
                <a:gd name="T9" fmla="*/ 137 h 256"/>
                <a:gd name="T10" fmla="*/ 229 w 284"/>
                <a:gd name="T11" fmla="*/ 54 h 256"/>
                <a:gd name="T12" fmla="*/ 247 w 284"/>
                <a:gd name="T13" fmla="*/ 27 h 256"/>
                <a:gd name="T14" fmla="*/ 275 w 284"/>
                <a:gd name="T15" fmla="*/ 9 h 256"/>
                <a:gd name="T16" fmla="*/ 284 w 284"/>
                <a:gd name="T17" fmla="*/ 0 h 2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4" h="256">
                  <a:moveTo>
                    <a:pt x="0" y="256"/>
                  </a:moveTo>
                  <a:cubicBezTo>
                    <a:pt x="9" y="250"/>
                    <a:pt x="18" y="242"/>
                    <a:pt x="28" y="237"/>
                  </a:cubicBezTo>
                  <a:cubicBezTo>
                    <a:pt x="36" y="233"/>
                    <a:pt x="47" y="233"/>
                    <a:pt x="55" y="228"/>
                  </a:cubicBezTo>
                  <a:cubicBezTo>
                    <a:pt x="82" y="212"/>
                    <a:pt x="70" y="205"/>
                    <a:pt x="92" y="182"/>
                  </a:cubicBezTo>
                  <a:cubicBezTo>
                    <a:pt x="109" y="165"/>
                    <a:pt x="130" y="154"/>
                    <a:pt x="147" y="137"/>
                  </a:cubicBezTo>
                  <a:cubicBezTo>
                    <a:pt x="172" y="112"/>
                    <a:pt x="206" y="83"/>
                    <a:pt x="229" y="54"/>
                  </a:cubicBezTo>
                  <a:cubicBezTo>
                    <a:pt x="236" y="45"/>
                    <a:pt x="239" y="35"/>
                    <a:pt x="247" y="27"/>
                  </a:cubicBezTo>
                  <a:cubicBezTo>
                    <a:pt x="255" y="19"/>
                    <a:pt x="266" y="16"/>
                    <a:pt x="275" y="9"/>
                  </a:cubicBezTo>
                  <a:cubicBezTo>
                    <a:pt x="278" y="6"/>
                    <a:pt x="281" y="3"/>
                    <a:pt x="284" y="0"/>
                  </a:cubicBezTo>
                </a:path>
              </a:pathLst>
            </a:custGeom>
            <a:noFill/>
            <a:ln w="28575" cmpd="sng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2248" name="Line 62"/>
          <p:cNvSpPr>
            <a:spLocks noChangeShapeType="1"/>
          </p:cNvSpPr>
          <p:nvPr/>
        </p:nvSpPr>
        <p:spPr bwMode="auto">
          <a:xfrm flipH="1">
            <a:off x="2590800" y="2667000"/>
            <a:ext cx="1524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2249" name="Line 63"/>
          <p:cNvSpPr>
            <a:spLocks noChangeShapeType="1"/>
          </p:cNvSpPr>
          <p:nvPr/>
        </p:nvSpPr>
        <p:spPr bwMode="auto">
          <a:xfrm>
            <a:off x="4648200" y="26670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0112" name="Freeform 64"/>
          <p:cNvSpPr>
            <a:spLocks/>
          </p:cNvSpPr>
          <p:nvPr/>
        </p:nvSpPr>
        <p:spPr bwMode="auto">
          <a:xfrm>
            <a:off x="3163888" y="2206625"/>
            <a:ext cx="1146175" cy="1944688"/>
          </a:xfrm>
          <a:custGeom>
            <a:avLst/>
            <a:gdLst>
              <a:gd name="T0" fmla="*/ 1089025 w 722"/>
              <a:gd name="T1" fmla="*/ 0 h 1225"/>
              <a:gd name="T2" fmla="*/ 1060450 w 722"/>
              <a:gd name="T3" fmla="*/ 696913 h 1225"/>
              <a:gd name="T4" fmla="*/ 987425 w 722"/>
              <a:gd name="T5" fmla="*/ 1073150 h 1225"/>
              <a:gd name="T6" fmla="*/ 725488 w 722"/>
              <a:gd name="T7" fmla="*/ 1436688 h 1225"/>
              <a:gd name="T8" fmla="*/ 465138 w 722"/>
              <a:gd name="T9" fmla="*/ 1611313 h 1225"/>
              <a:gd name="T10" fmla="*/ 130175 w 722"/>
              <a:gd name="T11" fmla="*/ 1843088 h 1225"/>
              <a:gd name="T12" fmla="*/ 0 w 722"/>
              <a:gd name="T13" fmla="*/ 1944688 h 12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2" h="1225">
                <a:moveTo>
                  <a:pt x="686" y="0"/>
                </a:moveTo>
                <a:cubicBezTo>
                  <a:pt x="722" y="145"/>
                  <a:pt x="693" y="294"/>
                  <a:pt x="668" y="439"/>
                </a:cubicBezTo>
                <a:cubicBezTo>
                  <a:pt x="661" y="480"/>
                  <a:pt x="650" y="629"/>
                  <a:pt x="622" y="676"/>
                </a:cubicBezTo>
                <a:cubicBezTo>
                  <a:pt x="571" y="761"/>
                  <a:pt x="527" y="835"/>
                  <a:pt x="457" y="905"/>
                </a:cubicBezTo>
                <a:cubicBezTo>
                  <a:pt x="413" y="949"/>
                  <a:pt x="343" y="979"/>
                  <a:pt x="293" y="1015"/>
                </a:cubicBezTo>
                <a:cubicBezTo>
                  <a:pt x="226" y="1063"/>
                  <a:pt x="156" y="1125"/>
                  <a:pt x="82" y="1161"/>
                </a:cubicBezTo>
                <a:cubicBezTo>
                  <a:pt x="55" y="1188"/>
                  <a:pt x="27" y="1198"/>
                  <a:pt x="0" y="1225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0113" name="Freeform 65"/>
          <p:cNvSpPr>
            <a:spLocks/>
          </p:cNvSpPr>
          <p:nvPr/>
        </p:nvSpPr>
        <p:spPr bwMode="auto">
          <a:xfrm>
            <a:off x="3841750" y="3875088"/>
            <a:ext cx="1077913" cy="276225"/>
          </a:xfrm>
          <a:custGeom>
            <a:avLst/>
            <a:gdLst>
              <a:gd name="T0" fmla="*/ 1077913 w 679"/>
              <a:gd name="T1" fmla="*/ 160338 h 174"/>
              <a:gd name="T2" fmla="*/ 846138 w 679"/>
              <a:gd name="T3" fmla="*/ 58738 h 174"/>
              <a:gd name="T4" fmla="*/ 715963 w 679"/>
              <a:gd name="T5" fmla="*/ 14288 h 174"/>
              <a:gd name="T6" fmla="*/ 671513 w 679"/>
              <a:gd name="T7" fmla="*/ 0 h 174"/>
              <a:gd name="T8" fmla="*/ 396875 w 679"/>
              <a:gd name="T9" fmla="*/ 44450 h 174"/>
              <a:gd name="T10" fmla="*/ 309563 w 679"/>
              <a:gd name="T11" fmla="*/ 73025 h 174"/>
              <a:gd name="T12" fmla="*/ 265113 w 679"/>
              <a:gd name="T13" fmla="*/ 87313 h 174"/>
              <a:gd name="T14" fmla="*/ 61913 w 679"/>
              <a:gd name="T15" fmla="*/ 231775 h 174"/>
              <a:gd name="T16" fmla="*/ 4763 w 679"/>
              <a:gd name="T17" fmla="*/ 276225 h 1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79" h="174">
                <a:moveTo>
                  <a:pt x="679" y="101"/>
                </a:moveTo>
                <a:cubicBezTo>
                  <a:pt x="635" y="55"/>
                  <a:pt x="590" y="54"/>
                  <a:pt x="533" y="37"/>
                </a:cubicBezTo>
                <a:cubicBezTo>
                  <a:pt x="505" y="29"/>
                  <a:pt x="478" y="18"/>
                  <a:pt x="451" y="9"/>
                </a:cubicBezTo>
                <a:cubicBezTo>
                  <a:pt x="442" y="6"/>
                  <a:pt x="423" y="0"/>
                  <a:pt x="423" y="0"/>
                </a:cubicBezTo>
                <a:cubicBezTo>
                  <a:pt x="366" y="10"/>
                  <a:pt x="306" y="14"/>
                  <a:pt x="250" y="28"/>
                </a:cubicBezTo>
                <a:cubicBezTo>
                  <a:pt x="231" y="33"/>
                  <a:pt x="213" y="40"/>
                  <a:pt x="195" y="46"/>
                </a:cubicBezTo>
                <a:cubicBezTo>
                  <a:pt x="186" y="49"/>
                  <a:pt x="167" y="55"/>
                  <a:pt x="167" y="55"/>
                </a:cubicBezTo>
                <a:cubicBezTo>
                  <a:pt x="125" y="83"/>
                  <a:pt x="82" y="120"/>
                  <a:pt x="39" y="146"/>
                </a:cubicBezTo>
                <a:cubicBezTo>
                  <a:pt x="0" y="170"/>
                  <a:pt x="20" y="139"/>
                  <a:pt x="3" y="174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2252" name="Text Box 66"/>
          <p:cNvSpPr txBox="1">
            <a:spLocks noChangeArrowheads="1"/>
          </p:cNvSpPr>
          <p:nvPr/>
        </p:nvSpPr>
        <p:spPr bwMode="auto">
          <a:xfrm>
            <a:off x="4724400" y="1828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2253" name="Text Box 67"/>
          <p:cNvSpPr txBox="1">
            <a:spLocks noChangeArrowheads="1"/>
          </p:cNvSpPr>
          <p:nvPr/>
        </p:nvSpPr>
        <p:spPr bwMode="auto">
          <a:xfrm>
            <a:off x="3413125" y="18081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12" grpId="0" animBg="1"/>
      <p:bldP spid="1301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4B80477-9DA9-41E2-9D5F-3645720C4A4B}" type="slidenum">
              <a:rPr lang="en-US"/>
              <a:pPr/>
              <a:t>49</a:t>
            </a:fld>
            <a:endParaRPr lang="en-US"/>
          </a:p>
        </p:txBody>
      </p:sp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Merge Internal Node into Sibling</a:t>
            </a:r>
          </a:p>
        </p:txBody>
      </p:sp>
      <p:grpSp>
        <p:nvGrpSpPr>
          <p:cNvPr id="53252" name="Group 3"/>
          <p:cNvGrpSpPr>
            <a:grpSpLocks/>
          </p:cNvGrpSpPr>
          <p:nvPr/>
        </p:nvGrpSpPr>
        <p:grpSpPr bwMode="auto">
          <a:xfrm>
            <a:off x="2819400" y="1752600"/>
            <a:ext cx="3048000" cy="1143000"/>
            <a:chOff x="2784" y="2544"/>
            <a:chExt cx="1920" cy="720"/>
          </a:xfrm>
        </p:grpSpPr>
        <p:sp>
          <p:nvSpPr>
            <p:cNvPr id="53300" name="Rectangle 4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1" name="Line 5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302" name="Line 6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303" name="Line 7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304" name="Line 8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305" name="Line 9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306" name="Line 10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307" name="Line 11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308" name="Line 12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309" name="Line 13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310" name="Line 14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3253" name="Group 15"/>
          <p:cNvGrpSpPr>
            <a:grpSpLocks/>
          </p:cNvGrpSpPr>
          <p:nvPr/>
        </p:nvGrpSpPr>
        <p:grpSpPr bwMode="auto">
          <a:xfrm>
            <a:off x="4648200" y="3810000"/>
            <a:ext cx="3048000" cy="1143000"/>
            <a:chOff x="2784" y="2544"/>
            <a:chExt cx="1920" cy="720"/>
          </a:xfrm>
        </p:grpSpPr>
        <p:sp>
          <p:nvSpPr>
            <p:cNvPr id="53289" name="Rectangle 16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0" name="Line 17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291" name="Line 18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292" name="Line 19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293" name="Line 20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294" name="Line 21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295" name="Line 22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296" name="Line 23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297" name="Line 24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298" name="Line 25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299" name="Line 26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3254" name="Group 27"/>
          <p:cNvGrpSpPr>
            <a:grpSpLocks/>
          </p:cNvGrpSpPr>
          <p:nvPr/>
        </p:nvGrpSpPr>
        <p:grpSpPr bwMode="auto">
          <a:xfrm>
            <a:off x="990600" y="3810000"/>
            <a:ext cx="3048000" cy="1143000"/>
            <a:chOff x="2784" y="2544"/>
            <a:chExt cx="1920" cy="720"/>
          </a:xfrm>
        </p:grpSpPr>
        <p:sp>
          <p:nvSpPr>
            <p:cNvPr id="53278" name="Rectangle 28"/>
            <p:cNvSpPr>
              <a:spLocks noChangeArrowheads="1"/>
            </p:cNvSpPr>
            <p:nvPr/>
          </p:nvSpPr>
          <p:spPr bwMode="auto">
            <a:xfrm>
              <a:off x="2784" y="254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9" name="Line 29"/>
            <p:cNvSpPr>
              <a:spLocks noChangeShapeType="1"/>
            </p:cNvSpPr>
            <p:nvPr/>
          </p:nvSpPr>
          <p:spPr bwMode="auto">
            <a:xfrm>
              <a:off x="2784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280" name="Line 30"/>
            <p:cNvSpPr>
              <a:spLocks noChangeShapeType="1"/>
            </p:cNvSpPr>
            <p:nvPr/>
          </p:nvSpPr>
          <p:spPr bwMode="auto">
            <a:xfrm>
              <a:off x="432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281" name="Line 31"/>
            <p:cNvSpPr>
              <a:spLocks noChangeShapeType="1"/>
            </p:cNvSpPr>
            <p:nvPr/>
          </p:nvSpPr>
          <p:spPr bwMode="auto">
            <a:xfrm>
              <a:off x="316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282" name="Line 32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283" name="Line 33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284" name="Line 34"/>
            <p:cNvSpPr>
              <a:spLocks noChangeShapeType="1"/>
            </p:cNvSpPr>
            <p:nvPr/>
          </p:nvSpPr>
          <p:spPr bwMode="auto">
            <a:xfrm>
              <a:off x="45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285" name="Line 35"/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286" name="Line 36"/>
            <p:cNvSpPr>
              <a:spLocks noChangeShapeType="1"/>
            </p:cNvSpPr>
            <p:nvPr/>
          </p:nvSpPr>
          <p:spPr bwMode="auto">
            <a:xfrm>
              <a:off x="336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287" name="Line 37"/>
            <p:cNvSpPr>
              <a:spLocks noChangeShapeType="1"/>
            </p:cNvSpPr>
            <p:nvPr/>
          </p:nvSpPr>
          <p:spPr bwMode="auto">
            <a:xfrm>
              <a:off x="374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288" name="Line 38"/>
            <p:cNvSpPr>
              <a:spLocks noChangeShapeType="1"/>
            </p:cNvSpPr>
            <p:nvPr/>
          </p:nvSpPr>
          <p:spPr bwMode="auto">
            <a:xfrm>
              <a:off x="412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3255" name="Text Box 39"/>
          <p:cNvSpPr txBox="1">
            <a:spLocks noChangeArrowheads="1"/>
          </p:cNvSpPr>
          <p:nvPr/>
        </p:nvSpPr>
        <p:spPr bwMode="auto">
          <a:xfrm>
            <a:off x="1050925" y="38655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41</a:t>
            </a:r>
          </a:p>
        </p:txBody>
      </p:sp>
      <p:sp>
        <p:nvSpPr>
          <p:cNvPr id="53256" name="Text Box 40"/>
          <p:cNvSpPr txBox="1">
            <a:spLocks noChangeArrowheads="1"/>
          </p:cNvSpPr>
          <p:nvPr/>
        </p:nvSpPr>
        <p:spPr bwMode="auto">
          <a:xfrm>
            <a:off x="1676400" y="38862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48</a:t>
            </a:r>
          </a:p>
        </p:txBody>
      </p:sp>
      <p:sp>
        <p:nvSpPr>
          <p:cNvPr id="53257" name="Text Box 41"/>
          <p:cNvSpPr txBox="1">
            <a:spLocks noChangeArrowheads="1"/>
          </p:cNvSpPr>
          <p:nvPr/>
        </p:nvSpPr>
        <p:spPr bwMode="auto">
          <a:xfrm>
            <a:off x="2286000" y="38862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52</a:t>
            </a:r>
          </a:p>
        </p:txBody>
      </p:sp>
      <p:sp>
        <p:nvSpPr>
          <p:cNvPr id="53258" name="Text Box 42"/>
          <p:cNvSpPr txBox="1">
            <a:spLocks noChangeArrowheads="1"/>
          </p:cNvSpPr>
          <p:nvPr/>
        </p:nvSpPr>
        <p:spPr bwMode="auto">
          <a:xfrm>
            <a:off x="3505200" y="38862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63</a:t>
            </a:r>
          </a:p>
        </p:txBody>
      </p:sp>
      <p:sp>
        <p:nvSpPr>
          <p:cNvPr id="53259" name="Line 44"/>
          <p:cNvSpPr>
            <a:spLocks noChangeShapeType="1"/>
          </p:cNvSpPr>
          <p:nvPr/>
        </p:nvSpPr>
        <p:spPr bwMode="auto">
          <a:xfrm flipH="1">
            <a:off x="762000" y="47244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260" name="Line 45"/>
          <p:cNvSpPr>
            <a:spLocks noChangeShapeType="1"/>
          </p:cNvSpPr>
          <p:nvPr/>
        </p:nvSpPr>
        <p:spPr bwMode="auto">
          <a:xfrm>
            <a:off x="1600200" y="4724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261" name="Line 46"/>
          <p:cNvSpPr>
            <a:spLocks noChangeShapeType="1"/>
          </p:cNvSpPr>
          <p:nvPr/>
        </p:nvSpPr>
        <p:spPr bwMode="auto">
          <a:xfrm>
            <a:off x="2209800" y="48006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262" name="Line 47"/>
          <p:cNvSpPr>
            <a:spLocks noChangeShapeType="1"/>
          </p:cNvSpPr>
          <p:nvPr/>
        </p:nvSpPr>
        <p:spPr bwMode="auto">
          <a:xfrm>
            <a:off x="2819400" y="48006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263" name="Line 49"/>
          <p:cNvSpPr>
            <a:spLocks noChangeShapeType="1"/>
          </p:cNvSpPr>
          <p:nvPr/>
        </p:nvSpPr>
        <p:spPr bwMode="auto">
          <a:xfrm>
            <a:off x="3962400" y="4724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264" name="Text Box 51"/>
          <p:cNvSpPr txBox="1">
            <a:spLocks noChangeArrowheads="1"/>
          </p:cNvSpPr>
          <p:nvPr/>
        </p:nvSpPr>
        <p:spPr bwMode="auto">
          <a:xfrm>
            <a:off x="4114800" y="1828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59</a:t>
            </a:r>
          </a:p>
        </p:txBody>
      </p:sp>
      <p:sp>
        <p:nvSpPr>
          <p:cNvPr id="53265" name="Text Box 52"/>
          <p:cNvSpPr txBox="1">
            <a:spLocks noChangeArrowheads="1"/>
          </p:cNvSpPr>
          <p:nvPr/>
        </p:nvSpPr>
        <p:spPr bwMode="auto">
          <a:xfrm>
            <a:off x="2819400" y="5867400"/>
            <a:ext cx="106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[52, 59)</a:t>
            </a:r>
          </a:p>
        </p:txBody>
      </p:sp>
      <p:sp>
        <p:nvSpPr>
          <p:cNvPr id="53266" name="Text Box 53"/>
          <p:cNvSpPr txBox="1">
            <a:spLocks noChangeArrowheads="1"/>
          </p:cNvSpPr>
          <p:nvPr/>
        </p:nvSpPr>
        <p:spPr bwMode="auto">
          <a:xfrm>
            <a:off x="4403725" y="5922963"/>
            <a:ext cx="99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[59,63)</a:t>
            </a:r>
          </a:p>
        </p:txBody>
      </p:sp>
      <p:sp>
        <p:nvSpPr>
          <p:cNvPr id="53267" name="Line 60"/>
          <p:cNvSpPr>
            <a:spLocks noChangeShapeType="1"/>
          </p:cNvSpPr>
          <p:nvPr/>
        </p:nvSpPr>
        <p:spPr bwMode="auto">
          <a:xfrm flipH="1">
            <a:off x="2590800" y="2667000"/>
            <a:ext cx="1524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268" name="Line 61"/>
          <p:cNvSpPr>
            <a:spLocks noChangeShapeType="1"/>
          </p:cNvSpPr>
          <p:nvPr/>
        </p:nvSpPr>
        <p:spPr bwMode="auto">
          <a:xfrm>
            <a:off x="4648200" y="26670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269" name="Text Box 64"/>
          <p:cNvSpPr txBox="1">
            <a:spLocks noChangeArrowheads="1"/>
          </p:cNvSpPr>
          <p:nvPr/>
        </p:nvSpPr>
        <p:spPr bwMode="auto">
          <a:xfrm>
            <a:off x="2895600" y="38862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59</a:t>
            </a:r>
          </a:p>
        </p:txBody>
      </p:sp>
      <p:grpSp>
        <p:nvGrpSpPr>
          <p:cNvPr id="53270" name="Group 65"/>
          <p:cNvGrpSpPr>
            <a:grpSpLocks/>
          </p:cNvGrpSpPr>
          <p:nvPr/>
        </p:nvGrpSpPr>
        <p:grpSpPr bwMode="auto">
          <a:xfrm>
            <a:off x="4114800" y="1752600"/>
            <a:ext cx="508000" cy="485775"/>
            <a:chOff x="2770" y="1298"/>
            <a:chExt cx="320" cy="306"/>
          </a:xfrm>
        </p:grpSpPr>
        <p:sp>
          <p:nvSpPr>
            <p:cNvPr id="53276" name="Freeform 66"/>
            <p:cNvSpPr>
              <a:spLocks/>
            </p:cNvSpPr>
            <p:nvPr/>
          </p:nvSpPr>
          <p:spPr bwMode="auto">
            <a:xfrm>
              <a:off x="2770" y="1298"/>
              <a:ext cx="320" cy="306"/>
            </a:xfrm>
            <a:custGeom>
              <a:avLst/>
              <a:gdLst>
                <a:gd name="T0" fmla="*/ 0 w 320"/>
                <a:gd name="T1" fmla="*/ 0 h 306"/>
                <a:gd name="T2" fmla="*/ 211 w 320"/>
                <a:gd name="T3" fmla="*/ 201 h 306"/>
                <a:gd name="T4" fmla="*/ 284 w 320"/>
                <a:gd name="T5" fmla="*/ 275 h 306"/>
                <a:gd name="T6" fmla="*/ 302 w 320"/>
                <a:gd name="T7" fmla="*/ 302 h 306"/>
                <a:gd name="T8" fmla="*/ 320 w 320"/>
                <a:gd name="T9" fmla="*/ 302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0" h="306">
                  <a:moveTo>
                    <a:pt x="0" y="0"/>
                  </a:moveTo>
                  <a:cubicBezTo>
                    <a:pt x="69" y="69"/>
                    <a:pt x="142" y="133"/>
                    <a:pt x="211" y="201"/>
                  </a:cubicBezTo>
                  <a:cubicBezTo>
                    <a:pt x="236" y="225"/>
                    <a:pt x="259" y="250"/>
                    <a:pt x="284" y="275"/>
                  </a:cubicBezTo>
                  <a:cubicBezTo>
                    <a:pt x="292" y="283"/>
                    <a:pt x="293" y="296"/>
                    <a:pt x="302" y="302"/>
                  </a:cubicBezTo>
                  <a:cubicBezTo>
                    <a:pt x="307" y="306"/>
                    <a:pt x="314" y="302"/>
                    <a:pt x="320" y="302"/>
                  </a:cubicBezTo>
                </a:path>
              </a:pathLst>
            </a:custGeom>
            <a:noFill/>
            <a:ln w="28575" cmpd="sng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277" name="Freeform 67"/>
            <p:cNvSpPr>
              <a:spLocks/>
            </p:cNvSpPr>
            <p:nvPr/>
          </p:nvSpPr>
          <p:spPr bwMode="auto">
            <a:xfrm>
              <a:off x="2784" y="1344"/>
              <a:ext cx="284" cy="256"/>
            </a:xfrm>
            <a:custGeom>
              <a:avLst/>
              <a:gdLst>
                <a:gd name="T0" fmla="*/ 0 w 284"/>
                <a:gd name="T1" fmla="*/ 256 h 256"/>
                <a:gd name="T2" fmla="*/ 28 w 284"/>
                <a:gd name="T3" fmla="*/ 237 h 256"/>
                <a:gd name="T4" fmla="*/ 55 w 284"/>
                <a:gd name="T5" fmla="*/ 228 h 256"/>
                <a:gd name="T6" fmla="*/ 92 w 284"/>
                <a:gd name="T7" fmla="*/ 182 h 256"/>
                <a:gd name="T8" fmla="*/ 147 w 284"/>
                <a:gd name="T9" fmla="*/ 137 h 256"/>
                <a:gd name="T10" fmla="*/ 229 w 284"/>
                <a:gd name="T11" fmla="*/ 54 h 256"/>
                <a:gd name="T12" fmla="*/ 247 w 284"/>
                <a:gd name="T13" fmla="*/ 27 h 256"/>
                <a:gd name="T14" fmla="*/ 275 w 284"/>
                <a:gd name="T15" fmla="*/ 9 h 256"/>
                <a:gd name="T16" fmla="*/ 284 w 284"/>
                <a:gd name="T17" fmla="*/ 0 h 2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4" h="256">
                  <a:moveTo>
                    <a:pt x="0" y="256"/>
                  </a:moveTo>
                  <a:cubicBezTo>
                    <a:pt x="9" y="250"/>
                    <a:pt x="18" y="242"/>
                    <a:pt x="28" y="237"/>
                  </a:cubicBezTo>
                  <a:cubicBezTo>
                    <a:pt x="36" y="233"/>
                    <a:pt x="47" y="233"/>
                    <a:pt x="55" y="228"/>
                  </a:cubicBezTo>
                  <a:cubicBezTo>
                    <a:pt x="82" y="212"/>
                    <a:pt x="70" y="205"/>
                    <a:pt x="92" y="182"/>
                  </a:cubicBezTo>
                  <a:cubicBezTo>
                    <a:pt x="109" y="165"/>
                    <a:pt x="130" y="154"/>
                    <a:pt x="147" y="137"/>
                  </a:cubicBezTo>
                  <a:cubicBezTo>
                    <a:pt x="172" y="112"/>
                    <a:pt x="206" y="83"/>
                    <a:pt x="229" y="54"/>
                  </a:cubicBezTo>
                  <a:cubicBezTo>
                    <a:pt x="236" y="45"/>
                    <a:pt x="239" y="35"/>
                    <a:pt x="247" y="27"/>
                  </a:cubicBezTo>
                  <a:cubicBezTo>
                    <a:pt x="255" y="19"/>
                    <a:pt x="266" y="16"/>
                    <a:pt x="275" y="9"/>
                  </a:cubicBezTo>
                  <a:cubicBezTo>
                    <a:pt x="278" y="6"/>
                    <a:pt x="281" y="3"/>
                    <a:pt x="284" y="0"/>
                  </a:cubicBezTo>
                </a:path>
              </a:pathLst>
            </a:custGeom>
            <a:noFill/>
            <a:ln w="28575" cmpd="sng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3271" name="Line 68"/>
          <p:cNvSpPr>
            <a:spLocks noChangeShapeType="1"/>
          </p:cNvSpPr>
          <p:nvPr/>
        </p:nvSpPr>
        <p:spPr bwMode="auto">
          <a:xfrm>
            <a:off x="3352800" y="48006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272" name="Line 70"/>
          <p:cNvSpPr>
            <a:spLocks noChangeShapeType="1"/>
          </p:cNvSpPr>
          <p:nvPr/>
        </p:nvSpPr>
        <p:spPr bwMode="auto">
          <a:xfrm flipV="1">
            <a:off x="4572000" y="3657600"/>
            <a:ext cx="2971800" cy="1600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273" name="Line 71"/>
          <p:cNvSpPr>
            <a:spLocks noChangeShapeType="1"/>
          </p:cNvSpPr>
          <p:nvPr/>
        </p:nvSpPr>
        <p:spPr bwMode="auto">
          <a:xfrm>
            <a:off x="4724400" y="3657600"/>
            <a:ext cx="2895600" cy="1676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274" name="Text Box 72"/>
          <p:cNvSpPr txBox="1">
            <a:spLocks noChangeArrowheads="1"/>
          </p:cNvSpPr>
          <p:nvPr/>
        </p:nvSpPr>
        <p:spPr bwMode="auto">
          <a:xfrm>
            <a:off x="4724400" y="1828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3275" name="Text Box 73"/>
          <p:cNvSpPr txBox="1">
            <a:spLocks noChangeArrowheads="1"/>
          </p:cNvSpPr>
          <p:nvPr/>
        </p:nvSpPr>
        <p:spPr bwMode="auto">
          <a:xfrm>
            <a:off x="3413125" y="18081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115FDAF-91D0-4963-8058-BC347F5FE5F3}" type="slidenum">
              <a:rPr lang="en-US"/>
              <a:pPr/>
              <a:t>5</a:t>
            </a:fld>
            <a:endParaRPr lang="en-US"/>
          </a:p>
        </p:txBody>
      </p:sp>
      <p:sp>
        <p:nvSpPr>
          <p:cNvPr id="2263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Insertion in a B-Tree</a:t>
            </a:r>
          </a:p>
        </p:txBody>
      </p:sp>
      <p:grpSp>
        <p:nvGrpSpPr>
          <p:cNvPr id="8196" name="Group 3"/>
          <p:cNvGrpSpPr>
            <a:grpSpLocks/>
          </p:cNvGrpSpPr>
          <p:nvPr/>
        </p:nvGrpSpPr>
        <p:grpSpPr bwMode="auto">
          <a:xfrm>
            <a:off x="4800600" y="2895600"/>
            <a:ext cx="1371600" cy="838200"/>
            <a:chOff x="2256" y="1008"/>
            <a:chExt cx="864" cy="528"/>
          </a:xfrm>
        </p:grpSpPr>
        <p:grpSp>
          <p:nvGrpSpPr>
            <p:cNvPr id="8237" name="Group 4"/>
            <p:cNvGrpSpPr>
              <a:grpSpLocks/>
            </p:cNvGrpSpPr>
            <p:nvPr/>
          </p:nvGrpSpPr>
          <p:grpSpPr bwMode="auto">
            <a:xfrm>
              <a:off x="2256" y="1008"/>
              <a:ext cx="864" cy="528"/>
              <a:chOff x="2256" y="1008"/>
              <a:chExt cx="864" cy="528"/>
            </a:xfrm>
          </p:grpSpPr>
          <p:sp>
            <p:nvSpPr>
              <p:cNvPr id="8240" name="Rectangle 5"/>
              <p:cNvSpPr>
                <a:spLocks noChangeArrowheads="1"/>
              </p:cNvSpPr>
              <p:nvPr/>
            </p:nvSpPr>
            <p:spPr bwMode="auto">
              <a:xfrm>
                <a:off x="2256" y="1008"/>
                <a:ext cx="864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1" name="Line 6"/>
              <p:cNvSpPr>
                <a:spLocks noChangeShapeType="1"/>
              </p:cNvSpPr>
              <p:nvPr/>
            </p:nvSpPr>
            <p:spPr bwMode="auto">
              <a:xfrm>
                <a:off x="2256" y="134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42" name="Line 7"/>
              <p:cNvSpPr>
                <a:spLocks noChangeShapeType="1"/>
              </p:cNvSpPr>
              <p:nvPr/>
            </p:nvSpPr>
            <p:spPr bwMode="auto">
              <a:xfrm>
                <a:off x="2688" y="100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8238" name="Line 8"/>
            <p:cNvSpPr>
              <a:spLocks noChangeShapeType="1"/>
            </p:cNvSpPr>
            <p:nvPr/>
          </p:nvSpPr>
          <p:spPr bwMode="auto">
            <a:xfrm>
              <a:off x="283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239" name="Line 9"/>
            <p:cNvSpPr>
              <a:spLocks noChangeShapeType="1"/>
            </p:cNvSpPr>
            <p:nvPr/>
          </p:nvSpPr>
          <p:spPr bwMode="auto">
            <a:xfrm>
              <a:off x="254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197" name="Group 10"/>
          <p:cNvGrpSpPr>
            <a:grpSpLocks/>
          </p:cNvGrpSpPr>
          <p:nvPr/>
        </p:nvGrpSpPr>
        <p:grpSpPr bwMode="auto">
          <a:xfrm>
            <a:off x="3581400" y="1600200"/>
            <a:ext cx="1371600" cy="838200"/>
            <a:chOff x="2256" y="1008"/>
            <a:chExt cx="864" cy="528"/>
          </a:xfrm>
        </p:grpSpPr>
        <p:grpSp>
          <p:nvGrpSpPr>
            <p:cNvPr id="8231" name="Group 11"/>
            <p:cNvGrpSpPr>
              <a:grpSpLocks/>
            </p:cNvGrpSpPr>
            <p:nvPr/>
          </p:nvGrpSpPr>
          <p:grpSpPr bwMode="auto">
            <a:xfrm>
              <a:off x="2256" y="1008"/>
              <a:ext cx="864" cy="528"/>
              <a:chOff x="2256" y="1008"/>
              <a:chExt cx="864" cy="528"/>
            </a:xfrm>
          </p:grpSpPr>
          <p:sp>
            <p:nvSpPr>
              <p:cNvPr id="8234" name="Rectangle 12"/>
              <p:cNvSpPr>
                <a:spLocks noChangeArrowheads="1"/>
              </p:cNvSpPr>
              <p:nvPr/>
            </p:nvSpPr>
            <p:spPr bwMode="auto">
              <a:xfrm>
                <a:off x="2256" y="1008"/>
                <a:ext cx="864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5" name="Line 13"/>
              <p:cNvSpPr>
                <a:spLocks noChangeShapeType="1"/>
              </p:cNvSpPr>
              <p:nvPr/>
            </p:nvSpPr>
            <p:spPr bwMode="auto">
              <a:xfrm>
                <a:off x="2256" y="134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36" name="Line 14"/>
              <p:cNvSpPr>
                <a:spLocks noChangeShapeType="1"/>
              </p:cNvSpPr>
              <p:nvPr/>
            </p:nvSpPr>
            <p:spPr bwMode="auto">
              <a:xfrm>
                <a:off x="2688" y="100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8232" name="Line 15"/>
            <p:cNvSpPr>
              <a:spLocks noChangeShapeType="1"/>
            </p:cNvSpPr>
            <p:nvPr/>
          </p:nvSpPr>
          <p:spPr bwMode="auto">
            <a:xfrm>
              <a:off x="283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233" name="Line 16"/>
            <p:cNvSpPr>
              <a:spLocks noChangeShapeType="1"/>
            </p:cNvSpPr>
            <p:nvPr/>
          </p:nvSpPr>
          <p:spPr bwMode="auto">
            <a:xfrm>
              <a:off x="254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198" name="Group 17"/>
          <p:cNvGrpSpPr>
            <a:grpSpLocks/>
          </p:cNvGrpSpPr>
          <p:nvPr/>
        </p:nvGrpSpPr>
        <p:grpSpPr bwMode="auto">
          <a:xfrm>
            <a:off x="1981200" y="2895600"/>
            <a:ext cx="1371600" cy="838200"/>
            <a:chOff x="2256" y="1008"/>
            <a:chExt cx="864" cy="528"/>
          </a:xfrm>
        </p:grpSpPr>
        <p:grpSp>
          <p:nvGrpSpPr>
            <p:cNvPr id="8225" name="Group 18"/>
            <p:cNvGrpSpPr>
              <a:grpSpLocks/>
            </p:cNvGrpSpPr>
            <p:nvPr/>
          </p:nvGrpSpPr>
          <p:grpSpPr bwMode="auto">
            <a:xfrm>
              <a:off x="2256" y="1008"/>
              <a:ext cx="864" cy="528"/>
              <a:chOff x="2256" y="1008"/>
              <a:chExt cx="864" cy="528"/>
            </a:xfrm>
          </p:grpSpPr>
          <p:sp>
            <p:nvSpPr>
              <p:cNvPr id="8228" name="Rectangle 19"/>
              <p:cNvSpPr>
                <a:spLocks noChangeArrowheads="1"/>
              </p:cNvSpPr>
              <p:nvPr/>
            </p:nvSpPr>
            <p:spPr bwMode="auto">
              <a:xfrm>
                <a:off x="2256" y="1008"/>
                <a:ext cx="864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9" name="Line 20"/>
              <p:cNvSpPr>
                <a:spLocks noChangeShapeType="1"/>
              </p:cNvSpPr>
              <p:nvPr/>
            </p:nvSpPr>
            <p:spPr bwMode="auto">
              <a:xfrm>
                <a:off x="2256" y="134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30" name="Line 21"/>
              <p:cNvSpPr>
                <a:spLocks noChangeShapeType="1"/>
              </p:cNvSpPr>
              <p:nvPr/>
            </p:nvSpPr>
            <p:spPr bwMode="auto">
              <a:xfrm>
                <a:off x="2688" y="100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8226" name="Line 22"/>
            <p:cNvSpPr>
              <a:spLocks noChangeShapeType="1"/>
            </p:cNvSpPr>
            <p:nvPr/>
          </p:nvSpPr>
          <p:spPr bwMode="auto">
            <a:xfrm>
              <a:off x="283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227" name="Line 23"/>
            <p:cNvSpPr>
              <a:spLocks noChangeShapeType="1"/>
            </p:cNvSpPr>
            <p:nvPr/>
          </p:nvSpPr>
          <p:spPr bwMode="auto">
            <a:xfrm>
              <a:off x="254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199" name="Text Box 24"/>
          <p:cNvSpPr txBox="1">
            <a:spLocks noChangeArrowheads="1"/>
          </p:cNvSpPr>
          <p:nvPr/>
        </p:nvSpPr>
        <p:spPr bwMode="auto">
          <a:xfrm>
            <a:off x="3641725" y="16557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49</a:t>
            </a:r>
          </a:p>
        </p:txBody>
      </p:sp>
      <p:sp>
        <p:nvSpPr>
          <p:cNvPr id="8200" name="Text Box 25"/>
          <p:cNvSpPr txBox="1">
            <a:spLocks noChangeArrowheads="1"/>
          </p:cNvSpPr>
          <p:nvPr/>
        </p:nvSpPr>
        <p:spPr bwMode="auto">
          <a:xfrm>
            <a:off x="4860925" y="29511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49</a:t>
            </a:r>
          </a:p>
        </p:txBody>
      </p:sp>
      <p:sp>
        <p:nvSpPr>
          <p:cNvPr id="8201" name="Text Box 26"/>
          <p:cNvSpPr txBox="1">
            <a:spLocks noChangeArrowheads="1"/>
          </p:cNvSpPr>
          <p:nvPr/>
        </p:nvSpPr>
        <p:spPr bwMode="auto">
          <a:xfrm>
            <a:off x="7086600" y="1524000"/>
            <a:ext cx="1066800" cy="5889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hlink"/>
                </a:solidFill>
              </a:rPr>
              <a:t>n = 2</a:t>
            </a:r>
          </a:p>
        </p:txBody>
      </p:sp>
      <p:sp>
        <p:nvSpPr>
          <p:cNvPr id="8202" name="Text Box 27"/>
          <p:cNvSpPr txBox="1">
            <a:spLocks noChangeArrowheads="1"/>
          </p:cNvSpPr>
          <p:nvPr/>
        </p:nvSpPr>
        <p:spPr bwMode="auto">
          <a:xfrm>
            <a:off x="2057400" y="2971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8203" name="Text Box 28"/>
          <p:cNvSpPr txBox="1">
            <a:spLocks noChangeArrowheads="1"/>
          </p:cNvSpPr>
          <p:nvPr/>
        </p:nvSpPr>
        <p:spPr bwMode="auto">
          <a:xfrm>
            <a:off x="2727325" y="29511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36</a:t>
            </a:r>
          </a:p>
        </p:txBody>
      </p:sp>
      <p:sp>
        <p:nvSpPr>
          <p:cNvPr id="8204" name="Line 29"/>
          <p:cNvSpPr>
            <a:spLocks noChangeShapeType="1"/>
          </p:cNvSpPr>
          <p:nvPr/>
        </p:nvSpPr>
        <p:spPr bwMode="auto">
          <a:xfrm flipH="1">
            <a:off x="2819400" y="2286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205" name="Line 30"/>
          <p:cNvSpPr>
            <a:spLocks noChangeShapeType="1"/>
          </p:cNvSpPr>
          <p:nvPr/>
        </p:nvSpPr>
        <p:spPr bwMode="auto">
          <a:xfrm>
            <a:off x="4267200" y="2286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206" name="Line 31"/>
          <p:cNvSpPr>
            <a:spLocks noChangeShapeType="1"/>
          </p:cNvSpPr>
          <p:nvPr/>
        </p:nvSpPr>
        <p:spPr bwMode="auto">
          <a:xfrm flipH="1">
            <a:off x="2057400" y="3581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207" name="Line 32"/>
          <p:cNvSpPr>
            <a:spLocks noChangeShapeType="1"/>
          </p:cNvSpPr>
          <p:nvPr/>
        </p:nvSpPr>
        <p:spPr bwMode="auto">
          <a:xfrm>
            <a:off x="2667000" y="3657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208" name="Line 33"/>
          <p:cNvSpPr>
            <a:spLocks noChangeShapeType="1"/>
          </p:cNvSpPr>
          <p:nvPr/>
        </p:nvSpPr>
        <p:spPr bwMode="auto">
          <a:xfrm flipH="1">
            <a:off x="4876800" y="3581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209" name="Line 34"/>
          <p:cNvSpPr>
            <a:spLocks noChangeShapeType="1"/>
          </p:cNvSpPr>
          <p:nvPr/>
        </p:nvSpPr>
        <p:spPr bwMode="auto">
          <a:xfrm>
            <a:off x="3200400" y="3581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210" name="Text Box 35"/>
          <p:cNvSpPr txBox="1">
            <a:spLocks noChangeArrowheads="1"/>
          </p:cNvSpPr>
          <p:nvPr/>
        </p:nvSpPr>
        <p:spPr bwMode="auto">
          <a:xfrm>
            <a:off x="5622925" y="29511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8211" name="Line 36"/>
          <p:cNvSpPr>
            <a:spLocks noChangeShapeType="1"/>
          </p:cNvSpPr>
          <p:nvPr/>
        </p:nvSpPr>
        <p:spPr bwMode="auto">
          <a:xfrm>
            <a:off x="54864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212" name="Text Box 37"/>
          <p:cNvSpPr txBox="1">
            <a:spLocks noChangeArrowheads="1"/>
          </p:cNvSpPr>
          <p:nvPr/>
        </p:nvSpPr>
        <p:spPr bwMode="auto">
          <a:xfrm>
            <a:off x="3657600" y="5105400"/>
            <a:ext cx="1490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Insert: 75</a:t>
            </a:r>
          </a:p>
        </p:txBody>
      </p:sp>
      <p:grpSp>
        <p:nvGrpSpPr>
          <p:cNvPr id="8213" name="Group 38"/>
          <p:cNvGrpSpPr>
            <a:grpSpLocks/>
          </p:cNvGrpSpPr>
          <p:nvPr/>
        </p:nvGrpSpPr>
        <p:grpSpPr bwMode="auto">
          <a:xfrm>
            <a:off x="6629400" y="2895600"/>
            <a:ext cx="1371600" cy="838200"/>
            <a:chOff x="2256" y="1008"/>
            <a:chExt cx="864" cy="528"/>
          </a:xfrm>
        </p:grpSpPr>
        <p:grpSp>
          <p:nvGrpSpPr>
            <p:cNvPr id="8219" name="Group 39"/>
            <p:cNvGrpSpPr>
              <a:grpSpLocks/>
            </p:cNvGrpSpPr>
            <p:nvPr/>
          </p:nvGrpSpPr>
          <p:grpSpPr bwMode="auto">
            <a:xfrm>
              <a:off x="2256" y="1008"/>
              <a:ext cx="864" cy="528"/>
              <a:chOff x="2256" y="1008"/>
              <a:chExt cx="864" cy="528"/>
            </a:xfrm>
          </p:grpSpPr>
          <p:sp>
            <p:nvSpPr>
              <p:cNvPr id="8222" name="Rectangle 40"/>
              <p:cNvSpPr>
                <a:spLocks noChangeArrowheads="1"/>
              </p:cNvSpPr>
              <p:nvPr/>
            </p:nvSpPr>
            <p:spPr bwMode="auto">
              <a:xfrm>
                <a:off x="2256" y="1008"/>
                <a:ext cx="864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3" name="Line 41"/>
              <p:cNvSpPr>
                <a:spLocks noChangeShapeType="1"/>
              </p:cNvSpPr>
              <p:nvPr/>
            </p:nvSpPr>
            <p:spPr bwMode="auto">
              <a:xfrm>
                <a:off x="2256" y="134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24" name="Line 42"/>
              <p:cNvSpPr>
                <a:spLocks noChangeShapeType="1"/>
              </p:cNvSpPr>
              <p:nvPr/>
            </p:nvSpPr>
            <p:spPr bwMode="auto">
              <a:xfrm>
                <a:off x="2688" y="100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8220" name="Line 43"/>
            <p:cNvSpPr>
              <a:spLocks noChangeShapeType="1"/>
            </p:cNvSpPr>
            <p:nvPr/>
          </p:nvSpPr>
          <p:spPr bwMode="auto">
            <a:xfrm>
              <a:off x="283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221" name="Line 44"/>
            <p:cNvSpPr>
              <a:spLocks noChangeShapeType="1"/>
            </p:cNvSpPr>
            <p:nvPr/>
          </p:nvSpPr>
          <p:spPr bwMode="auto">
            <a:xfrm>
              <a:off x="254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214" name="Text Box 45"/>
          <p:cNvSpPr txBox="1">
            <a:spLocks noChangeArrowheads="1"/>
          </p:cNvSpPr>
          <p:nvPr/>
        </p:nvSpPr>
        <p:spPr bwMode="auto">
          <a:xfrm>
            <a:off x="6765925" y="29511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62</a:t>
            </a:r>
          </a:p>
        </p:txBody>
      </p:sp>
      <p:sp>
        <p:nvSpPr>
          <p:cNvPr id="8215" name="Line 46"/>
          <p:cNvSpPr>
            <a:spLocks noChangeShapeType="1"/>
          </p:cNvSpPr>
          <p:nvPr/>
        </p:nvSpPr>
        <p:spPr bwMode="auto">
          <a:xfrm flipH="1">
            <a:off x="6858000" y="35814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216" name="Line 47"/>
          <p:cNvSpPr>
            <a:spLocks noChangeShapeType="1"/>
          </p:cNvSpPr>
          <p:nvPr/>
        </p:nvSpPr>
        <p:spPr bwMode="auto">
          <a:xfrm>
            <a:off x="6019800" y="3581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217" name="Text Box 48"/>
          <p:cNvSpPr txBox="1">
            <a:spLocks noChangeArrowheads="1"/>
          </p:cNvSpPr>
          <p:nvPr/>
        </p:nvSpPr>
        <p:spPr bwMode="auto">
          <a:xfrm>
            <a:off x="4403725" y="16557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62</a:t>
            </a:r>
          </a:p>
        </p:txBody>
      </p:sp>
      <p:sp>
        <p:nvSpPr>
          <p:cNvPr id="8218" name="Line 49"/>
          <p:cNvSpPr>
            <a:spLocks noChangeShapeType="1"/>
          </p:cNvSpPr>
          <p:nvPr/>
        </p:nvSpPr>
        <p:spPr bwMode="auto">
          <a:xfrm>
            <a:off x="4800600" y="22860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0694F0-3A7D-4855-BA80-F3D42A4C0AFC}" type="slidenum">
              <a:rPr lang="en-US"/>
              <a:pPr/>
              <a:t>50</a:t>
            </a:fld>
            <a:endParaRPr lang="en-US"/>
          </a:p>
        </p:txBody>
      </p:sp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B-Tree Roadmap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B-Tree</a:t>
            </a:r>
          </a:p>
          <a:p>
            <a:pPr lvl="1" eaLnBrk="1" hangingPunct="1">
              <a:defRPr/>
            </a:pPr>
            <a:r>
              <a:rPr lang="en-US" smtClean="0">
                <a:solidFill>
                  <a:srgbClr val="B2B2B2"/>
                </a:solidFill>
              </a:rPr>
              <a:t>Recap</a:t>
            </a:r>
          </a:p>
          <a:p>
            <a:pPr lvl="1" eaLnBrk="1" hangingPunct="1">
              <a:defRPr/>
            </a:pPr>
            <a:r>
              <a:rPr lang="en-US" smtClean="0">
                <a:solidFill>
                  <a:srgbClr val="B2B2B2"/>
                </a:solidFill>
              </a:rPr>
              <a:t>Insertion (recap)</a:t>
            </a:r>
          </a:p>
          <a:p>
            <a:pPr lvl="1" eaLnBrk="1" hangingPunct="1">
              <a:defRPr/>
            </a:pPr>
            <a:r>
              <a:rPr lang="en-US" smtClean="0">
                <a:solidFill>
                  <a:srgbClr val="B2B2B2"/>
                </a:solidFill>
              </a:rPr>
              <a:t>Deletion</a:t>
            </a:r>
          </a:p>
          <a:p>
            <a:pPr lvl="1" eaLnBrk="1" hangingPunct="1">
              <a:defRPr/>
            </a:pPr>
            <a:r>
              <a:rPr lang="en-US" smtClean="0"/>
              <a:t>Construction</a:t>
            </a:r>
          </a:p>
          <a:p>
            <a:pPr lvl="1" eaLnBrk="1" hangingPunct="1">
              <a:defRPr/>
            </a:pPr>
            <a:r>
              <a:rPr lang="en-US" smtClean="0"/>
              <a:t>Efficiency</a:t>
            </a:r>
          </a:p>
          <a:p>
            <a:pPr eaLnBrk="1" hangingPunct="1">
              <a:defRPr/>
            </a:pPr>
            <a:r>
              <a:rPr lang="en-US" smtClean="0"/>
              <a:t>B-Tree variants</a:t>
            </a:r>
          </a:p>
          <a:p>
            <a:pPr eaLnBrk="1" hangingPunct="1">
              <a:defRPr/>
            </a:pPr>
            <a:r>
              <a:rPr lang="en-US" smtClean="0">
                <a:solidFill>
                  <a:srgbClr val="969696"/>
                </a:solidFill>
              </a:rPr>
              <a:t>Hash-based Indexes</a:t>
            </a:r>
          </a:p>
        </p:txBody>
      </p:sp>
      <p:sp>
        <p:nvSpPr>
          <p:cNvPr id="54277" name="AutoShape 4"/>
          <p:cNvSpPr>
            <a:spLocks noChangeArrowheads="1"/>
          </p:cNvSpPr>
          <p:nvPr/>
        </p:nvSpPr>
        <p:spPr bwMode="auto">
          <a:xfrm>
            <a:off x="381000" y="38100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06E5274-F95C-4CCF-A53A-F01B376B6600}" type="slidenum">
              <a:rPr lang="en-US"/>
              <a:pPr/>
              <a:t>51</a:t>
            </a:fld>
            <a:endParaRPr lang="en-US"/>
          </a:p>
        </p:txBody>
      </p:sp>
      <p:sp>
        <p:nvSpPr>
          <p:cNvPr id="13517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Question</a:t>
            </a:r>
          </a:p>
        </p:txBody>
      </p:sp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1062038" y="2971800"/>
            <a:ext cx="7170737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/>
              <a:t>How does insertion-based construction</a:t>
            </a:r>
            <a:br>
              <a:rPr lang="en-US" sz="3600"/>
            </a:br>
            <a:r>
              <a:rPr lang="en-US" sz="3600"/>
              <a:t>perform?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CC47347-57CE-4B4D-991C-ADFC7071CBC1}" type="slidenum">
              <a:rPr lang="en-US"/>
              <a:pPr/>
              <a:t>52</a:t>
            </a:fld>
            <a:endParaRPr lang="en-US"/>
          </a:p>
        </p:txBody>
      </p:sp>
      <p:sp>
        <p:nvSpPr>
          <p:cNvPr id="137220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B-Tree Construction</a:t>
            </a:r>
          </a:p>
        </p:txBody>
      </p:sp>
      <p:sp>
        <p:nvSpPr>
          <p:cNvPr id="56324" name="Text Box 16"/>
          <p:cNvSpPr txBox="1">
            <a:spLocks noChangeArrowheads="1"/>
          </p:cNvSpPr>
          <p:nvPr/>
        </p:nvSpPr>
        <p:spPr bwMode="auto">
          <a:xfrm>
            <a:off x="6629400" y="5410200"/>
            <a:ext cx="479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56325" name="Text Box 17"/>
          <p:cNvSpPr txBox="1">
            <a:spLocks noChangeArrowheads="1"/>
          </p:cNvSpPr>
          <p:nvPr/>
        </p:nvSpPr>
        <p:spPr bwMode="auto">
          <a:xfrm>
            <a:off x="8001000" y="5410200"/>
            <a:ext cx="479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56326" name="Text Box 18"/>
          <p:cNvSpPr txBox="1">
            <a:spLocks noChangeArrowheads="1"/>
          </p:cNvSpPr>
          <p:nvPr/>
        </p:nvSpPr>
        <p:spPr bwMode="auto">
          <a:xfrm>
            <a:off x="2514600" y="5410200"/>
            <a:ext cx="479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56327" name="Text Box 19"/>
          <p:cNvSpPr txBox="1">
            <a:spLocks noChangeArrowheads="1"/>
          </p:cNvSpPr>
          <p:nvPr/>
        </p:nvSpPr>
        <p:spPr bwMode="auto">
          <a:xfrm>
            <a:off x="3886200" y="5410200"/>
            <a:ext cx="479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21</a:t>
            </a:r>
          </a:p>
        </p:txBody>
      </p:sp>
      <p:sp>
        <p:nvSpPr>
          <p:cNvPr id="56328" name="Text Box 20"/>
          <p:cNvSpPr txBox="1">
            <a:spLocks noChangeArrowheads="1"/>
          </p:cNvSpPr>
          <p:nvPr/>
        </p:nvSpPr>
        <p:spPr bwMode="auto">
          <a:xfrm>
            <a:off x="5257800" y="5410200"/>
            <a:ext cx="479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34</a:t>
            </a:r>
          </a:p>
        </p:txBody>
      </p:sp>
      <p:sp>
        <p:nvSpPr>
          <p:cNvPr id="56329" name="Text Box 21"/>
          <p:cNvSpPr txBox="1">
            <a:spLocks noChangeArrowheads="1"/>
          </p:cNvSpPr>
          <p:nvPr/>
        </p:nvSpPr>
        <p:spPr bwMode="auto">
          <a:xfrm>
            <a:off x="1828800" y="5410200"/>
            <a:ext cx="479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41</a:t>
            </a:r>
          </a:p>
        </p:txBody>
      </p:sp>
      <p:sp>
        <p:nvSpPr>
          <p:cNvPr id="56330" name="Text Box 22"/>
          <p:cNvSpPr txBox="1">
            <a:spLocks noChangeArrowheads="1"/>
          </p:cNvSpPr>
          <p:nvPr/>
        </p:nvSpPr>
        <p:spPr bwMode="auto">
          <a:xfrm>
            <a:off x="457200" y="5410200"/>
            <a:ext cx="479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48</a:t>
            </a:r>
          </a:p>
        </p:txBody>
      </p:sp>
      <p:sp>
        <p:nvSpPr>
          <p:cNvPr id="56331" name="Text Box 23"/>
          <p:cNvSpPr txBox="1">
            <a:spLocks noChangeArrowheads="1"/>
          </p:cNvSpPr>
          <p:nvPr/>
        </p:nvSpPr>
        <p:spPr bwMode="auto">
          <a:xfrm>
            <a:off x="1143000" y="5410200"/>
            <a:ext cx="479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57</a:t>
            </a:r>
          </a:p>
        </p:txBody>
      </p:sp>
      <p:sp>
        <p:nvSpPr>
          <p:cNvPr id="56332" name="Text Box 24"/>
          <p:cNvSpPr txBox="1">
            <a:spLocks noChangeArrowheads="1"/>
          </p:cNvSpPr>
          <p:nvPr/>
        </p:nvSpPr>
        <p:spPr bwMode="auto">
          <a:xfrm>
            <a:off x="4572000" y="5410200"/>
            <a:ext cx="479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62</a:t>
            </a:r>
          </a:p>
        </p:txBody>
      </p:sp>
      <p:sp>
        <p:nvSpPr>
          <p:cNvPr id="56333" name="Text Box 25"/>
          <p:cNvSpPr txBox="1">
            <a:spLocks noChangeArrowheads="1"/>
          </p:cNvSpPr>
          <p:nvPr/>
        </p:nvSpPr>
        <p:spPr bwMode="auto">
          <a:xfrm>
            <a:off x="3200400" y="5410200"/>
            <a:ext cx="479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75</a:t>
            </a:r>
          </a:p>
        </p:txBody>
      </p:sp>
      <p:sp>
        <p:nvSpPr>
          <p:cNvPr id="56334" name="Text Box 26"/>
          <p:cNvSpPr txBox="1">
            <a:spLocks noChangeArrowheads="1"/>
          </p:cNvSpPr>
          <p:nvPr/>
        </p:nvSpPr>
        <p:spPr bwMode="auto">
          <a:xfrm>
            <a:off x="5943600" y="5410200"/>
            <a:ext cx="479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81</a:t>
            </a:r>
          </a:p>
        </p:txBody>
      </p:sp>
      <p:sp>
        <p:nvSpPr>
          <p:cNvPr id="56335" name="Text Box 27"/>
          <p:cNvSpPr txBox="1">
            <a:spLocks noChangeArrowheads="1"/>
          </p:cNvSpPr>
          <p:nvPr/>
        </p:nvSpPr>
        <p:spPr bwMode="auto">
          <a:xfrm>
            <a:off x="7315200" y="5410200"/>
            <a:ext cx="479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97</a:t>
            </a:r>
          </a:p>
        </p:txBody>
      </p:sp>
      <p:sp>
        <p:nvSpPr>
          <p:cNvPr id="137244" name="AutoShape 28"/>
          <p:cNvSpPr>
            <a:spLocks/>
          </p:cNvSpPr>
          <p:nvPr/>
        </p:nvSpPr>
        <p:spPr bwMode="auto">
          <a:xfrm rot="-5400000">
            <a:off x="4076700" y="800100"/>
            <a:ext cx="838200" cy="7772400"/>
          </a:xfrm>
          <a:prstGeom prst="rightBrace">
            <a:avLst>
              <a:gd name="adj1" fmla="val 77273"/>
              <a:gd name="adj2" fmla="val 4969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37245" name="Text Box 29"/>
          <p:cNvSpPr txBox="1">
            <a:spLocks noChangeArrowheads="1"/>
          </p:cNvSpPr>
          <p:nvPr/>
        </p:nvSpPr>
        <p:spPr bwMode="auto">
          <a:xfrm>
            <a:off x="4038600" y="3562350"/>
            <a:ext cx="841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44" grpId="0" animBg="1"/>
      <p:bldP spid="13724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B-Tree Construction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6629400" y="5410200"/>
            <a:ext cx="479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75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8001000" y="5410200"/>
            <a:ext cx="479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97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514600" y="5410200"/>
            <a:ext cx="479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21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3886200" y="5410200"/>
            <a:ext cx="479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41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5257800" y="5410200"/>
            <a:ext cx="479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57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1828800" y="5410200"/>
            <a:ext cx="479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457200" y="5410200"/>
            <a:ext cx="479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1143000" y="5410200"/>
            <a:ext cx="479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4572000" y="5410200"/>
            <a:ext cx="479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48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3200400" y="5410200"/>
            <a:ext cx="479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34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5943600" y="5410200"/>
            <a:ext cx="479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62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7315200" y="5410200"/>
            <a:ext cx="479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81</a:t>
            </a:r>
          </a:p>
        </p:txBody>
      </p:sp>
      <p:sp>
        <p:nvSpPr>
          <p:cNvPr id="139322" name="Line 58"/>
          <p:cNvSpPr>
            <a:spLocks noChangeShapeType="1"/>
          </p:cNvSpPr>
          <p:nvPr/>
        </p:nvSpPr>
        <p:spPr bwMode="auto">
          <a:xfrm>
            <a:off x="609600" y="6324600"/>
            <a:ext cx="762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9323" name="Text Box 59"/>
          <p:cNvSpPr txBox="1">
            <a:spLocks noChangeArrowheads="1"/>
          </p:cNvSpPr>
          <p:nvPr/>
        </p:nvSpPr>
        <p:spPr bwMode="auto">
          <a:xfrm>
            <a:off x="3581400" y="6248400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Scan</a:t>
            </a:r>
          </a:p>
        </p:txBody>
      </p:sp>
      <p:grpSp>
        <p:nvGrpSpPr>
          <p:cNvPr id="139338" name="Group 74"/>
          <p:cNvGrpSpPr>
            <a:grpSpLocks/>
          </p:cNvGrpSpPr>
          <p:nvPr/>
        </p:nvGrpSpPr>
        <p:grpSpPr bwMode="auto">
          <a:xfrm>
            <a:off x="6613525" y="3865563"/>
            <a:ext cx="1844675" cy="1011237"/>
            <a:chOff x="4166" y="2435"/>
            <a:chExt cx="1162" cy="637"/>
          </a:xfrm>
        </p:grpSpPr>
        <p:grpSp>
          <p:nvGrpSpPr>
            <p:cNvPr id="57404" name="Group 24"/>
            <p:cNvGrpSpPr>
              <a:grpSpLocks/>
            </p:cNvGrpSpPr>
            <p:nvPr/>
          </p:nvGrpSpPr>
          <p:grpSpPr bwMode="auto">
            <a:xfrm>
              <a:off x="4176" y="2448"/>
              <a:ext cx="1152" cy="624"/>
              <a:chOff x="288" y="2448"/>
              <a:chExt cx="1152" cy="624"/>
            </a:xfrm>
          </p:grpSpPr>
          <p:sp>
            <p:nvSpPr>
              <p:cNvPr id="57408" name="Rectangle 17"/>
              <p:cNvSpPr>
                <a:spLocks noChangeArrowheads="1"/>
              </p:cNvSpPr>
              <p:nvPr/>
            </p:nvSpPr>
            <p:spPr bwMode="auto">
              <a:xfrm>
                <a:off x="288" y="2448"/>
                <a:ext cx="1152" cy="6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9" name="Line 18"/>
              <p:cNvSpPr>
                <a:spLocks noChangeShapeType="1"/>
              </p:cNvSpPr>
              <p:nvPr/>
            </p:nvSpPr>
            <p:spPr bwMode="auto">
              <a:xfrm>
                <a:off x="288" y="2784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410" name="Line 19"/>
              <p:cNvSpPr>
                <a:spLocks noChangeShapeType="1"/>
              </p:cNvSpPr>
              <p:nvPr/>
            </p:nvSpPr>
            <p:spPr bwMode="auto">
              <a:xfrm>
                <a:off x="1056" y="244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411" name="Line 20"/>
              <p:cNvSpPr>
                <a:spLocks noChangeShapeType="1"/>
              </p:cNvSpPr>
              <p:nvPr/>
            </p:nvSpPr>
            <p:spPr bwMode="auto">
              <a:xfrm>
                <a:off x="624" y="244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412" name="Line 21"/>
              <p:cNvSpPr>
                <a:spLocks noChangeShapeType="1"/>
              </p:cNvSpPr>
              <p:nvPr/>
            </p:nvSpPr>
            <p:spPr bwMode="auto">
              <a:xfrm>
                <a:off x="1248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413" name="Line 22"/>
              <p:cNvSpPr>
                <a:spLocks noChangeShapeType="1"/>
              </p:cNvSpPr>
              <p:nvPr/>
            </p:nvSpPr>
            <p:spPr bwMode="auto">
              <a:xfrm>
                <a:off x="480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414" name="Line 23"/>
              <p:cNvSpPr>
                <a:spLocks noChangeShapeType="1"/>
              </p:cNvSpPr>
              <p:nvPr/>
            </p:nvSpPr>
            <p:spPr bwMode="auto">
              <a:xfrm>
                <a:off x="86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7405" name="Text Box 68"/>
            <p:cNvSpPr txBox="1">
              <a:spLocks noChangeArrowheads="1"/>
            </p:cNvSpPr>
            <p:nvPr/>
          </p:nvSpPr>
          <p:spPr bwMode="auto">
            <a:xfrm>
              <a:off x="4166" y="2435"/>
              <a:ext cx="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75</a:t>
              </a:r>
            </a:p>
          </p:txBody>
        </p:sp>
        <p:sp>
          <p:nvSpPr>
            <p:cNvPr id="57406" name="Text Box 69"/>
            <p:cNvSpPr txBox="1">
              <a:spLocks noChangeArrowheads="1"/>
            </p:cNvSpPr>
            <p:nvPr/>
          </p:nvSpPr>
          <p:spPr bwMode="auto">
            <a:xfrm>
              <a:off x="4598" y="2435"/>
              <a:ext cx="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81</a:t>
              </a:r>
            </a:p>
          </p:txBody>
        </p:sp>
        <p:sp>
          <p:nvSpPr>
            <p:cNvPr id="57407" name="Text Box 70"/>
            <p:cNvSpPr txBox="1">
              <a:spLocks noChangeArrowheads="1"/>
            </p:cNvSpPr>
            <p:nvPr/>
          </p:nvSpPr>
          <p:spPr bwMode="auto">
            <a:xfrm>
              <a:off x="4982" y="2435"/>
              <a:ext cx="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97</a:t>
              </a:r>
            </a:p>
          </p:txBody>
        </p:sp>
      </p:grpSp>
      <p:grpSp>
        <p:nvGrpSpPr>
          <p:cNvPr id="139342" name="Group 78"/>
          <p:cNvGrpSpPr>
            <a:grpSpLocks/>
          </p:cNvGrpSpPr>
          <p:nvPr/>
        </p:nvGrpSpPr>
        <p:grpSpPr bwMode="auto">
          <a:xfrm>
            <a:off x="457200" y="3886200"/>
            <a:ext cx="1981200" cy="990600"/>
            <a:chOff x="288" y="2448"/>
            <a:chExt cx="1248" cy="624"/>
          </a:xfrm>
        </p:grpSpPr>
        <p:grpSp>
          <p:nvGrpSpPr>
            <p:cNvPr id="57391" name="Group 71"/>
            <p:cNvGrpSpPr>
              <a:grpSpLocks/>
            </p:cNvGrpSpPr>
            <p:nvPr/>
          </p:nvGrpSpPr>
          <p:grpSpPr bwMode="auto">
            <a:xfrm>
              <a:off x="288" y="2448"/>
              <a:ext cx="1152" cy="624"/>
              <a:chOff x="288" y="2448"/>
              <a:chExt cx="1152" cy="624"/>
            </a:xfrm>
          </p:grpSpPr>
          <p:grpSp>
            <p:nvGrpSpPr>
              <p:cNvPr id="57393" name="Group 25"/>
              <p:cNvGrpSpPr>
                <a:grpSpLocks/>
              </p:cNvGrpSpPr>
              <p:nvPr/>
            </p:nvGrpSpPr>
            <p:grpSpPr bwMode="auto">
              <a:xfrm>
                <a:off x="288" y="2448"/>
                <a:ext cx="1152" cy="624"/>
                <a:chOff x="288" y="2448"/>
                <a:chExt cx="1152" cy="624"/>
              </a:xfrm>
            </p:grpSpPr>
            <p:sp>
              <p:nvSpPr>
                <p:cNvPr id="57397" name="Rectangle 26"/>
                <p:cNvSpPr>
                  <a:spLocks noChangeArrowheads="1"/>
                </p:cNvSpPr>
                <p:nvPr/>
              </p:nvSpPr>
              <p:spPr bwMode="auto">
                <a:xfrm>
                  <a:off x="288" y="2448"/>
                  <a:ext cx="1152" cy="6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398" name="Line 27"/>
                <p:cNvSpPr>
                  <a:spLocks noChangeShapeType="1"/>
                </p:cNvSpPr>
                <p:nvPr/>
              </p:nvSpPr>
              <p:spPr bwMode="auto">
                <a:xfrm>
                  <a:off x="288" y="2784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7399" name="Line 28"/>
                <p:cNvSpPr>
                  <a:spLocks noChangeShapeType="1"/>
                </p:cNvSpPr>
                <p:nvPr/>
              </p:nvSpPr>
              <p:spPr bwMode="auto">
                <a:xfrm>
                  <a:off x="1056" y="244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7400" name="Line 29"/>
                <p:cNvSpPr>
                  <a:spLocks noChangeShapeType="1"/>
                </p:cNvSpPr>
                <p:nvPr/>
              </p:nvSpPr>
              <p:spPr bwMode="auto">
                <a:xfrm>
                  <a:off x="624" y="244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7401" name="Line 30"/>
                <p:cNvSpPr>
                  <a:spLocks noChangeShapeType="1"/>
                </p:cNvSpPr>
                <p:nvPr/>
              </p:nvSpPr>
              <p:spPr bwMode="auto">
                <a:xfrm>
                  <a:off x="1248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7402" name="Line 31"/>
                <p:cNvSpPr>
                  <a:spLocks noChangeShapeType="1"/>
                </p:cNvSpPr>
                <p:nvPr/>
              </p:nvSpPr>
              <p:spPr bwMode="auto">
                <a:xfrm>
                  <a:off x="480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7403" name="Line 32"/>
                <p:cNvSpPr>
                  <a:spLocks noChangeShapeType="1"/>
                </p:cNvSpPr>
                <p:nvPr/>
              </p:nvSpPr>
              <p:spPr bwMode="auto">
                <a:xfrm>
                  <a:off x="864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57394" name="Text Box 57"/>
              <p:cNvSpPr txBox="1">
                <a:spLocks noChangeArrowheads="1"/>
              </p:cNvSpPr>
              <p:nvPr/>
            </p:nvSpPr>
            <p:spPr bwMode="auto">
              <a:xfrm>
                <a:off x="288" y="2448"/>
                <a:ext cx="2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11</a:t>
                </a:r>
              </a:p>
            </p:txBody>
          </p:sp>
          <p:sp>
            <p:nvSpPr>
              <p:cNvPr id="57395" name="Text Box 60"/>
              <p:cNvSpPr txBox="1">
                <a:spLocks noChangeArrowheads="1"/>
              </p:cNvSpPr>
              <p:nvPr/>
            </p:nvSpPr>
            <p:spPr bwMode="auto">
              <a:xfrm>
                <a:off x="672" y="2448"/>
                <a:ext cx="2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13</a:t>
                </a:r>
              </a:p>
            </p:txBody>
          </p:sp>
          <p:sp>
            <p:nvSpPr>
              <p:cNvPr id="57396" name="Text Box 61"/>
              <p:cNvSpPr txBox="1">
                <a:spLocks noChangeArrowheads="1"/>
              </p:cNvSpPr>
              <p:nvPr/>
            </p:nvSpPr>
            <p:spPr bwMode="auto">
              <a:xfrm>
                <a:off x="1104" y="2448"/>
                <a:ext cx="2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15</a:t>
                </a:r>
              </a:p>
            </p:txBody>
          </p:sp>
        </p:grpSp>
        <p:sp>
          <p:nvSpPr>
            <p:cNvPr id="57392" name="Line 75"/>
            <p:cNvSpPr>
              <a:spLocks noChangeShapeType="1"/>
            </p:cNvSpPr>
            <p:nvPr/>
          </p:nvSpPr>
          <p:spPr bwMode="auto">
            <a:xfrm>
              <a:off x="1344" y="29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39343" name="Group 79"/>
          <p:cNvGrpSpPr>
            <a:grpSpLocks/>
          </p:cNvGrpSpPr>
          <p:nvPr/>
        </p:nvGrpSpPr>
        <p:grpSpPr bwMode="auto">
          <a:xfrm>
            <a:off x="2514600" y="3886200"/>
            <a:ext cx="2057400" cy="990600"/>
            <a:chOff x="1584" y="2448"/>
            <a:chExt cx="1296" cy="624"/>
          </a:xfrm>
        </p:grpSpPr>
        <p:grpSp>
          <p:nvGrpSpPr>
            <p:cNvPr id="57378" name="Group 72"/>
            <p:cNvGrpSpPr>
              <a:grpSpLocks/>
            </p:cNvGrpSpPr>
            <p:nvPr/>
          </p:nvGrpSpPr>
          <p:grpSpPr bwMode="auto">
            <a:xfrm>
              <a:off x="1584" y="2448"/>
              <a:ext cx="1152" cy="624"/>
              <a:chOff x="1584" y="2448"/>
              <a:chExt cx="1152" cy="624"/>
            </a:xfrm>
          </p:grpSpPr>
          <p:grpSp>
            <p:nvGrpSpPr>
              <p:cNvPr id="57380" name="Group 33"/>
              <p:cNvGrpSpPr>
                <a:grpSpLocks/>
              </p:cNvGrpSpPr>
              <p:nvPr/>
            </p:nvGrpSpPr>
            <p:grpSpPr bwMode="auto">
              <a:xfrm>
                <a:off x="1584" y="2448"/>
                <a:ext cx="1152" cy="624"/>
                <a:chOff x="288" y="2448"/>
                <a:chExt cx="1152" cy="624"/>
              </a:xfrm>
            </p:grpSpPr>
            <p:sp>
              <p:nvSpPr>
                <p:cNvPr id="57384" name="Rectangle 34"/>
                <p:cNvSpPr>
                  <a:spLocks noChangeArrowheads="1"/>
                </p:cNvSpPr>
                <p:nvPr/>
              </p:nvSpPr>
              <p:spPr bwMode="auto">
                <a:xfrm>
                  <a:off x="288" y="2448"/>
                  <a:ext cx="1152" cy="6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385" name="Line 35"/>
                <p:cNvSpPr>
                  <a:spLocks noChangeShapeType="1"/>
                </p:cNvSpPr>
                <p:nvPr/>
              </p:nvSpPr>
              <p:spPr bwMode="auto">
                <a:xfrm>
                  <a:off x="288" y="2784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7386" name="Line 36"/>
                <p:cNvSpPr>
                  <a:spLocks noChangeShapeType="1"/>
                </p:cNvSpPr>
                <p:nvPr/>
              </p:nvSpPr>
              <p:spPr bwMode="auto">
                <a:xfrm>
                  <a:off x="1056" y="244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7387" name="Line 37"/>
                <p:cNvSpPr>
                  <a:spLocks noChangeShapeType="1"/>
                </p:cNvSpPr>
                <p:nvPr/>
              </p:nvSpPr>
              <p:spPr bwMode="auto">
                <a:xfrm>
                  <a:off x="624" y="244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7388" name="Line 38"/>
                <p:cNvSpPr>
                  <a:spLocks noChangeShapeType="1"/>
                </p:cNvSpPr>
                <p:nvPr/>
              </p:nvSpPr>
              <p:spPr bwMode="auto">
                <a:xfrm>
                  <a:off x="1248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7389" name="Line 39"/>
                <p:cNvSpPr>
                  <a:spLocks noChangeShapeType="1"/>
                </p:cNvSpPr>
                <p:nvPr/>
              </p:nvSpPr>
              <p:spPr bwMode="auto">
                <a:xfrm>
                  <a:off x="480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7390" name="Line 40"/>
                <p:cNvSpPr>
                  <a:spLocks noChangeShapeType="1"/>
                </p:cNvSpPr>
                <p:nvPr/>
              </p:nvSpPr>
              <p:spPr bwMode="auto">
                <a:xfrm>
                  <a:off x="864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57381" name="Text Box 62"/>
              <p:cNvSpPr txBox="1">
                <a:spLocks noChangeArrowheads="1"/>
              </p:cNvSpPr>
              <p:nvPr/>
            </p:nvSpPr>
            <p:spPr bwMode="auto">
              <a:xfrm>
                <a:off x="1584" y="2448"/>
                <a:ext cx="2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21</a:t>
                </a:r>
              </a:p>
            </p:txBody>
          </p:sp>
          <p:sp>
            <p:nvSpPr>
              <p:cNvPr id="57382" name="Text Box 63"/>
              <p:cNvSpPr txBox="1">
                <a:spLocks noChangeArrowheads="1"/>
              </p:cNvSpPr>
              <p:nvPr/>
            </p:nvSpPr>
            <p:spPr bwMode="auto">
              <a:xfrm>
                <a:off x="2016" y="2448"/>
                <a:ext cx="2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34</a:t>
                </a:r>
              </a:p>
            </p:txBody>
          </p:sp>
          <p:sp>
            <p:nvSpPr>
              <p:cNvPr id="57383" name="Text Box 64"/>
              <p:cNvSpPr txBox="1">
                <a:spLocks noChangeArrowheads="1"/>
              </p:cNvSpPr>
              <p:nvPr/>
            </p:nvSpPr>
            <p:spPr bwMode="auto">
              <a:xfrm>
                <a:off x="2400" y="2448"/>
                <a:ext cx="2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41</a:t>
                </a:r>
              </a:p>
            </p:txBody>
          </p:sp>
        </p:grpSp>
        <p:sp>
          <p:nvSpPr>
            <p:cNvPr id="57379" name="Line 76"/>
            <p:cNvSpPr>
              <a:spLocks noChangeShapeType="1"/>
            </p:cNvSpPr>
            <p:nvPr/>
          </p:nvSpPr>
          <p:spPr bwMode="auto">
            <a:xfrm>
              <a:off x="2640" y="29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39344" name="Group 80"/>
          <p:cNvGrpSpPr>
            <a:grpSpLocks/>
          </p:cNvGrpSpPr>
          <p:nvPr/>
        </p:nvGrpSpPr>
        <p:grpSpPr bwMode="auto">
          <a:xfrm>
            <a:off x="4572000" y="3865563"/>
            <a:ext cx="1981200" cy="1011237"/>
            <a:chOff x="2880" y="2435"/>
            <a:chExt cx="1248" cy="637"/>
          </a:xfrm>
        </p:grpSpPr>
        <p:grpSp>
          <p:nvGrpSpPr>
            <p:cNvPr id="57365" name="Group 73"/>
            <p:cNvGrpSpPr>
              <a:grpSpLocks/>
            </p:cNvGrpSpPr>
            <p:nvPr/>
          </p:nvGrpSpPr>
          <p:grpSpPr bwMode="auto">
            <a:xfrm>
              <a:off x="2880" y="2435"/>
              <a:ext cx="1152" cy="637"/>
              <a:chOff x="2880" y="2435"/>
              <a:chExt cx="1152" cy="637"/>
            </a:xfrm>
          </p:grpSpPr>
          <p:grpSp>
            <p:nvGrpSpPr>
              <p:cNvPr id="57367" name="Group 49"/>
              <p:cNvGrpSpPr>
                <a:grpSpLocks/>
              </p:cNvGrpSpPr>
              <p:nvPr/>
            </p:nvGrpSpPr>
            <p:grpSpPr bwMode="auto">
              <a:xfrm>
                <a:off x="2880" y="2448"/>
                <a:ext cx="1152" cy="624"/>
                <a:chOff x="288" y="2448"/>
                <a:chExt cx="1152" cy="624"/>
              </a:xfrm>
            </p:grpSpPr>
            <p:sp>
              <p:nvSpPr>
                <p:cNvPr id="57371" name="Rectangle 50"/>
                <p:cNvSpPr>
                  <a:spLocks noChangeArrowheads="1"/>
                </p:cNvSpPr>
                <p:nvPr/>
              </p:nvSpPr>
              <p:spPr bwMode="auto">
                <a:xfrm>
                  <a:off x="288" y="2448"/>
                  <a:ext cx="1152" cy="6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372" name="Line 51"/>
                <p:cNvSpPr>
                  <a:spLocks noChangeShapeType="1"/>
                </p:cNvSpPr>
                <p:nvPr/>
              </p:nvSpPr>
              <p:spPr bwMode="auto">
                <a:xfrm>
                  <a:off x="288" y="2784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7373" name="Line 52"/>
                <p:cNvSpPr>
                  <a:spLocks noChangeShapeType="1"/>
                </p:cNvSpPr>
                <p:nvPr/>
              </p:nvSpPr>
              <p:spPr bwMode="auto">
                <a:xfrm>
                  <a:off x="1056" y="244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7374" name="Line 53"/>
                <p:cNvSpPr>
                  <a:spLocks noChangeShapeType="1"/>
                </p:cNvSpPr>
                <p:nvPr/>
              </p:nvSpPr>
              <p:spPr bwMode="auto">
                <a:xfrm>
                  <a:off x="624" y="244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7375" name="Line 54"/>
                <p:cNvSpPr>
                  <a:spLocks noChangeShapeType="1"/>
                </p:cNvSpPr>
                <p:nvPr/>
              </p:nvSpPr>
              <p:spPr bwMode="auto">
                <a:xfrm>
                  <a:off x="1248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7376" name="Line 55"/>
                <p:cNvSpPr>
                  <a:spLocks noChangeShapeType="1"/>
                </p:cNvSpPr>
                <p:nvPr/>
              </p:nvSpPr>
              <p:spPr bwMode="auto">
                <a:xfrm>
                  <a:off x="480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7377" name="Line 56"/>
                <p:cNvSpPr>
                  <a:spLocks noChangeShapeType="1"/>
                </p:cNvSpPr>
                <p:nvPr/>
              </p:nvSpPr>
              <p:spPr bwMode="auto">
                <a:xfrm>
                  <a:off x="864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57368" name="Text Box 65"/>
              <p:cNvSpPr txBox="1">
                <a:spLocks noChangeArrowheads="1"/>
              </p:cNvSpPr>
              <p:nvPr/>
            </p:nvSpPr>
            <p:spPr bwMode="auto">
              <a:xfrm>
                <a:off x="2880" y="2448"/>
                <a:ext cx="2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48</a:t>
                </a:r>
              </a:p>
            </p:txBody>
          </p:sp>
          <p:sp>
            <p:nvSpPr>
              <p:cNvPr id="57369" name="Text Box 66"/>
              <p:cNvSpPr txBox="1">
                <a:spLocks noChangeArrowheads="1"/>
              </p:cNvSpPr>
              <p:nvPr/>
            </p:nvSpPr>
            <p:spPr bwMode="auto">
              <a:xfrm>
                <a:off x="3312" y="2448"/>
                <a:ext cx="2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57</a:t>
                </a:r>
              </a:p>
            </p:txBody>
          </p:sp>
          <p:sp>
            <p:nvSpPr>
              <p:cNvPr id="57370" name="Text Box 67"/>
              <p:cNvSpPr txBox="1">
                <a:spLocks noChangeArrowheads="1"/>
              </p:cNvSpPr>
              <p:nvPr/>
            </p:nvSpPr>
            <p:spPr bwMode="auto">
              <a:xfrm>
                <a:off x="3686" y="2435"/>
                <a:ext cx="2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62</a:t>
                </a:r>
              </a:p>
            </p:txBody>
          </p:sp>
        </p:grpSp>
        <p:sp>
          <p:nvSpPr>
            <p:cNvPr id="57366" name="Line 77"/>
            <p:cNvSpPr>
              <a:spLocks noChangeShapeType="1"/>
            </p:cNvSpPr>
            <p:nvPr/>
          </p:nvSpPr>
          <p:spPr bwMode="auto">
            <a:xfrm>
              <a:off x="3936" y="29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22" grpId="0" animBg="1"/>
      <p:bldP spid="13932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B-Tree Construction</a:t>
            </a:r>
          </a:p>
        </p:txBody>
      </p:sp>
      <p:grpSp>
        <p:nvGrpSpPr>
          <p:cNvPr id="142353" name="Group 17"/>
          <p:cNvGrpSpPr>
            <a:grpSpLocks/>
          </p:cNvGrpSpPr>
          <p:nvPr/>
        </p:nvGrpSpPr>
        <p:grpSpPr bwMode="auto">
          <a:xfrm>
            <a:off x="3505200" y="1752600"/>
            <a:ext cx="1844675" cy="1011238"/>
            <a:chOff x="4166" y="2435"/>
            <a:chExt cx="1162" cy="637"/>
          </a:xfrm>
        </p:grpSpPr>
        <p:grpSp>
          <p:nvGrpSpPr>
            <p:cNvPr id="58432" name="Group 18"/>
            <p:cNvGrpSpPr>
              <a:grpSpLocks/>
            </p:cNvGrpSpPr>
            <p:nvPr/>
          </p:nvGrpSpPr>
          <p:grpSpPr bwMode="auto">
            <a:xfrm>
              <a:off x="4176" y="2448"/>
              <a:ext cx="1152" cy="624"/>
              <a:chOff x="288" y="2448"/>
              <a:chExt cx="1152" cy="624"/>
            </a:xfrm>
          </p:grpSpPr>
          <p:sp>
            <p:nvSpPr>
              <p:cNvPr id="58436" name="Rectangle 19"/>
              <p:cNvSpPr>
                <a:spLocks noChangeArrowheads="1"/>
              </p:cNvSpPr>
              <p:nvPr/>
            </p:nvSpPr>
            <p:spPr bwMode="auto">
              <a:xfrm>
                <a:off x="288" y="2448"/>
                <a:ext cx="1152" cy="6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37" name="Line 20"/>
              <p:cNvSpPr>
                <a:spLocks noChangeShapeType="1"/>
              </p:cNvSpPr>
              <p:nvPr/>
            </p:nvSpPr>
            <p:spPr bwMode="auto">
              <a:xfrm>
                <a:off x="288" y="2784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438" name="Line 21"/>
              <p:cNvSpPr>
                <a:spLocks noChangeShapeType="1"/>
              </p:cNvSpPr>
              <p:nvPr/>
            </p:nvSpPr>
            <p:spPr bwMode="auto">
              <a:xfrm>
                <a:off x="1056" y="244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439" name="Line 22"/>
              <p:cNvSpPr>
                <a:spLocks noChangeShapeType="1"/>
              </p:cNvSpPr>
              <p:nvPr/>
            </p:nvSpPr>
            <p:spPr bwMode="auto">
              <a:xfrm>
                <a:off x="624" y="244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440" name="Line 23"/>
              <p:cNvSpPr>
                <a:spLocks noChangeShapeType="1"/>
              </p:cNvSpPr>
              <p:nvPr/>
            </p:nvSpPr>
            <p:spPr bwMode="auto">
              <a:xfrm>
                <a:off x="1248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441" name="Line 24"/>
              <p:cNvSpPr>
                <a:spLocks noChangeShapeType="1"/>
              </p:cNvSpPr>
              <p:nvPr/>
            </p:nvSpPr>
            <p:spPr bwMode="auto">
              <a:xfrm>
                <a:off x="480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442" name="Line 25"/>
              <p:cNvSpPr>
                <a:spLocks noChangeShapeType="1"/>
              </p:cNvSpPr>
              <p:nvPr/>
            </p:nvSpPr>
            <p:spPr bwMode="auto">
              <a:xfrm>
                <a:off x="86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8433" name="Text Box 26"/>
            <p:cNvSpPr txBox="1">
              <a:spLocks noChangeArrowheads="1"/>
            </p:cNvSpPr>
            <p:nvPr/>
          </p:nvSpPr>
          <p:spPr bwMode="auto">
            <a:xfrm>
              <a:off x="4166" y="2435"/>
              <a:ext cx="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21</a:t>
              </a:r>
            </a:p>
          </p:txBody>
        </p:sp>
        <p:sp>
          <p:nvSpPr>
            <p:cNvPr id="58434" name="Text Box 27"/>
            <p:cNvSpPr txBox="1">
              <a:spLocks noChangeArrowheads="1"/>
            </p:cNvSpPr>
            <p:nvPr/>
          </p:nvSpPr>
          <p:spPr bwMode="auto">
            <a:xfrm>
              <a:off x="4598" y="2435"/>
              <a:ext cx="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48</a:t>
              </a:r>
            </a:p>
          </p:txBody>
        </p:sp>
        <p:sp>
          <p:nvSpPr>
            <p:cNvPr id="58435" name="Text Box 28"/>
            <p:cNvSpPr txBox="1">
              <a:spLocks noChangeArrowheads="1"/>
            </p:cNvSpPr>
            <p:nvPr/>
          </p:nvSpPr>
          <p:spPr bwMode="auto">
            <a:xfrm>
              <a:off x="4982" y="2435"/>
              <a:ext cx="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75</a:t>
              </a:r>
            </a:p>
          </p:txBody>
        </p:sp>
      </p:grpSp>
      <p:grpSp>
        <p:nvGrpSpPr>
          <p:cNvPr id="58372" name="Group 29"/>
          <p:cNvGrpSpPr>
            <a:grpSpLocks/>
          </p:cNvGrpSpPr>
          <p:nvPr/>
        </p:nvGrpSpPr>
        <p:grpSpPr bwMode="auto">
          <a:xfrm>
            <a:off x="457200" y="3886200"/>
            <a:ext cx="1981200" cy="990600"/>
            <a:chOff x="288" y="2448"/>
            <a:chExt cx="1248" cy="624"/>
          </a:xfrm>
        </p:grpSpPr>
        <p:grpSp>
          <p:nvGrpSpPr>
            <p:cNvPr id="58419" name="Group 30"/>
            <p:cNvGrpSpPr>
              <a:grpSpLocks/>
            </p:cNvGrpSpPr>
            <p:nvPr/>
          </p:nvGrpSpPr>
          <p:grpSpPr bwMode="auto">
            <a:xfrm>
              <a:off x="288" y="2448"/>
              <a:ext cx="1152" cy="624"/>
              <a:chOff x="288" y="2448"/>
              <a:chExt cx="1152" cy="624"/>
            </a:xfrm>
          </p:grpSpPr>
          <p:grpSp>
            <p:nvGrpSpPr>
              <p:cNvPr id="58421" name="Group 31"/>
              <p:cNvGrpSpPr>
                <a:grpSpLocks/>
              </p:cNvGrpSpPr>
              <p:nvPr/>
            </p:nvGrpSpPr>
            <p:grpSpPr bwMode="auto">
              <a:xfrm>
                <a:off x="288" y="2448"/>
                <a:ext cx="1152" cy="624"/>
                <a:chOff x="288" y="2448"/>
                <a:chExt cx="1152" cy="624"/>
              </a:xfrm>
            </p:grpSpPr>
            <p:sp>
              <p:nvSpPr>
                <p:cNvPr id="58425" name="Rectangle 32"/>
                <p:cNvSpPr>
                  <a:spLocks noChangeArrowheads="1"/>
                </p:cNvSpPr>
                <p:nvPr/>
              </p:nvSpPr>
              <p:spPr bwMode="auto">
                <a:xfrm>
                  <a:off x="288" y="2448"/>
                  <a:ext cx="1152" cy="6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26" name="Line 33"/>
                <p:cNvSpPr>
                  <a:spLocks noChangeShapeType="1"/>
                </p:cNvSpPr>
                <p:nvPr/>
              </p:nvSpPr>
              <p:spPr bwMode="auto">
                <a:xfrm>
                  <a:off x="288" y="2784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8427" name="Line 34"/>
                <p:cNvSpPr>
                  <a:spLocks noChangeShapeType="1"/>
                </p:cNvSpPr>
                <p:nvPr/>
              </p:nvSpPr>
              <p:spPr bwMode="auto">
                <a:xfrm>
                  <a:off x="1056" y="244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8428" name="Line 35"/>
                <p:cNvSpPr>
                  <a:spLocks noChangeShapeType="1"/>
                </p:cNvSpPr>
                <p:nvPr/>
              </p:nvSpPr>
              <p:spPr bwMode="auto">
                <a:xfrm>
                  <a:off x="624" y="244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8429" name="Line 36"/>
                <p:cNvSpPr>
                  <a:spLocks noChangeShapeType="1"/>
                </p:cNvSpPr>
                <p:nvPr/>
              </p:nvSpPr>
              <p:spPr bwMode="auto">
                <a:xfrm>
                  <a:off x="1248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8430" name="Line 37"/>
                <p:cNvSpPr>
                  <a:spLocks noChangeShapeType="1"/>
                </p:cNvSpPr>
                <p:nvPr/>
              </p:nvSpPr>
              <p:spPr bwMode="auto">
                <a:xfrm>
                  <a:off x="480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8431" name="Line 38"/>
                <p:cNvSpPr>
                  <a:spLocks noChangeShapeType="1"/>
                </p:cNvSpPr>
                <p:nvPr/>
              </p:nvSpPr>
              <p:spPr bwMode="auto">
                <a:xfrm>
                  <a:off x="864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58422" name="Text Box 39"/>
              <p:cNvSpPr txBox="1">
                <a:spLocks noChangeArrowheads="1"/>
              </p:cNvSpPr>
              <p:nvPr/>
            </p:nvSpPr>
            <p:spPr bwMode="auto">
              <a:xfrm>
                <a:off x="288" y="2448"/>
                <a:ext cx="2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11</a:t>
                </a:r>
              </a:p>
            </p:txBody>
          </p:sp>
          <p:sp>
            <p:nvSpPr>
              <p:cNvPr id="58423" name="Text Box 40"/>
              <p:cNvSpPr txBox="1">
                <a:spLocks noChangeArrowheads="1"/>
              </p:cNvSpPr>
              <p:nvPr/>
            </p:nvSpPr>
            <p:spPr bwMode="auto">
              <a:xfrm>
                <a:off x="672" y="2448"/>
                <a:ext cx="2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13</a:t>
                </a:r>
              </a:p>
            </p:txBody>
          </p:sp>
          <p:sp>
            <p:nvSpPr>
              <p:cNvPr id="58424" name="Text Box 41"/>
              <p:cNvSpPr txBox="1">
                <a:spLocks noChangeArrowheads="1"/>
              </p:cNvSpPr>
              <p:nvPr/>
            </p:nvSpPr>
            <p:spPr bwMode="auto">
              <a:xfrm>
                <a:off x="1104" y="2448"/>
                <a:ext cx="2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15</a:t>
                </a:r>
              </a:p>
            </p:txBody>
          </p:sp>
        </p:grpSp>
        <p:sp>
          <p:nvSpPr>
            <p:cNvPr id="58420" name="Line 42"/>
            <p:cNvSpPr>
              <a:spLocks noChangeShapeType="1"/>
            </p:cNvSpPr>
            <p:nvPr/>
          </p:nvSpPr>
          <p:spPr bwMode="auto">
            <a:xfrm>
              <a:off x="1344" y="29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8373" name="Group 43"/>
          <p:cNvGrpSpPr>
            <a:grpSpLocks/>
          </p:cNvGrpSpPr>
          <p:nvPr/>
        </p:nvGrpSpPr>
        <p:grpSpPr bwMode="auto">
          <a:xfrm>
            <a:off x="2514600" y="3886200"/>
            <a:ext cx="2057400" cy="990600"/>
            <a:chOff x="1584" y="2448"/>
            <a:chExt cx="1296" cy="624"/>
          </a:xfrm>
        </p:grpSpPr>
        <p:grpSp>
          <p:nvGrpSpPr>
            <p:cNvPr id="58406" name="Group 44"/>
            <p:cNvGrpSpPr>
              <a:grpSpLocks/>
            </p:cNvGrpSpPr>
            <p:nvPr/>
          </p:nvGrpSpPr>
          <p:grpSpPr bwMode="auto">
            <a:xfrm>
              <a:off x="1584" y="2448"/>
              <a:ext cx="1152" cy="624"/>
              <a:chOff x="1584" y="2448"/>
              <a:chExt cx="1152" cy="624"/>
            </a:xfrm>
          </p:grpSpPr>
          <p:grpSp>
            <p:nvGrpSpPr>
              <p:cNvPr id="58408" name="Group 45"/>
              <p:cNvGrpSpPr>
                <a:grpSpLocks/>
              </p:cNvGrpSpPr>
              <p:nvPr/>
            </p:nvGrpSpPr>
            <p:grpSpPr bwMode="auto">
              <a:xfrm>
                <a:off x="1584" y="2448"/>
                <a:ext cx="1152" cy="624"/>
                <a:chOff x="288" y="2448"/>
                <a:chExt cx="1152" cy="624"/>
              </a:xfrm>
            </p:grpSpPr>
            <p:sp>
              <p:nvSpPr>
                <p:cNvPr id="58412" name="Rectangle 46"/>
                <p:cNvSpPr>
                  <a:spLocks noChangeArrowheads="1"/>
                </p:cNvSpPr>
                <p:nvPr/>
              </p:nvSpPr>
              <p:spPr bwMode="auto">
                <a:xfrm>
                  <a:off x="288" y="2448"/>
                  <a:ext cx="1152" cy="6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13" name="Line 47"/>
                <p:cNvSpPr>
                  <a:spLocks noChangeShapeType="1"/>
                </p:cNvSpPr>
                <p:nvPr/>
              </p:nvSpPr>
              <p:spPr bwMode="auto">
                <a:xfrm>
                  <a:off x="288" y="2784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8414" name="Line 48"/>
                <p:cNvSpPr>
                  <a:spLocks noChangeShapeType="1"/>
                </p:cNvSpPr>
                <p:nvPr/>
              </p:nvSpPr>
              <p:spPr bwMode="auto">
                <a:xfrm>
                  <a:off x="1056" y="244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8415" name="Line 49"/>
                <p:cNvSpPr>
                  <a:spLocks noChangeShapeType="1"/>
                </p:cNvSpPr>
                <p:nvPr/>
              </p:nvSpPr>
              <p:spPr bwMode="auto">
                <a:xfrm>
                  <a:off x="624" y="244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8416" name="Line 50"/>
                <p:cNvSpPr>
                  <a:spLocks noChangeShapeType="1"/>
                </p:cNvSpPr>
                <p:nvPr/>
              </p:nvSpPr>
              <p:spPr bwMode="auto">
                <a:xfrm>
                  <a:off x="1248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8417" name="Line 51"/>
                <p:cNvSpPr>
                  <a:spLocks noChangeShapeType="1"/>
                </p:cNvSpPr>
                <p:nvPr/>
              </p:nvSpPr>
              <p:spPr bwMode="auto">
                <a:xfrm>
                  <a:off x="480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8418" name="Line 52"/>
                <p:cNvSpPr>
                  <a:spLocks noChangeShapeType="1"/>
                </p:cNvSpPr>
                <p:nvPr/>
              </p:nvSpPr>
              <p:spPr bwMode="auto">
                <a:xfrm>
                  <a:off x="864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58409" name="Text Box 53"/>
              <p:cNvSpPr txBox="1">
                <a:spLocks noChangeArrowheads="1"/>
              </p:cNvSpPr>
              <p:nvPr/>
            </p:nvSpPr>
            <p:spPr bwMode="auto">
              <a:xfrm>
                <a:off x="1584" y="2448"/>
                <a:ext cx="2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21</a:t>
                </a:r>
              </a:p>
            </p:txBody>
          </p:sp>
          <p:sp>
            <p:nvSpPr>
              <p:cNvPr id="58410" name="Text Box 54"/>
              <p:cNvSpPr txBox="1">
                <a:spLocks noChangeArrowheads="1"/>
              </p:cNvSpPr>
              <p:nvPr/>
            </p:nvSpPr>
            <p:spPr bwMode="auto">
              <a:xfrm>
                <a:off x="2016" y="2448"/>
                <a:ext cx="2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34</a:t>
                </a:r>
              </a:p>
            </p:txBody>
          </p:sp>
          <p:sp>
            <p:nvSpPr>
              <p:cNvPr id="58411" name="Text Box 55"/>
              <p:cNvSpPr txBox="1">
                <a:spLocks noChangeArrowheads="1"/>
              </p:cNvSpPr>
              <p:nvPr/>
            </p:nvSpPr>
            <p:spPr bwMode="auto">
              <a:xfrm>
                <a:off x="2400" y="2448"/>
                <a:ext cx="2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41</a:t>
                </a:r>
              </a:p>
            </p:txBody>
          </p:sp>
        </p:grpSp>
        <p:sp>
          <p:nvSpPr>
            <p:cNvPr id="58407" name="Line 56"/>
            <p:cNvSpPr>
              <a:spLocks noChangeShapeType="1"/>
            </p:cNvSpPr>
            <p:nvPr/>
          </p:nvSpPr>
          <p:spPr bwMode="auto">
            <a:xfrm>
              <a:off x="2640" y="29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8374" name="Group 57"/>
          <p:cNvGrpSpPr>
            <a:grpSpLocks/>
          </p:cNvGrpSpPr>
          <p:nvPr/>
        </p:nvGrpSpPr>
        <p:grpSpPr bwMode="auto">
          <a:xfrm>
            <a:off x="4572000" y="3865563"/>
            <a:ext cx="1981200" cy="1011237"/>
            <a:chOff x="2880" y="2435"/>
            <a:chExt cx="1248" cy="637"/>
          </a:xfrm>
        </p:grpSpPr>
        <p:grpSp>
          <p:nvGrpSpPr>
            <p:cNvPr id="58393" name="Group 58"/>
            <p:cNvGrpSpPr>
              <a:grpSpLocks/>
            </p:cNvGrpSpPr>
            <p:nvPr/>
          </p:nvGrpSpPr>
          <p:grpSpPr bwMode="auto">
            <a:xfrm>
              <a:off x="2880" y="2435"/>
              <a:ext cx="1152" cy="637"/>
              <a:chOff x="2880" y="2435"/>
              <a:chExt cx="1152" cy="637"/>
            </a:xfrm>
          </p:grpSpPr>
          <p:grpSp>
            <p:nvGrpSpPr>
              <p:cNvPr id="58395" name="Group 59"/>
              <p:cNvGrpSpPr>
                <a:grpSpLocks/>
              </p:cNvGrpSpPr>
              <p:nvPr/>
            </p:nvGrpSpPr>
            <p:grpSpPr bwMode="auto">
              <a:xfrm>
                <a:off x="2880" y="2448"/>
                <a:ext cx="1152" cy="624"/>
                <a:chOff x="288" y="2448"/>
                <a:chExt cx="1152" cy="624"/>
              </a:xfrm>
            </p:grpSpPr>
            <p:sp>
              <p:nvSpPr>
                <p:cNvPr id="58399" name="Rectangle 60"/>
                <p:cNvSpPr>
                  <a:spLocks noChangeArrowheads="1"/>
                </p:cNvSpPr>
                <p:nvPr/>
              </p:nvSpPr>
              <p:spPr bwMode="auto">
                <a:xfrm>
                  <a:off x="288" y="2448"/>
                  <a:ext cx="1152" cy="6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00" name="Line 61"/>
                <p:cNvSpPr>
                  <a:spLocks noChangeShapeType="1"/>
                </p:cNvSpPr>
                <p:nvPr/>
              </p:nvSpPr>
              <p:spPr bwMode="auto">
                <a:xfrm>
                  <a:off x="288" y="2784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8401" name="Line 62"/>
                <p:cNvSpPr>
                  <a:spLocks noChangeShapeType="1"/>
                </p:cNvSpPr>
                <p:nvPr/>
              </p:nvSpPr>
              <p:spPr bwMode="auto">
                <a:xfrm>
                  <a:off x="1056" y="244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8402" name="Line 63"/>
                <p:cNvSpPr>
                  <a:spLocks noChangeShapeType="1"/>
                </p:cNvSpPr>
                <p:nvPr/>
              </p:nvSpPr>
              <p:spPr bwMode="auto">
                <a:xfrm>
                  <a:off x="624" y="244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8403" name="Line 64"/>
                <p:cNvSpPr>
                  <a:spLocks noChangeShapeType="1"/>
                </p:cNvSpPr>
                <p:nvPr/>
              </p:nvSpPr>
              <p:spPr bwMode="auto">
                <a:xfrm>
                  <a:off x="1248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8404" name="Line 65"/>
                <p:cNvSpPr>
                  <a:spLocks noChangeShapeType="1"/>
                </p:cNvSpPr>
                <p:nvPr/>
              </p:nvSpPr>
              <p:spPr bwMode="auto">
                <a:xfrm>
                  <a:off x="480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8405" name="Line 66"/>
                <p:cNvSpPr>
                  <a:spLocks noChangeShapeType="1"/>
                </p:cNvSpPr>
                <p:nvPr/>
              </p:nvSpPr>
              <p:spPr bwMode="auto">
                <a:xfrm>
                  <a:off x="864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58396" name="Text Box 67"/>
              <p:cNvSpPr txBox="1">
                <a:spLocks noChangeArrowheads="1"/>
              </p:cNvSpPr>
              <p:nvPr/>
            </p:nvSpPr>
            <p:spPr bwMode="auto">
              <a:xfrm>
                <a:off x="2880" y="2448"/>
                <a:ext cx="2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48</a:t>
                </a:r>
              </a:p>
            </p:txBody>
          </p:sp>
          <p:sp>
            <p:nvSpPr>
              <p:cNvPr id="58397" name="Text Box 68"/>
              <p:cNvSpPr txBox="1">
                <a:spLocks noChangeArrowheads="1"/>
              </p:cNvSpPr>
              <p:nvPr/>
            </p:nvSpPr>
            <p:spPr bwMode="auto">
              <a:xfrm>
                <a:off x="3312" y="2448"/>
                <a:ext cx="2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57</a:t>
                </a:r>
              </a:p>
            </p:txBody>
          </p:sp>
          <p:sp>
            <p:nvSpPr>
              <p:cNvPr id="58398" name="Text Box 69"/>
              <p:cNvSpPr txBox="1">
                <a:spLocks noChangeArrowheads="1"/>
              </p:cNvSpPr>
              <p:nvPr/>
            </p:nvSpPr>
            <p:spPr bwMode="auto">
              <a:xfrm>
                <a:off x="3686" y="2435"/>
                <a:ext cx="2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62</a:t>
                </a:r>
              </a:p>
            </p:txBody>
          </p:sp>
        </p:grpSp>
        <p:sp>
          <p:nvSpPr>
            <p:cNvPr id="58394" name="Line 70"/>
            <p:cNvSpPr>
              <a:spLocks noChangeShapeType="1"/>
            </p:cNvSpPr>
            <p:nvPr/>
          </p:nvSpPr>
          <p:spPr bwMode="auto">
            <a:xfrm>
              <a:off x="3936" y="29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8375" name="Group 72"/>
          <p:cNvGrpSpPr>
            <a:grpSpLocks/>
          </p:cNvGrpSpPr>
          <p:nvPr/>
        </p:nvGrpSpPr>
        <p:grpSpPr bwMode="auto">
          <a:xfrm>
            <a:off x="6613525" y="3865563"/>
            <a:ext cx="1844675" cy="1011237"/>
            <a:chOff x="4166" y="2435"/>
            <a:chExt cx="1162" cy="637"/>
          </a:xfrm>
        </p:grpSpPr>
        <p:grpSp>
          <p:nvGrpSpPr>
            <p:cNvPr id="58382" name="Group 73"/>
            <p:cNvGrpSpPr>
              <a:grpSpLocks/>
            </p:cNvGrpSpPr>
            <p:nvPr/>
          </p:nvGrpSpPr>
          <p:grpSpPr bwMode="auto">
            <a:xfrm>
              <a:off x="4176" y="2448"/>
              <a:ext cx="1152" cy="624"/>
              <a:chOff x="288" y="2448"/>
              <a:chExt cx="1152" cy="624"/>
            </a:xfrm>
          </p:grpSpPr>
          <p:sp>
            <p:nvSpPr>
              <p:cNvPr id="58386" name="Rectangle 74"/>
              <p:cNvSpPr>
                <a:spLocks noChangeArrowheads="1"/>
              </p:cNvSpPr>
              <p:nvPr/>
            </p:nvSpPr>
            <p:spPr bwMode="auto">
              <a:xfrm>
                <a:off x="288" y="2448"/>
                <a:ext cx="1152" cy="6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7" name="Line 75"/>
              <p:cNvSpPr>
                <a:spLocks noChangeShapeType="1"/>
              </p:cNvSpPr>
              <p:nvPr/>
            </p:nvSpPr>
            <p:spPr bwMode="auto">
              <a:xfrm>
                <a:off x="288" y="2784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388" name="Line 76"/>
              <p:cNvSpPr>
                <a:spLocks noChangeShapeType="1"/>
              </p:cNvSpPr>
              <p:nvPr/>
            </p:nvSpPr>
            <p:spPr bwMode="auto">
              <a:xfrm>
                <a:off x="1056" y="244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389" name="Line 77"/>
              <p:cNvSpPr>
                <a:spLocks noChangeShapeType="1"/>
              </p:cNvSpPr>
              <p:nvPr/>
            </p:nvSpPr>
            <p:spPr bwMode="auto">
              <a:xfrm>
                <a:off x="624" y="244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390" name="Line 78"/>
              <p:cNvSpPr>
                <a:spLocks noChangeShapeType="1"/>
              </p:cNvSpPr>
              <p:nvPr/>
            </p:nvSpPr>
            <p:spPr bwMode="auto">
              <a:xfrm>
                <a:off x="1248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391" name="Line 79"/>
              <p:cNvSpPr>
                <a:spLocks noChangeShapeType="1"/>
              </p:cNvSpPr>
              <p:nvPr/>
            </p:nvSpPr>
            <p:spPr bwMode="auto">
              <a:xfrm>
                <a:off x="480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392" name="Line 80"/>
              <p:cNvSpPr>
                <a:spLocks noChangeShapeType="1"/>
              </p:cNvSpPr>
              <p:nvPr/>
            </p:nvSpPr>
            <p:spPr bwMode="auto">
              <a:xfrm>
                <a:off x="86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8383" name="Text Box 81"/>
            <p:cNvSpPr txBox="1">
              <a:spLocks noChangeArrowheads="1"/>
            </p:cNvSpPr>
            <p:nvPr/>
          </p:nvSpPr>
          <p:spPr bwMode="auto">
            <a:xfrm>
              <a:off x="4166" y="2435"/>
              <a:ext cx="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75</a:t>
              </a:r>
            </a:p>
          </p:txBody>
        </p:sp>
        <p:sp>
          <p:nvSpPr>
            <p:cNvPr id="58384" name="Text Box 82"/>
            <p:cNvSpPr txBox="1">
              <a:spLocks noChangeArrowheads="1"/>
            </p:cNvSpPr>
            <p:nvPr/>
          </p:nvSpPr>
          <p:spPr bwMode="auto">
            <a:xfrm>
              <a:off x="4598" y="2435"/>
              <a:ext cx="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81</a:t>
              </a:r>
            </a:p>
          </p:txBody>
        </p:sp>
        <p:sp>
          <p:nvSpPr>
            <p:cNvPr id="58385" name="Text Box 83"/>
            <p:cNvSpPr txBox="1">
              <a:spLocks noChangeArrowheads="1"/>
            </p:cNvSpPr>
            <p:nvPr/>
          </p:nvSpPr>
          <p:spPr bwMode="auto">
            <a:xfrm>
              <a:off x="4982" y="2435"/>
              <a:ext cx="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97</a:t>
              </a:r>
            </a:p>
          </p:txBody>
        </p:sp>
      </p:grpSp>
      <p:sp>
        <p:nvSpPr>
          <p:cNvPr id="142420" name="Line 84"/>
          <p:cNvSpPr>
            <a:spLocks noChangeShapeType="1"/>
          </p:cNvSpPr>
          <p:nvPr/>
        </p:nvSpPr>
        <p:spPr bwMode="auto">
          <a:xfrm flipH="1">
            <a:off x="1447800" y="2590800"/>
            <a:ext cx="2209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2421" name="Line 85"/>
          <p:cNvSpPr>
            <a:spLocks noChangeShapeType="1"/>
          </p:cNvSpPr>
          <p:nvPr/>
        </p:nvSpPr>
        <p:spPr bwMode="auto">
          <a:xfrm flipH="1">
            <a:off x="3429000" y="2590800"/>
            <a:ext cx="685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2422" name="Line 86"/>
          <p:cNvSpPr>
            <a:spLocks noChangeShapeType="1"/>
          </p:cNvSpPr>
          <p:nvPr/>
        </p:nvSpPr>
        <p:spPr bwMode="auto">
          <a:xfrm>
            <a:off x="4724400" y="259080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2423" name="Line 87"/>
          <p:cNvSpPr>
            <a:spLocks noChangeShapeType="1"/>
          </p:cNvSpPr>
          <p:nvPr/>
        </p:nvSpPr>
        <p:spPr bwMode="auto">
          <a:xfrm>
            <a:off x="5257800" y="2514600"/>
            <a:ext cx="2286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2425" name="Line 89"/>
          <p:cNvSpPr>
            <a:spLocks noChangeShapeType="1"/>
          </p:cNvSpPr>
          <p:nvPr/>
        </p:nvSpPr>
        <p:spPr bwMode="auto">
          <a:xfrm>
            <a:off x="533400" y="5334000"/>
            <a:ext cx="762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2426" name="Text Box 90"/>
          <p:cNvSpPr txBox="1">
            <a:spLocks noChangeArrowheads="1"/>
          </p:cNvSpPr>
          <p:nvPr/>
        </p:nvSpPr>
        <p:spPr bwMode="auto">
          <a:xfrm>
            <a:off x="3733800" y="5562600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Scan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420" grpId="0" animBg="1"/>
      <p:bldP spid="142421" grpId="0" animBg="1"/>
      <p:bldP spid="142422" grpId="0" animBg="1"/>
      <p:bldP spid="142423" grpId="0" animBg="1"/>
      <p:bldP spid="142425" grpId="0" animBg="1"/>
      <p:bldP spid="14242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474D91D-5082-46EA-925B-09EFC756387F}" type="slidenum">
              <a:rPr lang="en-US"/>
              <a:pPr/>
              <a:t>55</a:t>
            </a:fld>
            <a:endParaRPr lang="en-US"/>
          </a:p>
        </p:txBody>
      </p:sp>
      <p:sp>
        <p:nvSpPr>
          <p:cNvPr id="143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B-Tree Construction</a:t>
            </a:r>
          </a:p>
        </p:txBody>
      </p:sp>
      <p:sp>
        <p:nvSpPr>
          <p:cNvPr id="59396" name="Text Box 5"/>
          <p:cNvSpPr txBox="1">
            <a:spLocks noChangeArrowheads="1"/>
          </p:cNvSpPr>
          <p:nvPr/>
        </p:nvSpPr>
        <p:spPr bwMode="auto">
          <a:xfrm>
            <a:off x="528638" y="2743200"/>
            <a:ext cx="77470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/>
              <a:t>Why is sort-based construction better than</a:t>
            </a:r>
            <a:br>
              <a:rPr lang="en-US" sz="3600"/>
            </a:br>
            <a:r>
              <a:rPr lang="en-US" sz="3600"/>
              <a:t>insertion-based one?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6D3B03-509A-49C0-A025-EC9978FBA09B}" type="slidenum">
              <a:rPr lang="en-US"/>
              <a:pPr/>
              <a:t>56</a:t>
            </a:fld>
            <a:endParaRPr lang="en-US"/>
          </a:p>
        </p:txBody>
      </p:sp>
      <p:sp>
        <p:nvSpPr>
          <p:cNvPr id="144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Cost of B-Tree Operations</a:t>
            </a:r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Height of B-Tree: H</a:t>
            </a:r>
          </a:p>
          <a:p>
            <a:pPr eaLnBrk="1" hangingPunct="1">
              <a:defRPr/>
            </a:pPr>
            <a:r>
              <a:rPr lang="en-US" smtClean="0"/>
              <a:t>Assume no duplicates</a:t>
            </a:r>
          </a:p>
          <a:p>
            <a:pPr eaLnBrk="1" hangingPunct="1">
              <a:defRPr/>
            </a:pPr>
            <a:r>
              <a:rPr lang="en-US" smtClean="0"/>
              <a:t>Question: what is the random I/O cost of:</a:t>
            </a:r>
          </a:p>
          <a:p>
            <a:pPr lvl="1" eaLnBrk="1" hangingPunct="1">
              <a:defRPr/>
            </a:pPr>
            <a:r>
              <a:rPr lang="en-US" smtClean="0"/>
              <a:t>Insertion:</a:t>
            </a:r>
          </a:p>
          <a:p>
            <a:pPr lvl="1" eaLnBrk="1" hangingPunct="1">
              <a:defRPr/>
            </a:pPr>
            <a:r>
              <a:rPr lang="en-US" smtClean="0"/>
              <a:t>Deletion:</a:t>
            </a:r>
          </a:p>
          <a:p>
            <a:pPr lvl="1" eaLnBrk="1" hangingPunct="1">
              <a:defRPr/>
            </a:pPr>
            <a:r>
              <a:rPr lang="en-US" smtClean="0"/>
              <a:t>Equality search:</a:t>
            </a:r>
          </a:p>
          <a:p>
            <a:pPr lvl="1" eaLnBrk="1" hangingPunct="1">
              <a:defRPr/>
            </a:pPr>
            <a:r>
              <a:rPr lang="en-US" smtClean="0"/>
              <a:t>Range Search: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3964421-578F-4419-AD34-4A5462AF5E3D}" type="slidenum">
              <a:rPr lang="en-US"/>
              <a:pPr/>
              <a:t>57</a:t>
            </a:fld>
            <a:endParaRPr lang="en-US"/>
          </a:p>
        </p:txBody>
      </p:sp>
      <p:sp>
        <p:nvSpPr>
          <p:cNvPr id="993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Height of B-Tree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Number of keys:  N</a:t>
            </a:r>
          </a:p>
          <a:p>
            <a:pPr eaLnBrk="1" hangingPunct="1">
              <a:defRPr/>
            </a:pPr>
            <a:r>
              <a:rPr lang="en-US" smtClean="0"/>
              <a:t>B-Tree parameter: n</a:t>
            </a:r>
          </a:p>
        </p:txBody>
      </p: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1600200" y="3381375"/>
            <a:ext cx="3622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Height ≈  log   N  =  </a:t>
            </a:r>
          </a:p>
        </p:txBody>
      </p:sp>
      <p:sp>
        <p:nvSpPr>
          <p:cNvPr id="99341" name="Text Box 13"/>
          <p:cNvSpPr txBox="1">
            <a:spLocks noChangeArrowheads="1"/>
          </p:cNvSpPr>
          <p:nvPr/>
        </p:nvSpPr>
        <p:spPr bwMode="auto">
          <a:xfrm>
            <a:off x="3810000" y="3657600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</a:p>
        </p:txBody>
      </p:sp>
      <p:sp>
        <p:nvSpPr>
          <p:cNvPr id="99342" name="Text Box 14"/>
          <p:cNvSpPr txBox="1">
            <a:spLocks noChangeArrowheads="1"/>
          </p:cNvSpPr>
          <p:nvPr/>
        </p:nvSpPr>
        <p:spPr bwMode="auto">
          <a:xfrm>
            <a:off x="5165725" y="3084513"/>
            <a:ext cx="1082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log N</a:t>
            </a:r>
          </a:p>
        </p:txBody>
      </p:sp>
      <p:sp>
        <p:nvSpPr>
          <p:cNvPr id="61448" name="Line 15"/>
          <p:cNvSpPr>
            <a:spLocks noChangeShapeType="1"/>
          </p:cNvSpPr>
          <p:nvPr/>
        </p:nvSpPr>
        <p:spPr bwMode="auto">
          <a:xfrm>
            <a:off x="5105400" y="3657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9345" name="Text Box 17"/>
          <p:cNvSpPr txBox="1">
            <a:spLocks noChangeArrowheads="1"/>
          </p:cNvSpPr>
          <p:nvPr/>
        </p:nvSpPr>
        <p:spPr bwMode="auto">
          <a:xfrm>
            <a:off x="5181600" y="3657600"/>
            <a:ext cx="977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log n</a:t>
            </a:r>
          </a:p>
        </p:txBody>
      </p:sp>
      <p:sp>
        <p:nvSpPr>
          <p:cNvPr id="99346" name="Text Box 18"/>
          <p:cNvSpPr txBox="1">
            <a:spLocks noChangeArrowheads="1"/>
          </p:cNvSpPr>
          <p:nvPr/>
        </p:nvSpPr>
        <p:spPr bwMode="auto">
          <a:xfrm>
            <a:off x="2209800" y="4876800"/>
            <a:ext cx="3543300" cy="5889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practice: 2-3 levels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E548AF4-DFD0-4924-93D8-21EB549B2584}" type="slidenum">
              <a:rPr lang="en-US"/>
              <a:pPr/>
              <a:t>58</a:t>
            </a:fld>
            <a:endParaRPr lang="en-US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533400" y="1295400"/>
            <a:ext cx="7646988" cy="6508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Question: How do you pick parameter n? 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1447800" y="2590800"/>
            <a:ext cx="5426075" cy="1563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rabicPeriod"/>
              <a:defRPr/>
            </a:pPr>
            <a: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Ignore inserts and deletes</a:t>
            </a:r>
          </a:p>
          <a:p>
            <a:pPr>
              <a:buFontTx/>
              <a:buAutoNum type="arabicPeriod"/>
              <a:defRPr/>
            </a:pPr>
            <a: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Optimize for equality searches</a:t>
            </a:r>
          </a:p>
          <a:p>
            <a:pPr>
              <a:buFontTx/>
              <a:buAutoNum type="arabicPeriod"/>
              <a:defRPr/>
            </a:pPr>
            <a: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Assume no duplicates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43E53AB-2E3E-47BB-808B-273A9FAD2EB8}" type="slidenum">
              <a:rPr lang="en-US"/>
              <a:pPr/>
              <a:t>59</a:t>
            </a:fld>
            <a:endParaRPr lang="en-US"/>
          </a:p>
        </p:txBody>
      </p:sp>
      <p:sp>
        <p:nvSpPr>
          <p:cNvPr id="148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Roadmap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B2B2B2"/>
                </a:solidFill>
              </a:rPr>
              <a:t>B-Tree</a:t>
            </a:r>
          </a:p>
          <a:p>
            <a:pPr eaLnBrk="1" hangingPunct="1">
              <a:defRPr/>
            </a:pPr>
            <a:r>
              <a:rPr lang="en-US" smtClean="0"/>
              <a:t>B-Tree variants</a:t>
            </a:r>
          </a:p>
          <a:p>
            <a:pPr lvl="1" eaLnBrk="1" hangingPunct="1">
              <a:defRPr/>
            </a:pPr>
            <a:r>
              <a:rPr lang="en-US" smtClean="0"/>
              <a:t>Sparse Index</a:t>
            </a:r>
          </a:p>
          <a:p>
            <a:pPr lvl="1" eaLnBrk="1" hangingPunct="1">
              <a:defRPr/>
            </a:pPr>
            <a:r>
              <a:rPr lang="en-US" smtClean="0"/>
              <a:t>Duplicate Keys</a:t>
            </a:r>
          </a:p>
          <a:p>
            <a:pPr eaLnBrk="1" hangingPunct="1">
              <a:defRPr/>
            </a:pPr>
            <a:r>
              <a:rPr lang="en-US" smtClean="0"/>
              <a:t>Hash-based Indexes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248284E-2D0E-49AF-8131-5E41C2F48FF9}" type="slidenum">
              <a:rPr lang="en-US"/>
              <a:pPr/>
              <a:t>6</a:t>
            </a:fld>
            <a:endParaRPr lang="en-US"/>
          </a:p>
        </p:txBody>
      </p:sp>
      <p:sp>
        <p:nvSpPr>
          <p:cNvPr id="2273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Insertion in a B-Tree</a:t>
            </a:r>
          </a:p>
        </p:txBody>
      </p:sp>
      <p:grpSp>
        <p:nvGrpSpPr>
          <p:cNvPr id="9220" name="Group 3"/>
          <p:cNvGrpSpPr>
            <a:grpSpLocks/>
          </p:cNvGrpSpPr>
          <p:nvPr/>
        </p:nvGrpSpPr>
        <p:grpSpPr bwMode="auto">
          <a:xfrm>
            <a:off x="4800600" y="2895600"/>
            <a:ext cx="1371600" cy="838200"/>
            <a:chOff x="2256" y="1008"/>
            <a:chExt cx="864" cy="528"/>
          </a:xfrm>
        </p:grpSpPr>
        <p:grpSp>
          <p:nvGrpSpPr>
            <p:cNvPr id="9263" name="Group 4"/>
            <p:cNvGrpSpPr>
              <a:grpSpLocks/>
            </p:cNvGrpSpPr>
            <p:nvPr/>
          </p:nvGrpSpPr>
          <p:grpSpPr bwMode="auto">
            <a:xfrm>
              <a:off x="2256" y="1008"/>
              <a:ext cx="864" cy="528"/>
              <a:chOff x="2256" y="1008"/>
              <a:chExt cx="864" cy="528"/>
            </a:xfrm>
          </p:grpSpPr>
          <p:sp>
            <p:nvSpPr>
              <p:cNvPr id="9266" name="Rectangle 5"/>
              <p:cNvSpPr>
                <a:spLocks noChangeArrowheads="1"/>
              </p:cNvSpPr>
              <p:nvPr/>
            </p:nvSpPr>
            <p:spPr bwMode="auto">
              <a:xfrm>
                <a:off x="2256" y="1008"/>
                <a:ext cx="864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7" name="Line 6"/>
              <p:cNvSpPr>
                <a:spLocks noChangeShapeType="1"/>
              </p:cNvSpPr>
              <p:nvPr/>
            </p:nvSpPr>
            <p:spPr bwMode="auto">
              <a:xfrm>
                <a:off x="2256" y="134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268" name="Line 7"/>
              <p:cNvSpPr>
                <a:spLocks noChangeShapeType="1"/>
              </p:cNvSpPr>
              <p:nvPr/>
            </p:nvSpPr>
            <p:spPr bwMode="auto">
              <a:xfrm>
                <a:off x="2688" y="100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9264" name="Line 8"/>
            <p:cNvSpPr>
              <a:spLocks noChangeShapeType="1"/>
            </p:cNvSpPr>
            <p:nvPr/>
          </p:nvSpPr>
          <p:spPr bwMode="auto">
            <a:xfrm>
              <a:off x="283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265" name="Line 9"/>
            <p:cNvSpPr>
              <a:spLocks noChangeShapeType="1"/>
            </p:cNvSpPr>
            <p:nvPr/>
          </p:nvSpPr>
          <p:spPr bwMode="auto">
            <a:xfrm>
              <a:off x="254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9221" name="Group 10"/>
          <p:cNvGrpSpPr>
            <a:grpSpLocks/>
          </p:cNvGrpSpPr>
          <p:nvPr/>
        </p:nvGrpSpPr>
        <p:grpSpPr bwMode="auto">
          <a:xfrm>
            <a:off x="3581400" y="1600200"/>
            <a:ext cx="1371600" cy="838200"/>
            <a:chOff x="2256" y="1008"/>
            <a:chExt cx="864" cy="528"/>
          </a:xfrm>
        </p:grpSpPr>
        <p:grpSp>
          <p:nvGrpSpPr>
            <p:cNvPr id="9257" name="Group 11"/>
            <p:cNvGrpSpPr>
              <a:grpSpLocks/>
            </p:cNvGrpSpPr>
            <p:nvPr/>
          </p:nvGrpSpPr>
          <p:grpSpPr bwMode="auto">
            <a:xfrm>
              <a:off x="2256" y="1008"/>
              <a:ext cx="864" cy="528"/>
              <a:chOff x="2256" y="1008"/>
              <a:chExt cx="864" cy="528"/>
            </a:xfrm>
          </p:grpSpPr>
          <p:sp>
            <p:nvSpPr>
              <p:cNvPr id="9260" name="Rectangle 12"/>
              <p:cNvSpPr>
                <a:spLocks noChangeArrowheads="1"/>
              </p:cNvSpPr>
              <p:nvPr/>
            </p:nvSpPr>
            <p:spPr bwMode="auto">
              <a:xfrm>
                <a:off x="2256" y="1008"/>
                <a:ext cx="864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1" name="Line 13"/>
              <p:cNvSpPr>
                <a:spLocks noChangeShapeType="1"/>
              </p:cNvSpPr>
              <p:nvPr/>
            </p:nvSpPr>
            <p:spPr bwMode="auto">
              <a:xfrm>
                <a:off x="2256" y="134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262" name="Line 14"/>
              <p:cNvSpPr>
                <a:spLocks noChangeShapeType="1"/>
              </p:cNvSpPr>
              <p:nvPr/>
            </p:nvSpPr>
            <p:spPr bwMode="auto">
              <a:xfrm>
                <a:off x="2688" y="100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9258" name="Line 15"/>
            <p:cNvSpPr>
              <a:spLocks noChangeShapeType="1"/>
            </p:cNvSpPr>
            <p:nvPr/>
          </p:nvSpPr>
          <p:spPr bwMode="auto">
            <a:xfrm>
              <a:off x="283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259" name="Line 16"/>
            <p:cNvSpPr>
              <a:spLocks noChangeShapeType="1"/>
            </p:cNvSpPr>
            <p:nvPr/>
          </p:nvSpPr>
          <p:spPr bwMode="auto">
            <a:xfrm>
              <a:off x="254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9222" name="Group 17"/>
          <p:cNvGrpSpPr>
            <a:grpSpLocks/>
          </p:cNvGrpSpPr>
          <p:nvPr/>
        </p:nvGrpSpPr>
        <p:grpSpPr bwMode="auto">
          <a:xfrm>
            <a:off x="1981200" y="2895600"/>
            <a:ext cx="1371600" cy="838200"/>
            <a:chOff x="2256" y="1008"/>
            <a:chExt cx="864" cy="528"/>
          </a:xfrm>
        </p:grpSpPr>
        <p:grpSp>
          <p:nvGrpSpPr>
            <p:cNvPr id="9251" name="Group 18"/>
            <p:cNvGrpSpPr>
              <a:grpSpLocks/>
            </p:cNvGrpSpPr>
            <p:nvPr/>
          </p:nvGrpSpPr>
          <p:grpSpPr bwMode="auto">
            <a:xfrm>
              <a:off x="2256" y="1008"/>
              <a:ext cx="864" cy="528"/>
              <a:chOff x="2256" y="1008"/>
              <a:chExt cx="864" cy="528"/>
            </a:xfrm>
          </p:grpSpPr>
          <p:sp>
            <p:nvSpPr>
              <p:cNvPr id="9254" name="Rectangle 19"/>
              <p:cNvSpPr>
                <a:spLocks noChangeArrowheads="1"/>
              </p:cNvSpPr>
              <p:nvPr/>
            </p:nvSpPr>
            <p:spPr bwMode="auto">
              <a:xfrm>
                <a:off x="2256" y="1008"/>
                <a:ext cx="864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5" name="Line 20"/>
              <p:cNvSpPr>
                <a:spLocks noChangeShapeType="1"/>
              </p:cNvSpPr>
              <p:nvPr/>
            </p:nvSpPr>
            <p:spPr bwMode="auto">
              <a:xfrm>
                <a:off x="2256" y="134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256" name="Line 21"/>
              <p:cNvSpPr>
                <a:spLocks noChangeShapeType="1"/>
              </p:cNvSpPr>
              <p:nvPr/>
            </p:nvSpPr>
            <p:spPr bwMode="auto">
              <a:xfrm>
                <a:off x="2688" y="100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9252" name="Line 22"/>
            <p:cNvSpPr>
              <a:spLocks noChangeShapeType="1"/>
            </p:cNvSpPr>
            <p:nvPr/>
          </p:nvSpPr>
          <p:spPr bwMode="auto">
            <a:xfrm>
              <a:off x="283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253" name="Line 23"/>
            <p:cNvSpPr>
              <a:spLocks noChangeShapeType="1"/>
            </p:cNvSpPr>
            <p:nvPr/>
          </p:nvSpPr>
          <p:spPr bwMode="auto">
            <a:xfrm>
              <a:off x="254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223" name="Text Box 24"/>
          <p:cNvSpPr txBox="1">
            <a:spLocks noChangeArrowheads="1"/>
          </p:cNvSpPr>
          <p:nvPr/>
        </p:nvSpPr>
        <p:spPr bwMode="auto">
          <a:xfrm>
            <a:off x="3641725" y="16557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49</a:t>
            </a:r>
          </a:p>
        </p:txBody>
      </p:sp>
      <p:sp>
        <p:nvSpPr>
          <p:cNvPr id="9224" name="Text Box 25"/>
          <p:cNvSpPr txBox="1">
            <a:spLocks noChangeArrowheads="1"/>
          </p:cNvSpPr>
          <p:nvPr/>
        </p:nvSpPr>
        <p:spPr bwMode="auto">
          <a:xfrm>
            <a:off x="4860925" y="29511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49</a:t>
            </a:r>
          </a:p>
        </p:txBody>
      </p:sp>
      <p:sp>
        <p:nvSpPr>
          <p:cNvPr id="9225" name="Text Box 26"/>
          <p:cNvSpPr txBox="1">
            <a:spLocks noChangeArrowheads="1"/>
          </p:cNvSpPr>
          <p:nvPr/>
        </p:nvSpPr>
        <p:spPr bwMode="auto">
          <a:xfrm>
            <a:off x="7086600" y="1524000"/>
            <a:ext cx="1066800" cy="5889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hlink"/>
                </a:solidFill>
              </a:rPr>
              <a:t>n = 2</a:t>
            </a:r>
          </a:p>
        </p:txBody>
      </p:sp>
      <p:sp>
        <p:nvSpPr>
          <p:cNvPr id="9226" name="Text Box 27"/>
          <p:cNvSpPr txBox="1">
            <a:spLocks noChangeArrowheads="1"/>
          </p:cNvSpPr>
          <p:nvPr/>
        </p:nvSpPr>
        <p:spPr bwMode="auto">
          <a:xfrm>
            <a:off x="2057400" y="29718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9227" name="Text Box 28"/>
          <p:cNvSpPr txBox="1">
            <a:spLocks noChangeArrowheads="1"/>
          </p:cNvSpPr>
          <p:nvPr/>
        </p:nvSpPr>
        <p:spPr bwMode="auto">
          <a:xfrm>
            <a:off x="2727325" y="29511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36</a:t>
            </a:r>
          </a:p>
        </p:txBody>
      </p:sp>
      <p:sp>
        <p:nvSpPr>
          <p:cNvPr id="9228" name="Line 29"/>
          <p:cNvSpPr>
            <a:spLocks noChangeShapeType="1"/>
          </p:cNvSpPr>
          <p:nvPr/>
        </p:nvSpPr>
        <p:spPr bwMode="auto">
          <a:xfrm flipH="1">
            <a:off x="2819400" y="2286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29" name="Line 30"/>
          <p:cNvSpPr>
            <a:spLocks noChangeShapeType="1"/>
          </p:cNvSpPr>
          <p:nvPr/>
        </p:nvSpPr>
        <p:spPr bwMode="auto">
          <a:xfrm>
            <a:off x="4267200" y="2286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30" name="Line 31"/>
          <p:cNvSpPr>
            <a:spLocks noChangeShapeType="1"/>
          </p:cNvSpPr>
          <p:nvPr/>
        </p:nvSpPr>
        <p:spPr bwMode="auto">
          <a:xfrm flipH="1">
            <a:off x="2057400" y="3581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31" name="Line 32"/>
          <p:cNvSpPr>
            <a:spLocks noChangeShapeType="1"/>
          </p:cNvSpPr>
          <p:nvPr/>
        </p:nvSpPr>
        <p:spPr bwMode="auto">
          <a:xfrm>
            <a:off x="2667000" y="3657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32" name="Line 33"/>
          <p:cNvSpPr>
            <a:spLocks noChangeShapeType="1"/>
          </p:cNvSpPr>
          <p:nvPr/>
        </p:nvSpPr>
        <p:spPr bwMode="auto">
          <a:xfrm flipH="1">
            <a:off x="4876800" y="3581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33" name="Line 34"/>
          <p:cNvSpPr>
            <a:spLocks noChangeShapeType="1"/>
          </p:cNvSpPr>
          <p:nvPr/>
        </p:nvSpPr>
        <p:spPr bwMode="auto">
          <a:xfrm>
            <a:off x="3200400" y="3581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34" name="Text Box 35"/>
          <p:cNvSpPr txBox="1">
            <a:spLocks noChangeArrowheads="1"/>
          </p:cNvSpPr>
          <p:nvPr/>
        </p:nvSpPr>
        <p:spPr bwMode="auto">
          <a:xfrm>
            <a:off x="5622925" y="29511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9235" name="Line 36"/>
          <p:cNvSpPr>
            <a:spLocks noChangeShapeType="1"/>
          </p:cNvSpPr>
          <p:nvPr/>
        </p:nvSpPr>
        <p:spPr bwMode="auto">
          <a:xfrm>
            <a:off x="54864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36" name="Text Box 37"/>
          <p:cNvSpPr txBox="1">
            <a:spLocks noChangeArrowheads="1"/>
          </p:cNvSpPr>
          <p:nvPr/>
        </p:nvSpPr>
        <p:spPr bwMode="auto">
          <a:xfrm>
            <a:off x="3657600" y="5105400"/>
            <a:ext cx="1490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Insert: 75</a:t>
            </a:r>
          </a:p>
        </p:txBody>
      </p:sp>
      <p:grpSp>
        <p:nvGrpSpPr>
          <p:cNvPr id="9237" name="Group 38"/>
          <p:cNvGrpSpPr>
            <a:grpSpLocks/>
          </p:cNvGrpSpPr>
          <p:nvPr/>
        </p:nvGrpSpPr>
        <p:grpSpPr bwMode="auto">
          <a:xfrm>
            <a:off x="6629400" y="2895600"/>
            <a:ext cx="1371600" cy="838200"/>
            <a:chOff x="2256" y="1008"/>
            <a:chExt cx="864" cy="528"/>
          </a:xfrm>
        </p:grpSpPr>
        <p:grpSp>
          <p:nvGrpSpPr>
            <p:cNvPr id="9245" name="Group 39"/>
            <p:cNvGrpSpPr>
              <a:grpSpLocks/>
            </p:cNvGrpSpPr>
            <p:nvPr/>
          </p:nvGrpSpPr>
          <p:grpSpPr bwMode="auto">
            <a:xfrm>
              <a:off x="2256" y="1008"/>
              <a:ext cx="864" cy="528"/>
              <a:chOff x="2256" y="1008"/>
              <a:chExt cx="864" cy="528"/>
            </a:xfrm>
          </p:grpSpPr>
          <p:sp>
            <p:nvSpPr>
              <p:cNvPr id="9248" name="Rectangle 40"/>
              <p:cNvSpPr>
                <a:spLocks noChangeArrowheads="1"/>
              </p:cNvSpPr>
              <p:nvPr/>
            </p:nvSpPr>
            <p:spPr bwMode="auto">
              <a:xfrm>
                <a:off x="2256" y="1008"/>
                <a:ext cx="864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9" name="Line 41"/>
              <p:cNvSpPr>
                <a:spLocks noChangeShapeType="1"/>
              </p:cNvSpPr>
              <p:nvPr/>
            </p:nvSpPr>
            <p:spPr bwMode="auto">
              <a:xfrm>
                <a:off x="2256" y="134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250" name="Line 42"/>
              <p:cNvSpPr>
                <a:spLocks noChangeShapeType="1"/>
              </p:cNvSpPr>
              <p:nvPr/>
            </p:nvSpPr>
            <p:spPr bwMode="auto">
              <a:xfrm>
                <a:off x="2688" y="100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9246" name="Line 43"/>
            <p:cNvSpPr>
              <a:spLocks noChangeShapeType="1"/>
            </p:cNvSpPr>
            <p:nvPr/>
          </p:nvSpPr>
          <p:spPr bwMode="auto">
            <a:xfrm>
              <a:off x="283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247" name="Line 44"/>
            <p:cNvSpPr>
              <a:spLocks noChangeShapeType="1"/>
            </p:cNvSpPr>
            <p:nvPr/>
          </p:nvSpPr>
          <p:spPr bwMode="auto">
            <a:xfrm>
              <a:off x="254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238" name="Text Box 45"/>
          <p:cNvSpPr txBox="1">
            <a:spLocks noChangeArrowheads="1"/>
          </p:cNvSpPr>
          <p:nvPr/>
        </p:nvSpPr>
        <p:spPr bwMode="auto">
          <a:xfrm>
            <a:off x="6765925" y="29511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62</a:t>
            </a:r>
          </a:p>
        </p:txBody>
      </p:sp>
      <p:sp>
        <p:nvSpPr>
          <p:cNvPr id="9239" name="Line 46"/>
          <p:cNvSpPr>
            <a:spLocks noChangeShapeType="1"/>
          </p:cNvSpPr>
          <p:nvPr/>
        </p:nvSpPr>
        <p:spPr bwMode="auto">
          <a:xfrm flipH="1">
            <a:off x="6858000" y="35814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40" name="Line 47"/>
          <p:cNvSpPr>
            <a:spLocks noChangeShapeType="1"/>
          </p:cNvSpPr>
          <p:nvPr/>
        </p:nvSpPr>
        <p:spPr bwMode="auto">
          <a:xfrm>
            <a:off x="6019800" y="3581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41" name="Text Box 48"/>
          <p:cNvSpPr txBox="1">
            <a:spLocks noChangeArrowheads="1"/>
          </p:cNvSpPr>
          <p:nvPr/>
        </p:nvSpPr>
        <p:spPr bwMode="auto">
          <a:xfrm>
            <a:off x="4403725" y="16557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62</a:t>
            </a:r>
          </a:p>
        </p:txBody>
      </p:sp>
      <p:sp>
        <p:nvSpPr>
          <p:cNvPr id="9242" name="Line 49"/>
          <p:cNvSpPr>
            <a:spLocks noChangeShapeType="1"/>
          </p:cNvSpPr>
          <p:nvPr/>
        </p:nvSpPr>
        <p:spPr bwMode="auto">
          <a:xfrm>
            <a:off x="4800600" y="22860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43" name="Text Box 50"/>
          <p:cNvSpPr txBox="1">
            <a:spLocks noChangeArrowheads="1"/>
          </p:cNvSpPr>
          <p:nvPr/>
        </p:nvSpPr>
        <p:spPr bwMode="auto">
          <a:xfrm>
            <a:off x="7375525" y="29511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75</a:t>
            </a:r>
          </a:p>
        </p:txBody>
      </p:sp>
      <p:sp>
        <p:nvSpPr>
          <p:cNvPr id="9244" name="Line 51"/>
          <p:cNvSpPr>
            <a:spLocks noChangeShapeType="1"/>
          </p:cNvSpPr>
          <p:nvPr/>
        </p:nvSpPr>
        <p:spPr bwMode="auto">
          <a:xfrm>
            <a:off x="7315200" y="3581400"/>
            <a:ext cx="0" cy="457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A744E78-31F8-45FF-9208-A969F687D102}" type="slidenum">
              <a:rPr lang="en-US"/>
              <a:pPr/>
              <a:t>60</a:t>
            </a:fld>
            <a:endParaRPr lang="en-US"/>
          </a:p>
        </p:txBody>
      </p:sp>
      <p:sp>
        <p:nvSpPr>
          <p:cNvPr id="149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Roadmap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B2B2B2"/>
                </a:solidFill>
              </a:rPr>
              <a:t>B-Tree</a:t>
            </a:r>
          </a:p>
          <a:p>
            <a:pPr eaLnBrk="1" hangingPunct="1">
              <a:defRPr/>
            </a:pPr>
            <a:r>
              <a:rPr lang="en-US" smtClean="0">
                <a:solidFill>
                  <a:srgbClr val="B2B2B2"/>
                </a:solidFill>
              </a:rPr>
              <a:t>B-Tree variants</a:t>
            </a:r>
          </a:p>
          <a:p>
            <a:pPr eaLnBrk="1" hangingPunct="1">
              <a:defRPr/>
            </a:pPr>
            <a:r>
              <a:rPr lang="en-US" smtClean="0"/>
              <a:t>Hash-based Indexes</a:t>
            </a:r>
          </a:p>
          <a:p>
            <a:pPr lvl="1" eaLnBrk="1" hangingPunct="1">
              <a:defRPr/>
            </a:pPr>
            <a:r>
              <a:rPr lang="en-US" smtClean="0"/>
              <a:t>Static Hash Table</a:t>
            </a:r>
          </a:p>
          <a:p>
            <a:pPr lvl="1" eaLnBrk="1" hangingPunct="1">
              <a:defRPr/>
            </a:pPr>
            <a:r>
              <a:rPr lang="en-US" smtClean="0">
                <a:solidFill>
                  <a:srgbClr val="969696"/>
                </a:solidFill>
              </a:rPr>
              <a:t>Extensible Hash Table</a:t>
            </a:r>
          </a:p>
          <a:p>
            <a:pPr lvl="1" eaLnBrk="1" hangingPunct="1">
              <a:defRPr/>
            </a:pPr>
            <a:r>
              <a:rPr lang="en-US" smtClean="0">
                <a:solidFill>
                  <a:srgbClr val="969696"/>
                </a:solidFill>
              </a:rPr>
              <a:t>Linear Hash Table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sp>
        <p:nvSpPr>
          <p:cNvPr id="64517" name="AutoShape 5"/>
          <p:cNvSpPr>
            <a:spLocks noChangeArrowheads="1"/>
          </p:cNvSpPr>
          <p:nvPr/>
        </p:nvSpPr>
        <p:spPr bwMode="auto">
          <a:xfrm>
            <a:off x="228600" y="34290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92C7C41-F3BD-4F9E-AC78-88A5DDA3035E}" type="slidenum">
              <a:rPr lang="en-US"/>
              <a:pPr/>
              <a:t>61</a:t>
            </a:fld>
            <a:endParaRPr lang="en-US"/>
          </a:p>
        </p:txBody>
      </p:sp>
      <p:sp>
        <p:nvSpPr>
          <p:cNvPr id="151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Hash-Based Indexes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Adaptations of main memory hash tables</a:t>
            </a:r>
          </a:p>
          <a:p>
            <a:pPr eaLnBrk="1" hangingPunct="1">
              <a:defRPr/>
            </a:pPr>
            <a:r>
              <a:rPr lang="en-US" smtClean="0"/>
              <a:t>Support equality searches</a:t>
            </a:r>
          </a:p>
          <a:p>
            <a:pPr eaLnBrk="1" hangingPunct="1">
              <a:defRPr/>
            </a:pPr>
            <a:r>
              <a:rPr lang="en-US" smtClean="0"/>
              <a:t>No range searches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/>
              <a:t>Indexing Problem (recap)</a:t>
            </a:r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3505200" y="2057400"/>
            <a:ext cx="0" cy="420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66564" name="Group 4"/>
          <p:cNvGrpSpPr>
            <a:grpSpLocks/>
          </p:cNvGrpSpPr>
          <p:nvPr/>
        </p:nvGrpSpPr>
        <p:grpSpPr bwMode="auto">
          <a:xfrm>
            <a:off x="2971800" y="2057400"/>
            <a:ext cx="471488" cy="4054475"/>
            <a:chOff x="2976" y="1296"/>
            <a:chExt cx="297" cy="2554"/>
          </a:xfrm>
        </p:grpSpPr>
        <p:grpSp>
          <p:nvGrpSpPr>
            <p:cNvPr id="66591" name="Group 5"/>
            <p:cNvGrpSpPr>
              <a:grpSpLocks/>
            </p:cNvGrpSpPr>
            <p:nvPr/>
          </p:nvGrpSpPr>
          <p:grpSpPr bwMode="auto">
            <a:xfrm>
              <a:off x="2976" y="1296"/>
              <a:ext cx="297" cy="389"/>
              <a:chOff x="3830" y="1541"/>
              <a:chExt cx="297" cy="389"/>
            </a:xfrm>
          </p:grpSpPr>
          <p:sp>
            <p:nvSpPr>
              <p:cNvPr id="66606" name="Text Box 6"/>
              <p:cNvSpPr txBox="1">
                <a:spLocks noChangeArrowheads="1"/>
              </p:cNvSpPr>
              <p:nvPr/>
            </p:nvSpPr>
            <p:spPr bwMode="auto">
              <a:xfrm>
                <a:off x="3830" y="1541"/>
                <a:ext cx="20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a</a:t>
                </a:r>
              </a:p>
            </p:txBody>
          </p:sp>
          <p:sp>
            <p:nvSpPr>
              <p:cNvPr id="66607" name="Text Box 7"/>
              <p:cNvSpPr txBox="1">
                <a:spLocks noChangeArrowheads="1"/>
              </p:cNvSpPr>
              <p:nvPr/>
            </p:nvSpPr>
            <p:spPr bwMode="auto">
              <a:xfrm>
                <a:off x="3936" y="1680"/>
                <a:ext cx="19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</p:grpSp>
        <p:grpSp>
          <p:nvGrpSpPr>
            <p:cNvPr id="66592" name="Group 8"/>
            <p:cNvGrpSpPr>
              <a:grpSpLocks/>
            </p:cNvGrpSpPr>
            <p:nvPr/>
          </p:nvGrpSpPr>
          <p:grpSpPr bwMode="auto">
            <a:xfrm>
              <a:off x="2976" y="1728"/>
              <a:ext cx="287" cy="394"/>
              <a:chOff x="3984" y="2784"/>
              <a:chExt cx="287" cy="394"/>
            </a:xfrm>
          </p:grpSpPr>
          <p:sp>
            <p:nvSpPr>
              <p:cNvPr id="66604" name="Text Box 9"/>
              <p:cNvSpPr txBox="1">
                <a:spLocks noChangeArrowheads="1"/>
              </p:cNvSpPr>
              <p:nvPr/>
            </p:nvSpPr>
            <p:spPr bwMode="auto">
              <a:xfrm>
                <a:off x="4080" y="2928"/>
                <a:ext cx="19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2</a:t>
                </a:r>
              </a:p>
            </p:txBody>
          </p:sp>
          <p:sp>
            <p:nvSpPr>
              <p:cNvPr id="66605" name="Text Box 10"/>
              <p:cNvSpPr txBox="1">
                <a:spLocks noChangeArrowheads="1"/>
              </p:cNvSpPr>
              <p:nvPr/>
            </p:nvSpPr>
            <p:spPr bwMode="auto">
              <a:xfrm>
                <a:off x="3984" y="2784"/>
                <a:ext cx="20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a</a:t>
                </a:r>
              </a:p>
            </p:txBody>
          </p:sp>
        </p:grpSp>
        <p:grpSp>
          <p:nvGrpSpPr>
            <p:cNvPr id="66593" name="Group 11"/>
            <p:cNvGrpSpPr>
              <a:grpSpLocks/>
            </p:cNvGrpSpPr>
            <p:nvPr/>
          </p:nvGrpSpPr>
          <p:grpSpPr bwMode="auto">
            <a:xfrm>
              <a:off x="2976" y="2640"/>
              <a:ext cx="297" cy="394"/>
              <a:chOff x="3168" y="2544"/>
              <a:chExt cx="297" cy="394"/>
            </a:xfrm>
          </p:grpSpPr>
          <p:sp>
            <p:nvSpPr>
              <p:cNvPr id="66602" name="Text Box 12"/>
              <p:cNvSpPr txBox="1">
                <a:spLocks noChangeArrowheads="1"/>
              </p:cNvSpPr>
              <p:nvPr/>
            </p:nvSpPr>
            <p:spPr bwMode="auto">
              <a:xfrm>
                <a:off x="3312" y="2688"/>
                <a:ext cx="15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i</a:t>
                </a:r>
              </a:p>
            </p:txBody>
          </p:sp>
          <p:sp>
            <p:nvSpPr>
              <p:cNvPr id="66603" name="Text Box 13"/>
              <p:cNvSpPr txBox="1">
                <a:spLocks noChangeArrowheads="1"/>
              </p:cNvSpPr>
              <p:nvPr/>
            </p:nvSpPr>
            <p:spPr bwMode="auto">
              <a:xfrm>
                <a:off x="3168" y="2544"/>
                <a:ext cx="20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a</a:t>
                </a:r>
              </a:p>
            </p:txBody>
          </p:sp>
        </p:grpSp>
        <p:grpSp>
          <p:nvGrpSpPr>
            <p:cNvPr id="66594" name="Group 14"/>
            <p:cNvGrpSpPr>
              <a:grpSpLocks/>
            </p:cNvGrpSpPr>
            <p:nvPr/>
          </p:nvGrpSpPr>
          <p:grpSpPr bwMode="auto">
            <a:xfrm>
              <a:off x="2976" y="3504"/>
              <a:ext cx="294" cy="346"/>
              <a:chOff x="3600" y="3456"/>
              <a:chExt cx="294" cy="346"/>
            </a:xfrm>
          </p:grpSpPr>
          <p:sp>
            <p:nvSpPr>
              <p:cNvPr id="66600" name="Text Box 15"/>
              <p:cNvSpPr txBox="1">
                <a:spLocks noChangeArrowheads="1"/>
              </p:cNvSpPr>
              <p:nvPr/>
            </p:nvSpPr>
            <p:spPr bwMode="auto">
              <a:xfrm>
                <a:off x="3696" y="3552"/>
                <a:ext cx="19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n</a:t>
                </a:r>
              </a:p>
            </p:txBody>
          </p:sp>
          <p:sp>
            <p:nvSpPr>
              <p:cNvPr id="66601" name="Text Box 16"/>
              <p:cNvSpPr txBox="1">
                <a:spLocks noChangeArrowheads="1"/>
              </p:cNvSpPr>
              <p:nvPr/>
            </p:nvSpPr>
            <p:spPr bwMode="auto">
              <a:xfrm>
                <a:off x="3600" y="3456"/>
                <a:ext cx="20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a</a:t>
                </a:r>
              </a:p>
            </p:txBody>
          </p:sp>
        </p:grpSp>
        <p:sp>
          <p:nvSpPr>
            <p:cNvPr id="66595" name="Oval 17"/>
            <p:cNvSpPr>
              <a:spLocks noChangeArrowheads="1"/>
            </p:cNvSpPr>
            <p:nvPr/>
          </p:nvSpPr>
          <p:spPr bwMode="auto">
            <a:xfrm>
              <a:off x="3072" y="3360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6" name="Oval 18"/>
            <p:cNvSpPr>
              <a:spLocks noChangeArrowheads="1"/>
            </p:cNvSpPr>
            <p:nvPr/>
          </p:nvSpPr>
          <p:spPr bwMode="auto">
            <a:xfrm>
              <a:off x="3072" y="3168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7" name="Oval 19"/>
            <p:cNvSpPr>
              <a:spLocks noChangeArrowheads="1"/>
            </p:cNvSpPr>
            <p:nvPr/>
          </p:nvSpPr>
          <p:spPr bwMode="auto">
            <a:xfrm>
              <a:off x="3072" y="249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8" name="Oval 20"/>
            <p:cNvSpPr>
              <a:spLocks noChangeArrowheads="1"/>
            </p:cNvSpPr>
            <p:nvPr/>
          </p:nvSpPr>
          <p:spPr bwMode="auto">
            <a:xfrm>
              <a:off x="3072" y="2208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9" name="Oval 21"/>
            <p:cNvSpPr>
              <a:spLocks noChangeArrowheads="1"/>
            </p:cNvSpPr>
            <p:nvPr/>
          </p:nvSpPr>
          <p:spPr bwMode="auto">
            <a:xfrm>
              <a:off x="3072" y="2352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565" name="Line 22"/>
          <p:cNvSpPr>
            <a:spLocks noChangeShapeType="1"/>
          </p:cNvSpPr>
          <p:nvPr/>
        </p:nvSpPr>
        <p:spPr bwMode="auto">
          <a:xfrm>
            <a:off x="2743200" y="2133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6566" name="Rectangle 23"/>
          <p:cNvSpPr>
            <a:spLocks noChangeArrowheads="1"/>
          </p:cNvSpPr>
          <p:nvPr/>
        </p:nvSpPr>
        <p:spPr bwMode="auto">
          <a:xfrm>
            <a:off x="3505200" y="2971800"/>
            <a:ext cx="2286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Rectangle 24"/>
          <p:cNvSpPr>
            <a:spLocks noChangeArrowheads="1"/>
          </p:cNvSpPr>
          <p:nvPr/>
        </p:nvSpPr>
        <p:spPr bwMode="auto">
          <a:xfrm>
            <a:off x="3505200" y="5791200"/>
            <a:ext cx="2286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Rectangle 25"/>
          <p:cNvSpPr>
            <a:spLocks noChangeArrowheads="1"/>
          </p:cNvSpPr>
          <p:nvPr/>
        </p:nvSpPr>
        <p:spPr bwMode="auto">
          <a:xfrm>
            <a:off x="3505200" y="2286000"/>
            <a:ext cx="2286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Rectangle 26"/>
          <p:cNvSpPr>
            <a:spLocks noChangeArrowheads="1"/>
          </p:cNvSpPr>
          <p:nvPr/>
        </p:nvSpPr>
        <p:spPr bwMode="auto">
          <a:xfrm>
            <a:off x="3505200" y="4419600"/>
            <a:ext cx="2286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27"/>
          <p:cNvSpPr>
            <a:spLocks noChangeShapeType="1"/>
          </p:cNvSpPr>
          <p:nvPr/>
        </p:nvSpPr>
        <p:spPr bwMode="auto">
          <a:xfrm flipH="1">
            <a:off x="2819400" y="205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6571" name="Line 28"/>
          <p:cNvSpPr>
            <a:spLocks noChangeShapeType="1"/>
          </p:cNvSpPr>
          <p:nvPr/>
        </p:nvSpPr>
        <p:spPr bwMode="auto">
          <a:xfrm flipH="1">
            <a:off x="2819400" y="624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6572" name="Line 29"/>
          <p:cNvSpPr>
            <a:spLocks noChangeShapeType="1"/>
          </p:cNvSpPr>
          <p:nvPr/>
        </p:nvSpPr>
        <p:spPr bwMode="auto">
          <a:xfrm flipH="1">
            <a:off x="1752600" y="2057400"/>
            <a:ext cx="1066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6573" name="Line 30"/>
          <p:cNvSpPr>
            <a:spLocks noChangeShapeType="1"/>
          </p:cNvSpPr>
          <p:nvPr/>
        </p:nvSpPr>
        <p:spPr bwMode="auto">
          <a:xfrm>
            <a:off x="1752600" y="3886200"/>
            <a:ext cx="10668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6574" name="Line 31"/>
          <p:cNvSpPr>
            <a:spLocks noChangeShapeType="1"/>
          </p:cNvSpPr>
          <p:nvPr/>
        </p:nvSpPr>
        <p:spPr bwMode="auto">
          <a:xfrm>
            <a:off x="3733800" y="5867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6575" name="Line 32"/>
          <p:cNvSpPr>
            <a:spLocks noChangeShapeType="1"/>
          </p:cNvSpPr>
          <p:nvPr/>
        </p:nvSpPr>
        <p:spPr bwMode="auto">
          <a:xfrm>
            <a:off x="2819400" y="3352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6576" name="Line 33"/>
          <p:cNvSpPr>
            <a:spLocks noChangeShapeType="1"/>
          </p:cNvSpPr>
          <p:nvPr/>
        </p:nvSpPr>
        <p:spPr bwMode="auto">
          <a:xfrm>
            <a:off x="2819400" y="4191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6577" name="Line 34"/>
          <p:cNvSpPr>
            <a:spLocks noChangeShapeType="1"/>
          </p:cNvSpPr>
          <p:nvPr/>
        </p:nvSpPr>
        <p:spPr bwMode="auto">
          <a:xfrm>
            <a:off x="28194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6578" name="Line 35"/>
          <p:cNvSpPr>
            <a:spLocks noChangeShapeType="1"/>
          </p:cNvSpPr>
          <p:nvPr/>
        </p:nvSpPr>
        <p:spPr bwMode="auto">
          <a:xfrm>
            <a:off x="28194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6579" name="Line 36"/>
          <p:cNvSpPr>
            <a:spLocks noChangeShapeType="1"/>
          </p:cNvSpPr>
          <p:nvPr/>
        </p:nvSpPr>
        <p:spPr bwMode="auto">
          <a:xfrm>
            <a:off x="2819400" y="4800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6580" name="Line 37"/>
          <p:cNvSpPr>
            <a:spLocks noChangeShapeType="1"/>
          </p:cNvSpPr>
          <p:nvPr/>
        </p:nvSpPr>
        <p:spPr bwMode="auto">
          <a:xfrm>
            <a:off x="2819400" y="20574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6581" name="Line 38"/>
          <p:cNvSpPr>
            <a:spLocks noChangeShapeType="1"/>
          </p:cNvSpPr>
          <p:nvPr/>
        </p:nvSpPr>
        <p:spPr bwMode="auto">
          <a:xfrm>
            <a:off x="838200" y="3886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6582" name="Text Box 39"/>
          <p:cNvSpPr txBox="1">
            <a:spLocks noChangeArrowheads="1"/>
          </p:cNvSpPr>
          <p:nvPr/>
        </p:nvSpPr>
        <p:spPr bwMode="auto">
          <a:xfrm>
            <a:off x="381000" y="3276600"/>
            <a:ext cx="108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 = val</a:t>
            </a:r>
          </a:p>
        </p:txBody>
      </p:sp>
      <p:sp>
        <p:nvSpPr>
          <p:cNvPr id="66583" name="Line 41"/>
          <p:cNvSpPr>
            <a:spLocks noChangeShapeType="1"/>
          </p:cNvSpPr>
          <p:nvPr/>
        </p:nvSpPr>
        <p:spPr bwMode="auto">
          <a:xfrm>
            <a:off x="3733800" y="2362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6584" name="Line 42"/>
          <p:cNvSpPr>
            <a:spLocks noChangeShapeType="1"/>
          </p:cNvSpPr>
          <p:nvPr/>
        </p:nvSpPr>
        <p:spPr bwMode="auto">
          <a:xfrm>
            <a:off x="3733800" y="3048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6585" name="Line 43"/>
          <p:cNvSpPr>
            <a:spLocks noChangeShapeType="1"/>
          </p:cNvSpPr>
          <p:nvPr/>
        </p:nvSpPr>
        <p:spPr bwMode="auto">
          <a:xfrm>
            <a:off x="3733800" y="4495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6586" name="Text Box 47"/>
          <p:cNvSpPr txBox="1">
            <a:spLocks noChangeArrowheads="1"/>
          </p:cNvSpPr>
          <p:nvPr/>
        </p:nvSpPr>
        <p:spPr bwMode="auto">
          <a:xfrm>
            <a:off x="2438400" y="1295400"/>
            <a:ext cx="1533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 Keys</a:t>
            </a:r>
          </a:p>
        </p:txBody>
      </p:sp>
      <p:sp>
        <p:nvSpPr>
          <p:cNvPr id="154673" name="Freeform 49"/>
          <p:cNvSpPr>
            <a:spLocks/>
          </p:cNvSpPr>
          <p:nvPr/>
        </p:nvSpPr>
        <p:spPr bwMode="auto">
          <a:xfrm>
            <a:off x="4614863" y="1814513"/>
            <a:ext cx="2047875" cy="595312"/>
          </a:xfrm>
          <a:custGeom>
            <a:avLst/>
            <a:gdLst>
              <a:gd name="T0" fmla="*/ 0 w 1290"/>
              <a:gd name="T1" fmla="*/ 595312 h 375"/>
              <a:gd name="T2" fmla="*/ 595313 w 1290"/>
              <a:gd name="T3" fmla="*/ 508000 h 375"/>
              <a:gd name="T4" fmla="*/ 1074738 w 1290"/>
              <a:gd name="T5" fmla="*/ 406400 h 375"/>
              <a:gd name="T6" fmla="*/ 1292225 w 1290"/>
              <a:gd name="T7" fmla="*/ 304800 h 375"/>
              <a:gd name="T8" fmla="*/ 1757363 w 1290"/>
              <a:gd name="T9" fmla="*/ 130175 h 375"/>
              <a:gd name="T10" fmla="*/ 1960563 w 1290"/>
              <a:gd name="T11" fmla="*/ 42862 h 375"/>
              <a:gd name="T12" fmla="*/ 2003425 w 1290"/>
              <a:gd name="T13" fmla="*/ 14287 h 375"/>
              <a:gd name="T14" fmla="*/ 2047875 w 1290"/>
              <a:gd name="T15" fmla="*/ 0 h 37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90" h="375">
                <a:moveTo>
                  <a:pt x="0" y="375"/>
                </a:moveTo>
                <a:cubicBezTo>
                  <a:pt x="91" y="337"/>
                  <a:pt x="273" y="335"/>
                  <a:pt x="375" y="320"/>
                </a:cubicBezTo>
                <a:cubicBezTo>
                  <a:pt x="476" y="305"/>
                  <a:pt x="576" y="273"/>
                  <a:pt x="677" y="256"/>
                </a:cubicBezTo>
                <a:cubicBezTo>
                  <a:pt x="725" y="240"/>
                  <a:pt x="766" y="207"/>
                  <a:pt x="814" y="192"/>
                </a:cubicBezTo>
                <a:cubicBezTo>
                  <a:pt x="913" y="160"/>
                  <a:pt x="1006" y="107"/>
                  <a:pt x="1107" y="82"/>
                </a:cubicBezTo>
                <a:cubicBezTo>
                  <a:pt x="1146" y="56"/>
                  <a:pt x="1190" y="41"/>
                  <a:pt x="1235" y="27"/>
                </a:cubicBezTo>
                <a:cubicBezTo>
                  <a:pt x="1244" y="21"/>
                  <a:pt x="1252" y="14"/>
                  <a:pt x="1262" y="9"/>
                </a:cubicBezTo>
                <a:cubicBezTo>
                  <a:pt x="1271" y="5"/>
                  <a:pt x="1290" y="0"/>
                  <a:pt x="1290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4674" name="Freeform 50"/>
          <p:cNvSpPr>
            <a:spLocks/>
          </p:cNvSpPr>
          <p:nvPr/>
        </p:nvSpPr>
        <p:spPr bwMode="auto">
          <a:xfrm>
            <a:off x="4456113" y="2060575"/>
            <a:ext cx="2074862" cy="2424113"/>
          </a:xfrm>
          <a:custGeom>
            <a:avLst/>
            <a:gdLst>
              <a:gd name="T0" fmla="*/ 0 w 1307"/>
              <a:gd name="T1" fmla="*/ 2424113 h 1527"/>
              <a:gd name="T2" fmla="*/ 319087 w 1307"/>
              <a:gd name="T3" fmla="*/ 2119313 h 1527"/>
              <a:gd name="T4" fmla="*/ 1058862 w 1307"/>
              <a:gd name="T5" fmla="*/ 1365250 h 1527"/>
              <a:gd name="T6" fmla="*/ 1306512 w 1307"/>
              <a:gd name="T7" fmla="*/ 987425 h 1527"/>
              <a:gd name="T8" fmla="*/ 1377950 w 1307"/>
              <a:gd name="T9" fmla="*/ 784225 h 1527"/>
              <a:gd name="T10" fmla="*/ 1538287 w 1307"/>
              <a:gd name="T11" fmla="*/ 595313 h 1527"/>
              <a:gd name="T12" fmla="*/ 1901825 w 1307"/>
              <a:gd name="T13" fmla="*/ 188913 h 1527"/>
              <a:gd name="T14" fmla="*/ 2003425 w 1307"/>
              <a:gd name="T15" fmla="*/ 73025 h 1527"/>
              <a:gd name="T16" fmla="*/ 2074862 w 1307"/>
              <a:gd name="T17" fmla="*/ 0 h 15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07" h="1527">
                <a:moveTo>
                  <a:pt x="0" y="1527"/>
                </a:moveTo>
                <a:cubicBezTo>
                  <a:pt x="76" y="1470"/>
                  <a:pt x="135" y="1401"/>
                  <a:pt x="201" y="1335"/>
                </a:cubicBezTo>
                <a:cubicBezTo>
                  <a:pt x="358" y="1178"/>
                  <a:pt x="526" y="1032"/>
                  <a:pt x="667" y="860"/>
                </a:cubicBezTo>
                <a:cubicBezTo>
                  <a:pt x="727" y="787"/>
                  <a:pt x="769" y="699"/>
                  <a:pt x="823" y="622"/>
                </a:cubicBezTo>
                <a:cubicBezTo>
                  <a:pt x="838" y="579"/>
                  <a:pt x="851" y="536"/>
                  <a:pt x="868" y="494"/>
                </a:cubicBezTo>
                <a:cubicBezTo>
                  <a:pt x="887" y="448"/>
                  <a:pt x="940" y="413"/>
                  <a:pt x="969" y="375"/>
                </a:cubicBezTo>
                <a:cubicBezTo>
                  <a:pt x="1039" y="284"/>
                  <a:pt x="1117" y="200"/>
                  <a:pt x="1198" y="119"/>
                </a:cubicBezTo>
                <a:cubicBezTo>
                  <a:pt x="1221" y="96"/>
                  <a:pt x="1241" y="71"/>
                  <a:pt x="1262" y="46"/>
                </a:cubicBezTo>
                <a:cubicBezTo>
                  <a:pt x="1274" y="31"/>
                  <a:pt x="1284" y="0"/>
                  <a:pt x="1307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4675" name="Freeform 51"/>
          <p:cNvSpPr>
            <a:spLocks/>
          </p:cNvSpPr>
          <p:nvPr/>
        </p:nvSpPr>
        <p:spPr bwMode="auto">
          <a:xfrm>
            <a:off x="4529138" y="2235200"/>
            <a:ext cx="2162175" cy="3657600"/>
          </a:xfrm>
          <a:custGeom>
            <a:avLst/>
            <a:gdLst>
              <a:gd name="T0" fmla="*/ 0 w 1362"/>
              <a:gd name="T1" fmla="*/ 3657600 h 2304"/>
              <a:gd name="T2" fmla="*/ 565150 w 1362"/>
              <a:gd name="T3" fmla="*/ 3090863 h 2304"/>
              <a:gd name="T4" fmla="*/ 739775 w 1362"/>
              <a:gd name="T5" fmla="*/ 2917825 h 2304"/>
              <a:gd name="T6" fmla="*/ 812800 w 1362"/>
              <a:gd name="T7" fmla="*/ 2844800 h 2304"/>
              <a:gd name="T8" fmla="*/ 855663 w 1362"/>
              <a:gd name="T9" fmla="*/ 2801938 h 2304"/>
              <a:gd name="T10" fmla="*/ 928688 w 1362"/>
              <a:gd name="T11" fmla="*/ 2655888 h 2304"/>
              <a:gd name="T12" fmla="*/ 1087438 w 1362"/>
              <a:gd name="T13" fmla="*/ 2365375 h 2304"/>
              <a:gd name="T14" fmla="*/ 1247775 w 1362"/>
              <a:gd name="T15" fmla="*/ 2074863 h 2304"/>
              <a:gd name="T16" fmla="*/ 1262063 w 1362"/>
              <a:gd name="T17" fmla="*/ 2017713 h 2304"/>
              <a:gd name="T18" fmla="*/ 1320800 w 1362"/>
              <a:gd name="T19" fmla="*/ 1930400 h 2304"/>
              <a:gd name="T20" fmla="*/ 1436688 w 1362"/>
              <a:gd name="T21" fmla="*/ 1668463 h 2304"/>
              <a:gd name="T22" fmla="*/ 1479550 w 1362"/>
              <a:gd name="T23" fmla="*/ 1524000 h 2304"/>
              <a:gd name="T24" fmla="*/ 1538288 w 1362"/>
              <a:gd name="T25" fmla="*/ 1422400 h 2304"/>
              <a:gd name="T26" fmla="*/ 1697038 w 1362"/>
              <a:gd name="T27" fmla="*/ 885825 h 2304"/>
              <a:gd name="T28" fmla="*/ 1798638 w 1362"/>
              <a:gd name="T29" fmla="*/ 668338 h 2304"/>
              <a:gd name="T30" fmla="*/ 2074863 w 1362"/>
              <a:gd name="T31" fmla="*/ 188913 h 2304"/>
              <a:gd name="T32" fmla="*/ 2117725 w 1362"/>
              <a:gd name="T33" fmla="*/ 101600 h 2304"/>
              <a:gd name="T34" fmla="*/ 2162175 w 1362"/>
              <a:gd name="T35" fmla="*/ 0 h 230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362" h="2304">
                <a:moveTo>
                  <a:pt x="0" y="2304"/>
                </a:moveTo>
                <a:cubicBezTo>
                  <a:pt x="119" y="2185"/>
                  <a:pt x="229" y="2058"/>
                  <a:pt x="356" y="1947"/>
                </a:cubicBezTo>
                <a:cubicBezTo>
                  <a:pt x="396" y="1911"/>
                  <a:pt x="430" y="1878"/>
                  <a:pt x="466" y="1838"/>
                </a:cubicBezTo>
                <a:cubicBezTo>
                  <a:pt x="481" y="1822"/>
                  <a:pt x="497" y="1807"/>
                  <a:pt x="512" y="1792"/>
                </a:cubicBezTo>
                <a:cubicBezTo>
                  <a:pt x="521" y="1783"/>
                  <a:pt x="539" y="1765"/>
                  <a:pt x="539" y="1765"/>
                </a:cubicBezTo>
                <a:cubicBezTo>
                  <a:pt x="550" y="1730"/>
                  <a:pt x="569" y="1705"/>
                  <a:pt x="585" y="1673"/>
                </a:cubicBezTo>
                <a:cubicBezTo>
                  <a:pt x="617" y="1609"/>
                  <a:pt x="646" y="1551"/>
                  <a:pt x="685" y="1490"/>
                </a:cubicBezTo>
                <a:cubicBezTo>
                  <a:pt x="724" y="1430"/>
                  <a:pt x="741" y="1367"/>
                  <a:pt x="786" y="1307"/>
                </a:cubicBezTo>
                <a:cubicBezTo>
                  <a:pt x="789" y="1295"/>
                  <a:pt x="789" y="1282"/>
                  <a:pt x="795" y="1271"/>
                </a:cubicBezTo>
                <a:cubicBezTo>
                  <a:pt x="805" y="1251"/>
                  <a:pt x="832" y="1216"/>
                  <a:pt x="832" y="1216"/>
                </a:cubicBezTo>
                <a:cubicBezTo>
                  <a:pt x="851" y="1159"/>
                  <a:pt x="886" y="1107"/>
                  <a:pt x="905" y="1051"/>
                </a:cubicBezTo>
                <a:cubicBezTo>
                  <a:pt x="915" y="1022"/>
                  <a:pt x="918" y="988"/>
                  <a:pt x="932" y="960"/>
                </a:cubicBezTo>
                <a:cubicBezTo>
                  <a:pt x="943" y="938"/>
                  <a:pt x="958" y="918"/>
                  <a:pt x="969" y="896"/>
                </a:cubicBezTo>
                <a:cubicBezTo>
                  <a:pt x="990" y="755"/>
                  <a:pt x="999" y="674"/>
                  <a:pt x="1069" y="558"/>
                </a:cubicBezTo>
                <a:cubicBezTo>
                  <a:pt x="1082" y="505"/>
                  <a:pt x="1107" y="467"/>
                  <a:pt x="1133" y="421"/>
                </a:cubicBezTo>
                <a:cubicBezTo>
                  <a:pt x="1190" y="320"/>
                  <a:pt x="1237" y="213"/>
                  <a:pt x="1307" y="119"/>
                </a:cubicBezTo>
                <a:cubicBezTo>
                  <a:pt x="1327" y="57"/>
                  <a:pt x="1302" y="126"/>
                  <a:pt x="1334" y="64"/>
                </a:cubicBezTo>
                <a:cubicBezTo>
                  <a:pt x="1345" y="42"/>
                  <a:pt x="1344" y="18"/>
                  <a:pt x="1362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4676" name="Text Box 52"/>
          <p:cNvSpPr txBox="1">
            <a:spLocks noChangeArrowheads="1"/>
          </p:cNvSpPr>
          <p:nvPr/>
        </p:nvSpPr>
        <p:spPr bwMode="auto">
          <a:xfrm>
            <a:off x="6842125" y="1655763"/>
            <a:ext cx="200025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record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73" grpId="0" animBg="1"/>
      <p:bldP spid="154674" grpId="0" animBg="1"/>
      <p:bldP spid="154675" grpId="0" animBg="1"/>
      <p:bldP spid="15467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40E9A73-07F3-4321-B498-3E921F995BB1}" type="slidenum">
              <a:rPr lang="en-US"/>
              <a:pPr/>
              <a:t>63</a:t>
            </a:fld>
            <a:endParaRPr lang="en-US"/>
          </a:p>
        </p:txBody>
      </p:sp>
      <p:sp>
        <p:nvSpPr>
          <p:cNvPr id="152580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Main Memory Hash Table</a:t>
            </a:r>
          </a:p>
        </p:txBody>
      </p:sp>
      <p:grpSp>
        <p:nvGrpSpPr>
          <p:cNvPr id="67588" name="Group 13"/>
          <p:cNvGrpSpPr>
            <a:grpSpLocks/>
          </p:cNvGrpSpPr>
          <p:nvPr/>
        </p:nvGrpSpPr>
        <p:grpSpPr bwMode="auto">
          <a:xfrm>
            <a:off x="4114800" y="1752600"/>
            <a:ext cx="914400" cy="4267200"/>
            <a:chOff x="2496" y="1200"/>
            <a:chExt cx="576" cy="2688"/>
          </a:xfrm>
        </p:grpSpPr>
        <p:sp>
          <p:nvSpPr>
            <p:cNvPr id="67666" name="Rectangle 5"/>
            <p:cNvSpPr>
              <a:spLocks noChangeArrowheads="1"/>
            </p:cNvSpPr>
            <p:nvPr/>
          </p:nvSpPr>
          <p:spPr bwMode="auto">
            <a:xfrm>
              <a:off x="2496" y="1200"/>
              <a:ext cx="576" cy="2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67" name="Line 6"/>
            <p:cNvSpPr>
              <a:spLocks noChangeShapeType="1"/>
            </p:cNvSpPr>
            <p:nvPr/>
          </p:nvSpPr>
          <p:spPr bwMode="auto">
            <a:xfrm>
              <a:off x="2496" y="35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7668" name="Line 7"/>
            <p:cNvSpPr>
              <a:spLocks noChangeShapeType="1"/>
            </p:cNvSpPr>
            <p:nvPr/>
          </p:nvSpPr>
          <p:spPr bwMode="auto">
            <a:xfrm>
              <a:off x="2496" y="153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7669" name="Line 8"/>
            <p:cNvSpPr>
              <a:spLocks noChangeShapeType="1"/>
            </p:cNvSpPr>
            <p:nvPr/>
          </p:nvSpPr>
          <p:spPr bwMode="auto">
            <a:xfrm>
              <a:off x="2496" y="321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7670" name="Line 9"/>
            <p:cNvSpPr>
              <a:spLocks noChangeShapeType="1"/>
            </p:cNvSpPr>
            <p:nvPr/>
          </p:nvSpPr>
          <p:spPr bwMode="auto">
            <a:xfrm>
              <a:off x="2496" y="22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7671" name="Line 10"/>
            <p:cNvSpPr>
              <a:spLocks noChangeShapeType="1"/>
            </p:cNvSpPr>
            <p:nvPr/>
          </p:nvSpPr>
          <p:spPr bwMode="auto">
            <a:xfrm>
              <a:off x="2496" y="187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7672" name="Line 11"/>
            <p:cNvSpPr>
              <a:spLocks noChangeShapeType="1"/>
            </p:cNvSpPr>
            <p:nvPr/>
          </p:nvSpPr>
          <p:spPr bwMode="auto">
            <a:xfrm>
              <a:off x="2496" y="28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7673" name="Line 12"/>
            <p:cNvSpPr>
              <a:spLocks noChangeShapeType="1"/>
            </p:cNvSpPr>
            <p:nvPr/>
          </p:nvSpPr>
          <p:spPr bwMode="auto">
            <a:xfrm>
              <a:off x="2496" y="254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7589" name="Text Box 14"/>
          <p:cNvSpPr txBox="1">
            <a:spLocks noChangeArrowheads="1"/>
          </p:cNvSpPr>
          <p:nvPr/>
        </p:nvSpPr>
        <p:spPr bwMode="auto">
          <a:xfrm>
            <a:off x="4038600" y="1143000"/>
            <a:ext cx="108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buckets</a:t>
            </a:r>
          </a:p>
        </p:txBody>
      </p:sp>
      <p:sp>
        <p:nvSpPr>
          <p:cNvPr id="67590" name="Line 15"/>
          <p:cNvSpPr>
            <a:spLocks noChangeShapeType="1"/>
          </p:cNvSpPr>
          <p:nvPr/>
        </p:nvSpPr>
        <p:spPr bwMode="auto">
          <a:xfrm>
            <a:off x="4572000" y="5715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7591" name="Line 16"/>
          <p:cNvSpPr>
            <a:spLocks noChangeShapeType="1"/>
          </p:cNvSpPr>
          <p:nvPr/>
        </p:nvSpPr>
        <p:spPr bwMode="auto">
          <a:xfrm>
            <a:off x="45720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7592" name="Line 17"/>
          <p:cNvSpPr>
            <a:spLocks noChangeShapeType="1"/>
          </p:cNvSpPr>
          <p:nvPr/>
        </p:nvSpPr>
        <p:spPr bwMode="auto">
          <a:xfrm>
            <a:off x="45720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7593" name="Line 18"/>
          <p:cNvSpPr>
            <a:spLocks noChangeShapeType="1"/>
          </p:cNvSpPr>
          <p:nvPr/>
        </p:nvSpPr>
        <p:spPr bwMode="auto">
          <a:xfrm>
            <a:off x="4572000" y="3657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7594" name="Line 19"/>
          <p:cNvSpPr>
            <a:spLocks noChangeShapeType="1"/>
          </p:cNvSpPr>
          <p:nvPr/>
        </p:nvSpPr>
        <p:spPr bwMode="auto">
          <a:xfrm>
            <a:off x="4572000" y="4724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7595" name="Text Box 21"/>
          <p:cNvSpPr txBox="1">
            <a:spLocks noChangeArrowheads="1"/>
          </p:cNvSpPr>
          <p:nvPr/>
        </p:nvSpPr>
        <p:spPr bwMode="auto">
          <a:xfrm>
            <a:off x="5334000" y="1752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32</a:t>
            </a:r>
          </a:p>
        </p:txBody>
      </p:sp>
      <p:grpSp>
        <p:nvGrpSpPr>
          <p:cNvPr id="67596" name="Group 25"/>
          <p:cNvGrpSpPr>
            <a:grpSpLocks/>
          </p:cNvGrpSpPr>
          <p:nvPr/>
        </p:nvGrpSpPr>
        <p:grpSpPr bwMode="auto">
          <a:xfrm>
            <a:off x="5334000" y="5334000"/>
            <a:ext cx="1066800" cy="685800"/>
            <a:chOff x="3360" y="1008"/>
            <a:chExt cx="672" cy="432"/>
          </a:xfrm>
        </p:grpSpPr>
        <p:sp>
          <p:nvSpPr>
            <p:cNvPr id="67662" name="Rectangle 20"/>
            <p:cNvSpPr>
              <a:spLocks noChangeArrowheads="1"/>
            </p:cNvSpPr>
            <p:nvPr/>
          </p:nvSpPr>
          <p:spPr bwMode="auto">
            <a:xfrm>
              <a:off x="3360" y="1104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63" name="Line 22"/>
            <p:cNvSpPr>
              <a:spLocks noChangeShapeType="1"/>
            </p:cNvSpPr>
            <p:nvPr/>
          </p:nvSpPr>
          <p:spPr bwMode="auto">
            <a:xfrm>
              <a:off x="3648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7664" name="Line 23"/>
            <p:cNvSpPr>
              <a:spLocks noChangeShapeType="1"/>
            </p:cNvSpPr>
            <p:nvPr/>
          </p:nvSpPr>
          <p:spPr bwMode="auto">
            <a:xfrm>
              <a:off x="3648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7665" name="Line 24"/>
            <p:cNvSpPr>
              <a:spLocks noChangeShapeType="1"/>
            </p:cNvSpPr>
            <p:nvPr/>
          </p:nvSpPr>
          <p:spPr bwMode="auto">
            <a:xfrm flipV="1">
              <a:off x="3792" y="1008"/>
              <a:ext cx="24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7597" name="Line 27"/>
          <p:cNvSpPr>
            <a:spLocks noChangeShapeType="1"/>
          </p:cNvSpPr>
          <p:nvPr/>
        </p:nvSpPr>
        <p:spPr bwMode="auto">
          <a:xfrm>
            <a:off x="5791200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7598" name="Line 28"/>
          <p:cNvSpPr>
            <a:spLocks noChangeShapeType="1"/>
          </p:cNvSpPr>
          <p:nvPr/>
        </p:nvSpPr>
        <p:spPr bwMode="auto">
          <a:xfrm>
            <a:off x="57912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7599" name="Line 29"/>
          <p:cNvSpPr>
            <a:spLocks noChangeShapeType="1"/>
          </p:cNvSpPr>
          <p:nvPr/>
        </p:nvSpPr>
        <p:spPr bwMode="auto">
          <a:xfrm flipV="1">
            <a:off x="6019800" y="1600200"/>
            <a:ext cx="3810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7600" name="Line 30"/>
          <p:cNvSpPr>
            <a:spLocks noChangeShapeType="1"/>
          </p:cNvSpPr>
          <p:nvPr/>
        </p:nvSpPr>
        <p:spPr bwMode="auto">
          <a:xfrm>
            <a:off x="60960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7601" name="Line 31"/>
          <p:cNvSpPr>
            <a:spLocks noChangeShapeType="1"/>
          </p:cNvSpPr>
          <p:nvPr/>
        </p:nvSpPr>
        <p:spPr bwMode="auto">
          <a:xfrm>
            <a:off x="739140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7602" name="Text Box 32"/>
          <p:cNvSpPr txBox="1">
            <a:spLocks noChangeArrowheads="1"/>
          </p:cNvSpPr>
          <p:nvPr/>
        </p:nvSpPr>
        <p:spPr bwMode="auto">
          <a:xfrm>
            <a:off x="6477000" y="5638800"/>
            <a:ext cx="80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(null)</a:t>
            </a:r>
          </a:p>
        </p:txBody>
      </p:sp>
      <p:grpSp>
        <p:nvGrpSpPr>
          <p:cNvPr id="67603" name="Group 33"/>
          <p:cNvGrpSpPr>
            <a:grpSpLocks/>
          </p:cNvGrpSpPr>
          <p:nvPr/>
        </p:nvGrpSpPr>
        <p:grpSpPr bwMode="auto">
          <a:xfrm>
            <a:off x="6629400" y="3429000"/>
            <a:ext cx="1066800" cy="685800"/>
            <a:chOff x="3360" y="1008"/>
            <a:chExt cx="672" cy="432"/>
          </a:xfrm>
        </p:grpSpPr>
        <p:sp>
          <p:nvSpPr>
            <p:cNvPr id="67658" name="Rectangle 34"/>
            <p:cNvSpPr>
              <a:spLocks noChangeArrowheads="1"/>
            </p:cNvSpPr>
            <p:nvPr/>
          </p:nvSpPr>
          <p:spPr bwMode="auto">
            <a:xfrm>
              <a:off x="3360" y="1104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9" name="Line 35"/>
            <p:cNvSpPr>
              <a:spLocks noChangeShapeType="1"/>
            </p:cNvSpPr>
            <p:nvPr/>
          </p:nvSpPr>
          <p:spPr bwMode="auto">
            <a:xfrm>
              <a:off x="3648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7660" name="Line 36"/>
            <p:cNvSpPr>
              <a:spLocks noChangeShapeType="1"/>
            </p:cNvSpPr>
            <p:nvPr/>
          </p:nvSpPr>
          <p:spPr bwMode="auto">
            <a:xfrm>
              <a:off x="3648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7661" name="Line 37"/>
            <p:cNvSpPr>
              <a:spLocks noChangeShapeType="1"/>
            </p:cNvSpPr>
            <p:nvPr/>
          </p:nvSpPr>
          <p:spPr bwMode="auto">
            <a:xfrm flipV="1">
              <a:off x="3792" y="1008"/>
              <a:ext cx="24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7604" name="Text Box 38"/>
          <p:cNvSpPr txBox="1">
            <a:spLocks noChangeArrowheads="1"/>
          </p:cNvSpPr>
          <p:nvPr/>
        </p:nvSpPr>
        <p:spPr bwMode="auto">
          <a:xfrm>
            <a:off x="7772400" y="3733800"/>
            <a:ext cx="80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(null)</a:t>
            </a:r>
          </a:p>
        </p:txBody>
      </p:sp>
      <p:sp>
        <p:nvSpPr>
          <p:cNvPr id="67605" name="Line 39"/>
          <p:cNvSpPr>
            <a:spLocks noChangeShapeType="1"/>
          </p:cNvSpPr>
          <p:nvPr/>
        </p:nvSpPr>
        <p:spPr bwMode="auto">
          <a:xfrm>
            <a:off x="60960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7606" name="Rectangle 40"/>
          <p:cNvSpPr>
            <a:spLocks noChangeArrowheads="1"/>
          </p:cNvSpPr>
          <p:nvPr/>
        </p:nvSpPr>
        <p:spPr bwMode="auto">
          <a:xfrm>
            <a:off x="5334000" y="1752600"/>
            <a:ext cx="914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7" name="Line 41"/>
          <p:cNvSpPr>
            <a:spLocks noChangeShapeType="1"/>
          </p:cNvSpPr>
          <p:nvPr/>
        </p:nvSpPr>
        <p:spPr bwMode="auto">
          <a:xfrm>
            <a:off x="6172200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7608" name="Line 42"/>
          <p:cNvSpPr>
            <a:spLocks noChangeShapeType="1"/>
          </p:cNvSpPr>
          <p:nvPr/>
        </p:nvSpPr>
        <p:spPr bwMode="auto">
          <a:xfrm>
            <a:off x="7467600" y="213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67609" name="Group 43"/>
          <p:cNvGrpSpPr>
            <a:grpSpLocks/>
          </p:cNvGrpSpPr>
          <p:nvPr/>
        </p:nvGrpSpPr>
        <p:grpSpPr bwMode="auto">
          <a:xfrm>
            <a:off x="5334000" y="3429000"/>
            <a:ext cx="1066800" cy="685800"/>
            <a:chOff x="3360" y="1008"/>
            <a:chExt cx="672" cy="432"/>
          </a:xfrm>
        </p:grpSpPr>
        <p:sp>
          <p:nvSpPr>
            <p:cNvPr id="67654" name="Rectangle 44"/>
            <p:cNvSpPr>
              <a:spLocks noChangeArrowheads="1"/>
            </p:cNvSpPr>
            <p:nvPr/>
          </p:nvSpPr>
          <p:spPr bwMode="auto">
            <a:xfrm>
              <a:off x="3360" y="1104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5" name="Line 45"/>
            <p:cNvSpPr>
              <a:spLocks noChangeShapeType="1"/>
            </p:cNvSpPr>
            <p:nvPr/>
          </p:nvSpPr>
          <p:spPr bwMode="auto">
            <a:xfrm>
              <a:off x="3648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7656" name="Line 46"/>
            <p:cNvSpPr>
              <a:spLocks noChangeShapeType="1"/>
            </p:cNvSpPr>
            <p:nvPr/>
          </p:nvSpPr>
          <p:spPr bwMode="auto">
            <a:xfrm>
              <a:off x="3648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7657" name="Line 47"/>
            <p:cNvSpPr>
              <a:spLocks noChangeShapeType="1"/>
            </p:cNvSpPr>
            <p:nvPr/>
          </p:nvSpPr>
          <p:spPr bwMode="auto">
            <a:xfrm flipV="1">
              <a:off x="3792" y="1008"/>
              <a:ext cx="24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7610" name="Text Box 48"/>
          <p:cNvSpPr txBox="1">
            <a:spLocks noChangeArrowheads="1"/>
          </p:cNvSpPr>
          <p:nvPr/>
        </p:nvSpPr>
        <p:spPr bwMode="auto">
          <a:xfrm>
            <a:off x="7772400" y="1828800"/>
            <a:ext cx="80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(null)</a:t>
            </a:r>
          </a:p>
        </p:txBody>
      </p:sp>
      <p:grpSp>
        <p:nvGrpSpPr>
          <p:cNvPr id="67611" name="Group 49"/>
          <p:cNvGrpSpPr>
            <a:grpSpLocks/>
          </p:cNvGrpSpPr>
          <p:nvPr/>
        </p:nvGrpSpPr>
        <p:grpSpPr bwMode="auto">
          <a:xfrm>
            <a:off x="5334000" y="2667000"/>
            <a:ext cx="1066800" cy="685800"/>
            <a:chOff x="3360" y="1008"/>
            <a:chExt cx="672" cy="432"/>
          </a:xfrm>
        </p:grpSpPr>
        <p:sp>
          <p:nvSpPr>
            <p:cNvPr id="67650" name="Rectangle 50"/>
            <p:cNvSpPr>
              <a:spLocks noChangeArrowheads="1"/>
            </p:cNvSpPr>
            <p:nvPr/>
          </p:nvSpPr>
          <p:spPr bwMode="auto">
            <a:xfrm>
              <a:off x="3360" y="1104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1" name="Line 51"/>
            <p:cNvSpPr>
              <a:spLocks noChangeShapeType="1"/>
            </p:cNvSpPr>
            <p:nvPr/>
          </p:nvSpPr>
          <p:spPr bwMode="auto">
            <a:xfrm>
              <a:off x="3648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7652" name="Line 52"/>
            <p:cNvSpPr>
              <a:spLocks noChangeShapeType="1"/>
            </p:cNvSpPr>
            <p:nvPr/>
          </p:nvSpPr>
          <p:spPr bwMode="auto">
            <a:xfrm>
              <a:off x="3648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7653" name="Line 53"/>
            <p:cNvSpPr>
              <a:spLocks noChangeShapeType="1"/>
            </p:cNvSpPr>
            <p:nvPr/>
          </p:nvSpPr>
          <p:spPr bwMode="auto">
            <a:xfrm flipV="1">
              <a:off x="3792" y="1008"/>
              <a:ext cx="24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7612" name="Text Box 54"/>
          <p:cNvSpPr txBox="1">
            <a:spLocks noChangeArrowheads="1"/>
          </p:cNvSpPr>
          <p:nvPr/>
        </p:nvSpPr>
        <p:spPr bwMode="auto">
          <a:xfrm>
            <a:off x="6400800" y="2895600"/>
            <a:ext cx="80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(null)</a:t>
            </a:r>
          </a:p>
        </p:txBody>
      </p:sp>
      <p:sp>
        <p:nvSpPr>
          <p:cNvPr id="67613" name="Line 55"/>
          <p:cNvSpPr>
            <a:spLocks noChangeShapeType="1"/>
          </p:cNvSpPr>
          <p:nvPr/>
        </p:nvSpPr>
        <p:spPr bwMode="auto">
          <a:xfrm>
            <a:off x="60960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67614" name="Group 56"/>
          <p:cNvGrpSpPr>
            <a:grpSpLocks/>
          </p:cNvGrpSpPr>
          <p:nvPr/>
        </p:nvGrpSpPr>
        <p:grpSpPr bwMode="auto">
          <a:xfrm>
            <a:off x="6629400" y="1600200"/>
            <a:ext cx="1066800" cy="685800"/>
            <a:chOff x="3360" y="1008"/>
            <a:chExt cx="672" cy="432"/>
          </a:xfrm>
        </p:grpSpPr>
        <p:sp>
          <p:nvSpPr>
            <p:cNvPr id="67646" name="Rectangle 57"/>
            <p:cNvSpPr>
              <a:spLocks noChangeArrowheads="1"/>
            </p:cNvSpPr>
            <p:nvPr/>
          </p:nvSpPr>
          <p:spPr bwMode="auto">
            <a:xfrm>
              <a:off x="3360" y="1104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7" name="Line 58"/>
            <p:cNvSpPr>
              <a:spLocks noChangeShapeType="1"/>
            </p:cNvSpPr>
            <p:nvPr/>
          </p:nvSpPr>
          <p:spPr bwMode="auto">
            <a:xfrm>
              <a:off x="3648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7648" name="Line 59"/>
            <p:cNvSpPr>
              <a:spLocks noChangeShapeType="1"/>
            </p:cNvSpPr>
            <p:nvPr/>
          </p:nvSpPr>
          <p:spPr bwMode="auto">
            <a:xfrm>
              <a:off x="3648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7649" name="Line 60"/>
            <p:cNvSpPr>
              <a:spLocks noChangeShapeType="1"/>
            </p:cNvSpPr>
            <p:nvPr/>
          </p:nvSpPr>
          <p:spPr bwMode="auto">
            <a:xfrm flipV="1">
              <a:off x="3792" y="1008"/>
              <a:ext cx="24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7615" name="Group 61"/>
          <p:cNvGrpSpPr>
            <a:grpSpLocks/>
          </p:cNvGrpSpPr>
          <p:nvPr/>
        </p:nvGrpSpPr>
        <p:grpSpPr bwMode="auto">
          <a:xfrm>
            <a:off x="5349875" y="4287838"/>
            <a:ext cx="1066800" cy="685800"/>
            <a:chOff x="3360" y="1008"/>
            <a:chExt cx="672" cy="432"/>
          </a:xfrm>
        </p:grpSpPr>
        <p:sp>
          <p:nvSpPr>
            <p:cNvPr id="67642" name="Rectangle 62"/>
            <p:cNvSpPr>
              <a:spLocks noChangeArrowheads="1"/>
            </p:cNvSpPr>
            <p:nvPr/>
          </p:nvSpPr>
          <p:spPr bwMode="auto">
            <a:xfrm>
              <a:off x="3360" y="1104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3" name="Line 63"/>
            <p:cNvSpPr>
              <a:spLocks noChangeShapeType="1"/>
            </p:cNvSpPr>
            <p:nvPr/>
          </p:nvSpPr>
          <p:spPr bwMode="auto">
            <a:xfrm>
              <a:off x="3648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7644" name="Line 64"/>
            <p:cNvSpPr>
              <a:spLocks noChangeShapeType="1"/>
            </p:cNvSpPr>
            <p:nvPr/>
          </p:nvSpPr>
          <p:spPr bwMode="auto">
            <a:xfrm>
              <a:off x="3648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7645" name="Line 65"/>
            <p:cNvSpPr>
              <a:spLocks noChangeShapeType="1"/>
            </p:cNvSpPr>
            <p:nvPr/>
          </p:nvSpPr>
          <p:spPr bwMode="auto">
            <a:xfrm flipV="1">
              <a:off x="3792" y="1008"/>
              <a:ext cx="24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7616" name="Line 66"/>
          <p:cNvSpPr>
            <a:spLocks noChangeShapeType="1"/>
          </p:cNvSpPr>
          <p:nvPr/>
        </p:nvSpPr>
        <p:spPr bwMode="auto">
          <a:xfrm>
            <a:off x="6096000" y="586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7617" name="Text Box 67"/>
          <p:cNvSpPr txBox="1">
            <a:spLocks noChangeArrowheads="1"/>
          </p:cNvSpPr>
          <p:nvPr/>
        </p:nvSpPr>
        <p:spPr bwMode="auto">
          <a:xfrm>
            <a:off x="6400800" y="4648200"/>
            <a:ext cx="80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(null)</a:t>
            </a:r>
          </a:p>
        </p:txBody>
      </p:sp>
      <p:sp>
        <p:nvSpPr>
          <p:cNvPr id="67618" name="Text Box 69"/>
          <p:cNvSpPr txBox="1">
            <a:spLocks noChangeArrowheads="1"/>
          </p:cNvSpPr>
          <p:nvPr/>
        </p:nvSpPr>
        <p:spPr bwMode="auto">
          <a:xfrm>
            <a:off x="5334000" y="2895600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7619" name="Text Box 71"/>
          <p:cNvSpPr txBox="1">
            <a:spLocks noChangeArrowheads="1"/>
          </p:cNvSpPr>
          <p:nvPr/>
        </p:nvSpPr>
        <p:spPr bwMode="auto">
          <a:xfrm>
            <a:off x="6613525" y="18081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48</a:t>
            </a:r>
          </a:p>
        </p:txBody>
      </p:sp>
      <p:sp>
        <p:nvSpPr>
          <p:cNvPr id="67620" name="Text Box 72"/>
          <p:cNvSpPr txBox="1">
            <a:spLocks noChangeArrowheads="1"/>
          </p:cNvSpPr>
          <p:nvPr/>
        </p:nvSpPr>
        <p:spPr bwMode="auto">
          <a:xfrm>
            <a:off x="5318125" y="36369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27</a:t>
            </a:r>
          </a:p>
        </p:txBody>
      </p:sp>
      <p:sp>
        <p:nvSpPr>
          <p:cNvPr id="67621" name="Text Box 73"/>
          <p:cNvSpPr txBox="1">
            <a:spLocks noChangeArrowheads="1"/>
          </p:cNvSpPr>
          <p:nvPr/>
        </p:nvSpPr>
        <p:spPr bwMode="auto">
          <a:xfrm>
            <a:off x="6613525" y="36369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75</a:t>
            </a:r>
          </a:p>
        </p:txBody>
      </p:sp>
      <p:sp>
        <p:nvSpPr>
          <p:cNvPr id="67622" name="Text Box 74"/>
          <p:cNvSpPr txBox="1">
            <a:spLocks noChangeArrowheads="1"/>
          </p:cNvSpPr>
          <p:nvPr/>
        </p:nvSpPr>
        <p:spPr bwMode="auto">
          <a:xfrm>
            <a:off x="5318125" y="44751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21</a:t>
            </a:r>
          </a:p>
        </p:txBody>
      </p:sp>
      <p:sp>
        <p:nvSpPr>
          <p:cNvPr id="67623" name="Text Box 75"/>
          <p:cNvSpPr txBox="1">
            <a:spLocks noChangeArrowheads="1"/>
          </p:cNvSpPr>
          <p:nvPr/>
        </p:nvSpPr>
        <p:spPr bwMode="auto">
          <a:xfrm>
            <a:off x="5318125" y="55419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55</a:t>
            </a:r>
          </a:p>
        </p:txBody>
      </p:sp>
      <p:sp>
        <p:nvSpPr>
          <p:cNvPr id="67624" name="Text Box 76"/>
          <p:cNvSpPr txBox="1">
            <a:spLocks noChangeArrowheads="1"/>
          </p:cNvSpPr>
          <p:nvPr/>
        </p:nvSpPr>
        <p:spPr bwMode="auto">
          <a:xfrm>
            <a:off x="3733800" y="1828800"/>
            <a:ext cx="32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7625" name="Text Box 77"/>
          <p:cNvSpPr txBox="1">
            <a:spLocks noChangeArrowheads="1"/>
          </p:cNvSpPr>
          <p:nvPr/>
        </p:nvSpPr>
        <p:spPr bwMode="auto">
          <a:xfrm>
            <a:off x="3733800" y="3429000"/>
            <a:ext cx="32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7626" name="Text Box 78"/>
          <p:cNvSpPr txBox="1">
            <a:spLocks noChangeArrowheads="1"/>
          </p:cNvSpPr>
          <p:nvPr/>
        </p:nvSpPr>
        <p:spPr bwMode="auto">
          <a:xfrm>
            <a:off x="3733800" y="2286000"/>
            <a:ext cx="32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7627" name="Text Box 79"/>
          <p:cNvSpPr txBox="1">
            <a:spLocks noChangeArrowheads="1"/>
          </p:cNvSpPr>
          <p:nvPr/>
        </p:nvSpPr>
        <p:spPr bwMode="auto">
          <a:xfrm>
            <a:off x="3733800" y="2819400"/>
            <a:ext cx="32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7628" name="Text Box 80"/>
          <p:cNvSpPr txBox="1">
            <a:spLocks noChangeArrowheads="1"/>
          </p:cNvSpPr>
          <p:nvPr/>
        </p:nvSpPr>
        <p:spPr bwMode="auto">
          <a:xfrm>
            <a:off x="3717925" y="3941763"/>
            <a:ext cx="32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7629" name="Text Box 81"/>
          <p:cNvSpPr txBox="1">
            <a:spLocks noChangeArrowheads="1"/>
          </p:cNvSpPr>
          <p:nvPr/>
        </p:nvSpPr>
        <p:spPr bwMode="auto">
          <a:xfrm>
            <a:off x="3733800" y="4419600"/>
            <a:ext cx="32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7630" name="Text Box 82"/>
          <p:cNvSpPr txBox="1">
            <a:spLocks noChangeArrowheads="1"/>
          </p:cNvSpPr>
          <p:nvPr/>
        </p:nvSpPr>
        <p:spPr bwMode="auto">
          <a:xfrm>
            <a:off x="3733800" y="4953000"/>
            <a:ext cx="32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7631" name="Text Box 83"/>
          <p:cNvSpPr txBox="1">
            <a:spLocks noChangeArrowheads="1"/>
          </p:cNvSpPr>
          <p:nvPr/>
        </p:nvSpPr>
        <p:spPr bwMode="auto">
          <a:xfrm>
            <a:off x="3733800" y="5562600"/>
            <a:ext cx="32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7632" name="Line 84"/>
          <p:cNvSpPr>
            <a:spLocks noChangeShapeType="1"/>
          </p:cNvSpPr>
          <p:nvPr/>
        </p:nvSpPr>
        <p:spPr bwMode="auto">
          <a:xfrm>
            <a:off x="1371600" y="2514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7633" name="Line 85"/>
          <p:cNvSpPr>
            <a:spLocks noChangeShapeType="1"/>
          </p:cNvSpPr>
          <p:nvPr/>
        </p:nvSpPr>
        <p:spPr bwMode="auto">
          <a:xfrm>
            <a:off x="1371600" y="25146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7634" name="Line 86"/>
          <p:cNvSpPr>
            <a:spLocks noChangeShapeType="1"/>
          </p:cNvSpPr>
          <p:nvPr/>
        </p:nvSpPr>
        <p:spPr bwMode="auto">
          <a:xfrm flipV="1">
            <a:off x="1371600" y="3352800"/>
            <a:ext cx="1600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7635" name="Line 87"/>
          <p:cNvSpPr>
            <a:spLocks noChangeShapeType="1"/>
          </p:cNvSpPr>
          <p:nvPr/>
        </p:nvSpPr>
        <p:spPr bwMode="auto">
          <a:xfrm>
            <a:off x="304800" y="3505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7636" name="Text Box 88"/>
          <p:cNvSpPr txBox="1">
            <a:spLocks noChangeArrowheads="1"/>
          </p:cNvSpPr>
          <p:nvPr/>
        </p:nvSpPr>
        <p:spPr bwMode="auto">
          <a:xfrm>
            <a:off x="212725" y="2874963"/>
            <a:ext cx="58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key</a:t>
            </a:r>
          </a:p>
        </p:txBody>
      </p:sp>
      <p:sp>
        <p:nvSpPr>
          <p:cNvPr id="67637" name="Text Box 89"/>
          <p:cNvSpPr txBox="1">
            <a:spLocks noChangeArrowheads="1"/>
          </p:cNvSpPr>
          <p:nvPr/>
        </p:nvSpPr>
        <p:spPr bwMode="auto">
          <a:xfrm>
            <a:off x="1447800" y="31242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 (key)</a:t>
            </a:r>
          </a:p>
        </p:txBody>
      </p:sp>
      <p:sp>
        <p:nvSpPr>
          <p:cNvPr id="67638" name="Line 92"/>
          <p:cNvSpPr>
            <a:spLocks noChangeShapeType="1"/>
          </p:cNvSpPr>
          <p:nvPr/>
        </p:nvSpPr>
        <p:spPr bwMode="auto">
          <a:xfrm>
            <a:off x="2971800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7639" name="Line 93"/>
          <p:cNvSpPr>
            <a:spLocks noChangeShapeType="1"/>
          </p:cNvSpPr>
          <p:nvPr/>
        </p:nvSpPr>
        <p:spPr bwMode="auto">
          <a:xfrm flipV="1">
            <a:off x="3200400" y="2057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7640" name="Line 94"/>
          <p:cNvSpPr>
            <a:spLocks noChangeShapeType="1"/>
          </p:cNvSpPr>
          <p:nvPr/>
        </p:nvSpPr>
        <p:spPr bwMode="auto">
          <a:xfrm>
            <a:off x="3200400" y="205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7641" name="Text Box 95"/>
          <p:cNvSpPr txBox="1">
            <a:spLocks noChangeArrowheads="1"/>
          </p:cNvSpPr>
          <p:nvPr/>
        </p:nvSpPr>
        <p:spPr bwMode="auto">
          <a:xfrm>
            <a:off x="838200" y="4419600"/>
            <a:ext cx="237490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h (key) = key % 8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380594-3173-4D9B-8F2B-E2A5218E106D}" type="slidenum">
              <a:rPr lang="en-US"/>
              <a:pPr/>
              <a:t>64</a:t>
            </a:fld>
            <a:endParaRPr lang="en-US"/>
          </a:p>
        </p:txBody>
      </p:sp>
      <p:sp>
        <p:nvSpPr>
          <p:cNvPr id="156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Adapting to disk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1 Hash Bucket = 1 Block</a:t>
            </a:r>
          </a:p>
          <a:p>
            <a:pPr lvl="1" eaLnBrk="1" hangingPunct="1">
              <a:defRPr/>
            </a:pPr>
            <a:r>
              <a:rPr lang="en-US" smtClean="0"/>
              <a:t>All keys that hash to bucket stored in the block</a:t>
            </a:r>
          </a:p>
          <a:p>
            <a:pPr lvl="1" eaLnBrk="1" hangingPunct="1">
              <a:defRPr/>
            </a:pPr>
            <a:r>
              <a:rPr lang="en-US" smtClean="0"/>
              <a:t>Intuition: keys in a bucket usually accessed together</a:t>
            </a:r>
          </a:p>
          <a:p>
            <a:pPr lvl="1" eaLnBrk="1" hangingPunct="1">
              <a:defRPr/>
            </a:pPr>
            <a:r>
              <a:rPr lang="en-US" smtClean="0"/>
              <a:t>No need for linked lists of keys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98340F7-E70D-4E37-A1F0-7A77DA466836}" type="slidenum">
              <a:rPr lang="en-US"/>
              <a:pPr/>
              <a:t>65</a:t>
            </a:fld>
            <a:endParaRPr lang="en-US"/>
          </a:p>
        </p:txBody>
      </p:sp>
      <p:sp>
        <p:nvSpPr>
          <p:cNvPr id="69635" name="Line 4"/>
          <p:cNvSpPr>
            <a:spLocks noChangeShapeType="1"/>
          </p:cNvSpPr>
          <p:nvPr/>
        </p:nvSpPr>
        <p:spPr bwMode="auto">
          <a:xfrm>
            <a:off x="2514600" y="14478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9636" name="Line 5"/>
          <p:cNvSpPr>
            <a:spLocks noChangeShapeType="1"/>
          </p:cNvSpPr>
          <p:nvPr/>
        </p:nvSpPr>
        <p:spPr bwMode="auto">
          <a:xfrm>
            <a:off x="1905000" y="14478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>
            <a:off x="1905000" y="236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9638" name="Line 7"/>
          <p:cNvSpPr>
            <a:spLocks noChangeShapeType="1"/>
          </p:cNvSpPr>
          <p:nvPr/>
        </p:nvSpPr>
        <p:spPr bwMode="auto">
          <a:xfrm>
            <a:off x="190500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9639" name="Line 8"/>
          <p:cNvSpPr>
            <a:spLocks noChangeShapeType="1"/>
          </p:cNvSpPr>
          <p:nvPr/>
        </p:nvSpPr>
        <p:spPr bwMode="auto">
          <a:xfrm>
            <a:off x="1905000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9640" name="Line 9"/>
          <p:cNvSpPr>
            <a:spLocks noChangeShapeType="1"/>
          </p:cNvSpPr>
          <p:nvPr/>
        </p:nvSpPr>
        <p:spPr bwMode="auto">
          <a:xfrm>
            <a:off x="1905000" y="3429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9641" name="Line 10"/>
          <p:cNvSpPr>
            <a:spLocks noChangeShapeType="1"/>
          </p:cNvSpPr>
          <p:nvPr/>
        </p:nvSpPr>
        <p:spPr bwMode="auto">
          <a:xfrm>
            <a:off x="19050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9642" name="Line 11"/>
          <p:cNvSpPr>
            <a:spLocks noChangeShapeType="1"/>
          </p:cNvSpPr>
          <p:nvPr/>
        </p:nvSpPr>
        <p:spPr bwMode="auto">
          <a:xfrm>
            <a:off x="1905000" y="4724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9643" name="Line 12"/>
          <p:cNvSpPr>
            <a:spLocks noChangeShapeType="1"/>
          </p:cNvSpPr>
          <p:nvPr/>
        </p:nvSpPr>
        <p:spPr bwMode="auto">
          <a:xfrm>
            <a:off x="2362200" y="220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69644" name="Group 17"/>
          <p:cNvGrpSpPr>
            <a:grpSpLocks/>
          </p:cNvGrpSpPr>
          <p:nvPr/>
        </p:nvGrpSpPr>
        <p:grpSpPr bwMode="auto">
          <a:xfrm>
            <a:off x="7010400" y="4724400"/>
            <a:ext cx="457200" cy="381000"/>
            <a:chOff x="1728" y="1248"/>
            <a:chExt cx="288" cy="240"/>
          </a:xfrm>
        </p:grpSpPr>
        <p:sp>
          <p:nvSpPr>
            <p:cNvPr id="69763" name="Rectangle 13"/>
            <p:cNvSpPr>
              <a:spLocks noChangeArrowheads="1"/>
            </p:cNvSpPr>
            <p:nvPr/>
          </p:nvSpPr>
          <p:spPr bwMode="auto">
            <a:xfrm>
              <a:off x="1728" y="124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64" name="Line 15"/>
            <p:cNvSpPr>
              <a:spLocks noChangeShapeType="1"/>
            </p:cNvSpPr>
            <p:nvPr/>
          </p:nvSpPr>
          <p:spPr bwMode="auto">
            <a:xfrm>
              <a:off x="1872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9765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9645" name="Group 18"/>
          <p:cNvGrpSpPr>
            <a:grpSpLocks/>
          </p:cNvGrpSpPr>
          <p:nvPr/>
        </p:nvGrpSpPr>
        <p:grpSpPr bwMode="auto">
          <a:xfrm>
            <a:off x="2819400" y="3429000"/>
            <a:ext cx="457200" cy="381000"/>
            <a:chOff x="1728" y="1248"/>
            <a:chExt cx="288" cy="240"/>
          </a:xfrm>
        </p:grpSpPr>
        <p:sp>
          <p:nvSpPr>
            <p:cNvPr id="69760" name="Rectangle 19"/>
            <p:cNvSpPr>
              <a:spLocks noChangeArrowheads="1"/>
            </p:cNvSpPr>
            <p:nvPr/>
          </p:nvSpPr>
          <p:spPr bwMode="auto">
            <a:xfrm>
              <a:off x="1728" y="124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61" name="Line 20"/>
            <p:cNvSpPr>
              <a:spLocks noChangeShapeType="1"/>
            </p:cNvSpPr>
            <p:nvPr/>
          </p:nvSpPr>
          <p:spPr bwMode="auto">
            <a:xfrm>
              <a:off x="1872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9762" name="Line 21"/>
            <p:cNvSpPr>
              <a:spLocks noChangeShapeType="1"/>
            </p:cNvSpPr>
            <p:nvPr/>
          </p:nvSpPr>
          <p:spPr bwMode="auto">
            <a:xfrm>
              <a:off x="1872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9646" name="Group 22"/>
          <p:cNvGrpSpPr>
            <a:grpSpLocks/>
          </p:cNvGrpSpPr>
          <p:nvPr/>
        </p:nvGrpSpPr>
        <p:grpSpPr bwMode="auto">
          <a:xfrm>
            <a:off x="3657600" y="3429000"/>
            <a:ext cx="457200" cy="381000"/>
            <a:chOff x="1728" y="1248"/>
            <a:chExt cx="288" cy="240"/>
          </a:xfrm>
        </p:grpSpPr>
        <p:sp>
          <p:nvSpPr>
            <p:cNvPr id="69757" name="Rectangle 23"/>
            <p:cNvSpPr>
              <a:spLocks noChangeArrowheads="1"/>
            </p:cNvSpPr>
            <p:nvPr/>
          </p:nvSpPr>
          <p:spPr bwMode="auto">
            <a:xfrm>
              <a:off x="1728" y="124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58" name="Line 24"/>
            <p:cNvSpPr>
              <a:spLocks noChangeShapeType="1"/>
            </p:cNvSpPr>
            <p:nvPr/>
          </p:nvSpPr>
          <p:spPr bwMode="auto">
            <a:xfrm>
              <a:off x="1872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9759" name="Line 25"/>
            <p:cNvSpPr>
              <a:spLocks noChangeShapeType="1"/>
            </p:cNvSpPr>
            <p:nvPr/>
          </p:nvSpPr>
          <p:spPr bwMode="auto">
            <a:xfrm>
              <a:off x="1872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9647" name="Group 26"/>
          <p:cNvGrpSpPr>
            <a:grpSpLocks/>
          </p:cNvGrpSpPr>
          <p:nvPr/>
        </p:nvGrpSpPr>
        <p:grpSpPr bwMode="auto">
          <a:xfrm>
            <a:off x="6172200" y="4724400"/>
            <a:ext cx="457200" cy="381000"/>
            <a:chOff x="1728" y="1248"/>
            <a:chExt cx="288" cy="240"/>
          </a:xfrm>
        </p:grpSpPr>
        <p:sp>
          <p:nvSpPr>
            <p:cNvPr id="69754" name="Rectangle 27"/>
            <p:cNvSpPr>
              <a:spLocks noChangeArrowheads="1"/>
            </p:cNvSpPr>
            <p:nvPr/>
          </p:nvSpPr>
          <p:spPr bwMode="auto">
            <a:xfrm>
              <a:off x="1728" y="124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55" name="Line 28"/>
            <p:cNvSpPr>
              <a:spLocks noChangeShapeType="1"/>
            </p:cNvSpPr>
            <p:nvPr/>
          </p:nvSpPr>
          <p:spPr bwMode="auto">
            <a:xfrm>
              <a:off x="1872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9756" name="Line 29"/>
            <p:cNvSpPr>
              <a:spLocks noChangeShapeType="1"/>
            </p:cNvSpPr>
            <p:nvPr/>
          </p:nvSpPr>
          <p:spPr bwMode="auto">
            <a:xfrm>
              <a:off x="1872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9648" name="Line 36"/>
          <p:cNvSpPr>
            <a:spLocks noChangeShapeType="1"/>
          </p:cNvSpPr>
          <p:nvPr/>
        </p:nvSpPr>
        <p:spPr bwMode="auto">
          <a:xfrm>
            <a:off x="32004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9649" name="Line 37"/>
          <p:cNvSpPr>
            <a:spLocks noChangeShapeType="1"/>
          </p:cNvSpPr>
          <p:nvPr/>
        </p:nvSpPr>
        <p:spPr bwMode="auto">
          <a:xfrm>
            <a:off x="40386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9650" name="Line 38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9651" name="Line 39"/>
          <p:cNvSpPr>
            <a:spLocks noChangeShapeType="1"/>
          </p:cNvSpPr>
          <p:nvPr/>
        </p:nvSpPr>
        <p:spPr bwMode="auto">
          <a:xfrm>
            <a:off x="57150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9652" name="Rectangle 40"/>
          <p:cNvSpPr>
            <a:spLocks noChangeArrowheads="1"/>
          </p:cNvSpPr>
          <p:nvPr/>
        </p:nvSpPr>
        <p:spPr bwMode="auto">
          <a:xfrm>
            <a:off x="7010400" y="47244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37" name="Rectangle 41"/>
          <p:cNvSpPr>
            <a:spLocks noChangeArrowheads="1"/>
          </p:cNvSpPr>
          <p:nvPr/>
        </p:nvSpPr>
        <p:spPr bwMode="auto">
          <a:xfrm>
            <a:off x="4953000" y="10668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54" name="Rectangle 42"/>
          <p:cNvSpPr>
            <a:spLocks noChangeArrowheads="1"/>
          </p:cNvSpPr>
          <p:nvPr/>
        </p:nvSpPr>
        <p:spPr bwMode="auto">
          <a:xfrm>
            <a:off x="3657600" y="34290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55" name="Rectangle 43"/>
          <p:cNvSpPr>
            <a:spLocks noChangeArrowheads="1"/>
          </p:cNvSpPr>
          <p:nvPr/>
        </p:nvSpPr>
        <p:spPr bwMode="auto">
          <a:xfrm>
            <a:off x="6172200" y="47244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656" name="Group 45"/>
          <p:cNvGrpSpPr>
            <a:grpSpLocks/>
          </p:cNvGrpSpPr>
          <p:nvPr/>
        </p:nvGrpSpPr>
        <p:grpSpPr bwMode="auto">
          <a:xfrm>
            <a:off x="7772400" y="4724400"/>
            <a:ext cx="457200" cy="381000"/>
            <a:chOff x="1728" y="1248"/>
            <a:chExt cx="288" cy="240"/>
          </a:xfrm>
        </p:grpSpPr>
        <p:sp>
          <p:nvSpPr>
            <p:cNvPr id="69751" name="Rectangle 46"/>
            <p:cNvSpPr>
              <a:spLocks noChangeArrowheads="1"/>
            </p:cNvSpPr>
            <p:nvPr/>
          </p:nvSpPr>
          <p:spPr bwMode="auto">
            <a:xfrm>
              <a:off x="1728" y="124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52" name="Line 47"/>
            <p:cNvSpPr>
              <a:spLocks noChangeShapeType="1"/>
            </p:cNvSpPr>
            <p:nvPr/>
          </p:nvSpPr>
          <p:spPr bwMode="auto">
            <a:xfrm>
              <a:off x="1872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9753" name="Line 48"/>
            <p:cNvSpPr>
              <a:spLocks noChangeShapeType="1"/>
            </p:cNvSpPr>
            <p:nvPr/>
          </p:nvSpPr>
          <p:spPr bwMode="auto">
            <a:xfrm>
              <a:off x="1872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9657" name="Group 49"/>
          <p:cNvGrpSpPr>
            <a:grpSpLocks/>
          </p:cNvGrpSpPr>
          <p:nvPr/>
        </p:nvGrpSpPr>
        <p:grpSpPr bwMode="auto">
          <a:xfrm>
            <a:off x="2743200" y="4724400"/>
            <a:ext cx="457200" cy="381000"/>
            <a:chOff x="1728" y="1248"/>
            <a:chExt cx="288" cy="240"/>
          </a:xfrm>
        </p:grpSpPr>
        <p:sp>
          <p:nvSpPr>
            <p:cNvPr id="69748" name="Rectangle 50"/>
            <p:cNvSpPr>
              <a:spLocks noChangeArrowheads="1"/>
            </p:cNvSpPr>
            <p:nvPr/>
          </p:nvSpPr>
          <p:spPr bwMode="auto">
            <a:xfrm>
              <a:off x="1728" y="124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49" name="Line 51"/>
            <p:cNvSpPr>
              <a:spLocks noChangeShapeType="1"/>
            </p:cNvSpPr>
            <p:nvPr/>
          </p:nvSpPr>
          <p:spPr bwMode="auto">
            <a:xfrm>
              <a:off x="1872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9750" name="Line 52"/>
            <p:cNvSpPr>
              <a:spLocks noChangeShapeType="1"/>
            </p:cNvSpPr>
            <p:nvPr/>
          </p:nvSpPr>
          <p:spPr bwMode="auto">
            <a:xfrm>
              <a:off x="1872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9658" name="Group 53"/>
          <p:cNvGrpSpPr>
            <a:grpSpLocks/>
          </p:cNvGrpSpPr>
          <p:nvPr/>
        </p:nvGrpSpPr>
        <p:grpSpPr bwMode="auto">
          <a:xfrm>
            <a:off x="3581400" y="4724400"/>
            <a:ext cx="457200" cy="381000"/>
            <a:chOff x="1728" y="1248"/>
            <a:chExt cx="288" cy="240"/>
          </a:xfrm>
        </p:grpSpPr>
        <p:sp>
          <p:nvSpPr>
            <p:cNvPr id="69745" name="Rectangle 54"/>
            <p:cNvSpPr>
              <a:spLocks noChangeArrowheads="1"/>
            </p:cNvSpPr>
            <p:nvPr/>
          </p:nvSpPr>
          <p:spPr bwMode="auto">
            <a:xfrm>
              <a:off x="1728" y="124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46" name="Line 55"/>
            <p:cNvSpPr>
              <a:spLocks noChangeShapeType="1"/>
            </p:cNvSpPr>
            <p:nvPr/>
          </p:nvSpPr>
          <p:spPr bwMode="auto">
            <a:xfrm>
              <a:off x="1872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9747" name="Line 56"/>
            <p:cNvSpPr>
              <a:spLocks noChangeShapeType="1"/>
            </p:cNvSpPr>
            <p:nvPr/>
          </p:nvSpPr>
          <p:spPr bwMode="auto">
            <a:xfrm>
              <a:off x="1872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9659" name="Group 57"/>
          <p:cNvGrpSpPr>
            <a:grpSpLocks/>
          </p:cNvGrpSpPr>
          <p:nvPr/>
        </p:nvGrpSpPr>
        <p:grpSpPr bwMode="auto">
          <a:xfrm>
            <a:off x="4419600" y="4724400"/>
            <a:ext cx="457200" cy="381000"/>
            <a:chOff x="1728" y="1248"/>
            <a:chExt cx="288" cy="240"/>
          </a:xfrm>
        </p:grpSpPr>
        <p:sp>
          <p:nvSpPr>
            <p:cNvPr id="69742" name="Rectangle 58"/>
            <p:cNvSpPr>
              <a:spLocks noChangeArrowheads="1"/>
            </p:cNvSpPr>
            <p:nvPr/>
          </p:nvSpPr>
          <p:spPr bwMode="auto">
            <a:xfrm>
              <a:off x="1728" y="124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43" name="Line 59"/>
            <p:cNvSpPr>
              <a:spLocks noChangeShapeType="1"/>
            </p:cNvSpPr>
            <p:nvPr/>
          </p:nvSpPr>
          <p:spPr bwMode="auto">
            <a:xfrm>
              <a:off x="1872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9744" name="Line 60"/>
            <p:cNvSpPr>
              <a:spLocks noChangeShapeType="1"/>
            </p:cNvSpPr>
            <p:nvPr/>
          </p:nvSpPr>
          <p:spPr bwMode="auto">
            <a:xfrm>
              <a:off x="1872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9660" name="Group 61"/>
          <p:cNvGrpSpPr>
            <a:grpSpLocks/>
          </p:cNvGrpSpPr>
          <p:nvPr/>
        </p:nvGrpSpPr>
        <p:grpSpPr bwMode="auto">
          <a:xfrm>
            <a:off x="5257800" y="4724400"/>
            <a:ext cx="457200" cy="381000"/>
            <a:chOff x="1728" y="1248"/>
            <a:chExt cx="288" cy="240"/>
          </a:xfrm>
        </p:grpSpPr>
        <p:sp>
          <p:nvSpPr>
            <p:cNvPr id="69739" name="Rectangle 62"/>
            <p:cNvSpPr>
              <a:spLocks noChangeArrowheads="1"/>
            </p:cNvSpPr>
            <p:nvPr/>
          </p:nvSpPr>
          <p:spPr bwMode="auto">
            <a:xfrm>
              <a:off x="1728" y="124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40" name="Line 63"/>
            <p:cNvSpPr>
              <a:spLocks noChangeShapeType="1"/>
            </p:cNvSpPr>
            <p:nvPr/>
          </p:nvSpPr>
          <p:spPr bwMode="auto">
            <a:xfrm>
              <a:off x="1872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9741" name="Line 64"/>
            <p:cNvSpPr>
              <a:spLocks noChangeShapeType="1"/>
            </p:cNvSpPr>
            <p:nvPr/>
          </p:nvSpPr>
          <p:spPr bwMode="auto">
            <a:xfrm>
              <a:off x="1872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9661" name="Line 65"/>
          <p:cNvSpPr>
            <a:spLocks noChangeShapeType="1"/>
          </p:cNvSpPr>
          <p:nvPr/>
        </p:nvSpPr>
        <p:spPr bwMode="auto">
          <a:xfrm>
            <a:off x="56388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9662" name="Line 66"/>
          <p:cNvSpPr>
            <a:spLocks noChangeShapeType="1"/>
          </p:cNvSpPr>
          <p:nvPr/>
        </p:nvSpPr>
        <p:spPr bwMode="auto">
          <a:xfrm>
            <a:off x="31242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9663" name="Line 67"/>
          <p:cNvSpPr>
            <a:spLocks noChangeShapeType="1"/>
          </p:cNvSpPr>
          <p:nvPr/>
        </p:nvSpPr>
        <p:spPr bwMode="auto">
          <a:xfrm>
            <a:off x="39624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9664" name="Line 68"/>
          <p:cNvSpPr>
            <a:spLocks noChangeShapeType="1"/>
          </p:cNvSpPr>
          <p:nvPr/>
        </p:nvSpPr>
        <p:spPr bwMode="auto">
          <a:xfrm>
            <a:off x="48006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9665" name="Line 69"/>
          <p:cNvSpPr>
            <a:spLocks noChangeShapeType="1"/>
          </p:cNvSpPr>
          <p:nvPr/>
        </p:nvSpPr>
        <p:spPr bwMode="auto">
          <a:xfrm>
            <a:off x="8153400" y="502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7766" name="Rectangle 70"/>
          <p:cNvSpPr>
            <a:spLocks noChangeArrowheads="1"/>
          </p:cNvSpPr>
          <p:nvPr/>
        </p:nvSpPr>
        <p:spPr bwMode="auto">
          <a:xfrm>
            <a:off x="7772400" y="25908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67" name="Rectangle 71"/>
          <p:cNvSpPr>
            <a:spLocks noChangeArrowheads="1"/>
          </p:cNvSpPr>
          <p:nvPr/>
        </p:nvSpPr>
        <p:spPr bwMode="auto">
          <a:xfrm>
            <a:off x="2743200" y="47244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68" name="Rectangle 72"/>
          <p:cNvSpPr>
            <a:spLocks noChangeArrowheads="1"/>
          </p:cNvSpPr>
          <p:nvPr/>
        </p:nvSpPr>
        <p:spPr bwMode="auto">
          <a:xfrm>
            <a:off x="3581400" y="47244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69" name="Rectangle 73"/>
          <p:cNvSpPr>
            <a:spLocks noChangeArrowheads="1"/>
          </p:cNvSpPr>
          <p:nvPr/>
        </p:nvSpPr>
        <p:spPr bwMode="auto">
          <a:xfrm>
            <a:off x="4419600" y="47244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70" name="Rectangle 74"/>
          <p:cNvSpPr>
            <a:spLocks noChangeArrowheads="1"/>
          </p:cNvSpPr>
          <p:nvPr/>
        </p:nvSpPr>
        <p:spPr bwMode="auto">
          <a:xfrm>
            <a:off x="5257800" y="47244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71" name="Line 76"/>
          <p:cNvSpPr>
            <a:spLocks noChangeShapeType="1"/>
          </p:cNvSpPr>
          <p:nvPr/>
        </p:nvSpPr>
        <p:spPr bwMode="auto">
          <a:xfrm>
            <a:off x="2362200" y="495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9672" name="Rectangle 77"/>
          <p:cNvSpPr>
            <a:spLocks noChangeArrowheads="1"/>
          </p:cNvSpPr>
          <p:nvPr/>
        </p:nvSpPr>
        <p:spPr bwMode="auto">
          <a:xfrm>
            <a:off x="2819400" y="34290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74" name="Rectangle 78"/>
          <p:cNvSpPr>
            <a:spLocks noChangeArrowheads="1"/>
          </p:cNvSpPr>
          <p:nvPr/>
        </p:nvSpPr>
        <p:spPr bwMode="auto">
          <a:xfrm>
            <a:off x="4038600" y="10668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75" name="Rectangle 79"/>
          <p:cNvSpPr>
            <a:spLocks noChangeArrowheads="1"/>
          </p:cNvSpPr>
          <p:nvPr/>
        </p:nvSpPr>
        <p:spPr bwMode="auto">
          <a:xfrm>
            <a:off x="4267200" y="10668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76" name="Rectangle 80"/>
          <p:cNvSpPr>
            <a:spLocks noChangeArrowheads="1"/>
          </p:cNvSpPr>
          <p:nvPr/>
        </p:nvSpPr>
        <p:spPr bwMode="auto">
          <a:xfrm>
            <a:off x="4495800" y="10668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77" name="Rectangle 81"/>
          <p:cNvSpPr>
            <a:spLocks noChangeArrowheads="1"/>
          </p:cNvSpPr>
          <p:nvPr/>
        </p:nvSpPr>
        <p:spPr bwMode="auto">
          <a:xfrm>
            <a:off x="4724400" y="10668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78" name="Rectangle 82"/>
          <p:cNvSpPr>
            <a:spLocks noChangeArrowheads="1"/>
          </p:cNvSpPr>
          <p:nvPr/>
        </p:nvSpPr>
        <p:spPr bwMode="auto">
          <a:xfrm>
            <a:off x="4038600" y="1066800"/>
            <a:ext cx="1219200" cy="3810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678" name="Group 83"/>
          <p:cNvGrpSpPr>
            <a:grpSpLocks/>
          </p:cNvGrpSpPr>
          <p:nvPr/>
        </p:nvGrpSpPr>
        <p:grpSpPr bwMode="auto">
          <a:xfrm>
            <a:off x="2819400" y="1981200"/>
            <a:ext cx="3810000" cy="533400"/>
            <a:chOff x="1824" y="1344"/>
            <a:chExt cx="2400" cy="336"/>
          </a:xfrm>
        </p:grpSpPr>
        <p:grpSp>
          <p:nvGrpSpPr>
            <p:cNvPr id="69709" name="Group 84"/>
            <p:cNvGrpSpPr>
              <a:grpSpLocks/>
            </p:cNvGrpSpPr>
            <p:nvPr/>
          </p:nvGrpSpPr>
          <p:grpSpPr bwMode="auto">
            <a:xfrm>
              <a:off x="3936" y="1344"/>
              <a:ext cx="288" cy="240"/>
              <a:chOff x="1728" y="1248"/>
              <a:chExt cx="288" cy="240"/>
            </a:xfrm>
          </p:grpSpPr>
          <p:sp>
            <p:nvSpPr>
              <p:cNvPr id="69736" name="Rectangle 85"/>
              <p:cNvSpPr>
                <a:spLocks noChangeArrowheads="1"/>
              </p:cNvSpPr>
              <p:nvPr/>
            </p:nvSpPr>
            <p:spPr bwMode="auto">
              <a:xfrm>
                <a:off x="1728" y="1248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737" name="Line 86"/>
              <p:cNvSpPr>
                <a:spLocks noChangeShapeType="1"/>
              </p:cNvSpPr>
              <p:nvPr/>
            </p:nvSpPr>
            <p:spPr bwMode="auto">
              <a:xfrm>
                <a:off x="1872" y="12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738" name="Line 87"/>
              <p:cNvSpPr>
                <a:spLocks noChangeShapeType="1"/>
              </p:cNvSpPr>
              <p:nvPr/>
            </p:nvSpPr>
            <p:spPr bwMode="auto">
              <a:xfrm>
                <a:off x="1872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69710" name="Group 88"/>
            <p:cNvGrpSpPr>
              <a:grpSpLocks/>
            </p:cNvGrpSpPr>
            <p:nvPr/>
          </p:nvGrpSpPr>
          <p:grpSpPr bwMode="auto">
            <a:xfrm>
              <a:off x="1824" y="1344"/>
              <a:ext cx="288" cy="240"/>
              <a:chOff x="1728" y="1248"/>
              <a:chExt cx="288" cy="240"/>
            </a:xfrm>
          </p:grpSpPr>
          <p:sp>
            <p:nvSpPr>
              <p:cNvPr id="69733" name="Rectangle 89"/>
              <p:cNvSpPr>
                <a:spLocks noChangeArrowheads="1"/>
              </p:cNvSpPr>
              <p:nvPr/>
            </p:nvSpPr>
            <p:spPr bwMode="auto">
              <a:xfrm>
                <a:off x="1728" y="1248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734" name="Line 90"/>
              <p:cNvSpPr>
                <a:spLocks noChangeShapeType="1"/>
              </p:cNvSpPr>
              <p:nvPr/>
            </p:nvSpPr>
            <p:spPr bwMode="auto">
              <a:xfrm>
                <a:off x="1872" y="12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735" name="Line 91"/>
              <p:cNvSpPr>
                <a:spLocks noChangeShapeType="1"/>
              </p:cNvSpPr>
              <p:nvPr/>
            </p:nvSpPr>
            <p:spPr bwMode="auto">
              <a:xfrm>
                <a:off x="1872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69711" name="Group 92"/>
            <p:cNvGrpSpPr>
              <a:grpSpLocks/>
            </p:cNvGrpSpPr>
            <p:nvPr/>
          </p:nvGrpSpPr>
          <p:grpSpPr bwMode="auto">
            <a:xfrm>
              <a:off x="2352" y="1344"/>
              <a:ext cx="288" cy="240"/>
              <a:chOff x="1728" y="1248"/>
              <a:chExt cx="288" cy="240"/>
            </a:xfrm>
          </p:grpSpPr>
          <p:sp>
            <p:nvSpPr>
              <p:cNvPr id="69730" name="Rectangle 93"/>
              <p:cNvSpPr>
                <a:spLocks noChangeArrowheads="1"/>
              </p:cNvSpPr>
              <p:nvPr/>
            </p:nvSpPr>
            <p:spPr bwMode="auto">
              <a:xfrm>
                <a:off x="1728" y="1248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731" name="Line 94"/>
              <p:cNvSpPr>
                <a:spLocks noChangeShapeType="1"/>
              </p:cNvSpPr>
              <p:nvPr/>
            </p:nvSpPr>
            <p:spPr bwMode="auto">
              <a:xfrm>
                <a:off x="1872" y="12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732" name="Line 95"/>
              <p:cNvSpPr>
                <a:spLocks noChangeShapeType="1"/>
              </p:cNvSpPr>
              <p:nvPr/>
            </p:nvSpPr>
            <p:spPr bwMode="auto">
              <a:xfrm>
                <a:off x="1872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69712" name="Group 96"/>
            <p:cNvGrpSpPr>
              <a:grpSpLocks/>
            </p:cNvGrpSpPr>
            <p:nvPr/>
          </p:nvGrpSpPr>
          <p:grpSpPr bwMode="auto">
            <a:xfrm>
              <a:off x="2880" y="1344"/>
              <a:ext cx="288" cy="240"/>
              <a:chOff x="1728" y="1248"/>
              <a:chExt cx="288" cy="240"/>
            </a:xfrm>
          </p:grpSpPr>
          <p:sp>
            <p:nvSpPr>
              <p:cNvPr id="69727" name="Rectangle 97"/>
              <p:cNvSpPr>
                <a:spLocks noChangeArrowheads="1"/>
              </p:cNvSpPr>
              <p:nvPr/>
            </p:nvSpPr>
            <p:spPr bwMode="auto">
              <a:xfrm>
                <a:off x="1728" y="1248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728" name="Line 98"/>
              <p:cNvSpPr>
                <a:spLocks noChangeShapeType="1"/>
              </p:cNvSpPr>
              <p:nvPr/>
            </p:nvSpPr>
            <p:spPr bwMode="auto">
              <a:xfrm>
                <a:off x="1872" y="12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729" name="Line 99"/>
              <p:cNvSpPr>
                <a:spLocks noChangeShapeType="1"/>
              </p:cNvSpPr>
              <p:nvPr/>
            </p:nvSpPr>
            <p:spPr bwMode="auto">
              <a:xfrm>
                <a:off x="1872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69713" name="Group 100"/>
            <p:cNvGrpSpPr>
              <a:grpSpLocks/>
            </p:cNvGrpSpPr>
            <p:nvPr/>
          </p:nvGrpSpPr>
          <p:grpSpPr bwMode="auto">
            <a:xfrm>
              <a:off x="3408" y="1344"/>
              <a:ext cx="288" cy="240"/>
              <a:chOff x="1728" y="1248"/>
              <a:chExt cx="288" cy="240"/>
            </a:xfrm>
          </p:grpSpPr>
          <p:sp>
            <p:nvSpPr>
              <p:cNvPr id="69724" name="Rectangle 101"/>
              <p:cNvSpPr>
                <a:spLocks noChangeArrowheads="1"/>
              </p:cNvSpPr>
              <p:nvPr/>
            </p:nvSpPr>
            <p:spPr bwMode="auto">
              <a:xfrm>
                <a:off x="1728" y="1248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725" name="Line 102"/>
              <p:cNvSpPr>
                <a:spLocks noChangeShapeType="1"/>
              </p:cNvSpPr>
              <p:nvPr/>
            </p:nvSpPr>
            <p:spPr bwMode="auto">
              <a:xfrm>
                <a:off x="1872" y="12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726" name="Line 103"/>
              <p:cNvSpPr>
                <a:spLocks noChangeShapeType="1"/>
              </p:cNvSpPr>
              <p:nvPr/>
            </p:nvSpPr>
            <p:spPr bwMode="auto">
              <a:xfrm>
                <a:off x="1872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9714" name="Line 104"/>
            <p:cNvSpPr>
              <a:spLocks noChangeShapeType="1"/>
            </p:cNvSpPr>
            <p:nvPr/>
          </p:nvSpPr>
          <p:spPr bwMode="auto">
            <a:xfrm>
              <a:off x="3648" y="15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9715" name="Line 105"/>
            <p:cNvSpPr>
              <a:spLocks noChangeShapeType="1"/>
            </p:cNvSpPr>
            <p:nvPr/>
          </p:nvSpPr>
          <p:spPr bwMode="auto">
            <a:xfrm>
              <a:off x="2064" y="15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9716" name="Line 106"/>
            <p:cNvSpPr>
              <a:spLocks noChangeShapeType="1"/>
            </p:cNvSpPr>
            <p:nvPr/>
          </p:nvSpPr>
          <p:spPr bwMode="auto">
            <a:xfrm>
              <a:off x="2592" y="15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9717" name="Line 107"/>
            <p:cNvSpPr>
              <a:spLocks noChangeShapeType="1"/>
            </p:cNvSpPr>
            <p:nvPr/>
          </p:nvSpPr>
          <p:spPr bwMode="auto">
            <a:xfrm>
              <a:off x="3120" y="15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9718" name="Line 108"/>
            <p:cNvSpPr>
              <a:spLocks noChangeShapeType="1"/>
            </p:cNvSpPr>
            <p:nvPr/>
          </p:nvSpPr>
          <p:spPr bwMode="auto">
            <a:xfrm>
              <a:off x="4176" y="15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9719" name="Rectangle 109"/>
            <p:cNvSpPr>
              <a:spLocks noChangeArrowheads="1"/>
            </p:cNvSpPr>
            <p:nvPr/>
          </p:nvSpPr>
          <p:spPr bwMode="auto">
            <a:xfrm>
              <a:off x="3936" y="1344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20" name="Rectangle 110"/>
            <p:cNvSpPr>
              <a:spLocks noChangeArrowheads="1"/>
            </p:cNvSpPr>
            <p:nvPr/>
          </p:nvSpPr>
          <p:spPr bwMode="auto">
            <a:xfrm>
              <a:off x="1824" y="1344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21" name="Rectangle 111"/>
            <p:cNvSpPr>
              <a:spLocks noChangeArrowheads="1"/>
            </p:cNvSpPr>
            <p:nvPr/>
          </p:nvSpPr>
          <p:spPr bwMode="auto">
            <a:xfrm>
              <a:off x="2352" y="1344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22" name="Rectangle 112"/>
            <p:cNvSpPr>
              <a:spLocks noChangeArrowheads="1"/>
            </p:cNvSpPr>
            <p:nvPr/>
          </p:nvSpPr>
          <p:spPr bwMode="auto">
            <a:xfrm>
              <a:off x="2880" y="1344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23" name="Rectangle 113"/>
            <p:cNvSpPr>
              <a:spLocks noChangeArrowheads="1"/>
            </p:cNvSpPr>
            <p:nvPr/>
          </p:nvSpPr>
          <p:spPr bwMode="auto">
            <a:xfrm>
              <a:off x="3408" y="1344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679" name="Group 114"/>
          <p:cNvGrpSpPr>
            <a:grpSpLocks/>
          </p:cNvGrpSpPr>
          <p:nvPr/>
        </p:nvGrpSpPr>
        <p:grpSpPr bwMode="auto">
          <a:xfrm>
            <a:off x="5334000" y="3429000"/>
            <a:ext cx="457200" cy="381000"/>
            <a:chOff x="1728" y="1248"/>
            <a:chExt cx="288" cy="240"/>
          </a:xfrm>
        </p:grpSpPr>
        <p:sp>
          <p:nvSpPr>
            <p:cNvPr id="69706" name="Rectangle 115"/>
            <p:cNvSpPr>
              <a:spLocks noChangeArrowheads="1"/>
            </p:cNvSpPr>
            <p:nvPr/>
          </p:nvSpPr>
          <p:spPr bwMode="auto">
            <a:xfrm>
              <a:off x="1728" y="124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7" name="Line 116"/>
            <p:cNvSpPr>
              <a:spLocks noChangeShapeType="1"/>
            </p:cNvSpPr>
            <p:nvPr/>
          </p:nvSpPr>
          <p:spPr bwMode="auto">
            <a:xfrm>
              <a:off x="1872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9708" name="Line 117"/>
            <p:cNvSpPr>
              <a:spLocks noChangeShapeType="1"/>
            </p:cNvSpPr>
            <p:nvPr/>
          </p:nvSpPr>
          <p:spPr bwMode="auto">
            <a:xfrm>
              <a:off x="1872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9680" name="Group 118"/>
          <p:cNvGrpSpPr>
            <a:grpSpLocks/>
          </p:cNvGrpSpPr>
          <p:nvPr/>
        </p:nvGrpSpPr>
        <p:grpSpPr bwMode="auto">
          <a:xfrm>
            <a:off x="4495800" y="3429000"/>
            <a:ext cx="457200" cy="381000"/>
            <a:chOff x="1728" y="1248"/>
            <a:chExt cx="288" cy="240"/>
          </a:xfrm>
        </p:grpSpPr>
        <p:sp>
          <p:nvSpPr>
            <p:cNvPr id="69703" name="Rectangle 119"/>
            <p:cNvSpPr>
              <a:spLocks noChangeArrowheads="1"/>
            </p:cNvSpPr>
            <p:nvPr/>
          </p:nvSpPr>
          <p:spPr bwMode="auto">
            <a:xfrm>
              <a:off x="1728" y="124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4" name="Line 120"/>
            <p:cNvSpPr>
              <a:spLocks noChangeShapeType="1"/>
            </p:cNvSpPr>
            <p:nvPr/>
          </p:nvSpPr>
          <p:spPr bwMode="auto">
            <a:xfrm>
              <a:off x="1872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9705" name="Line 121"/>
            <p:cNvSpPr>
              <a:spLocks noChangeShapeType="1"/>
            </p:cNvSpPr>
            <p:nvPr/>
          </p:nvSpPr>
          <p:spPr bwMode="auto">
            <a:xfrm>
              <a:off x="1872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9681" name="Line 122"/>
          <p:cNvSpPr>
            <a:spLocks noChangeShapeType="1"/>
          </p:cNvSpPr>
          <p:nvPr/>
        </p:nvSpPr>
        <p:spPr bwMode="auto">
          <a:xfrm>
            <a:off x="4876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9682" name="Rectangle 123"/>
          <p:cNvSpPr>
            <a:spLocks noChangeArrowheads="1"/>
          </p:cNvSpPr>
          <p:nvPr/>
        </p:nvSpPr>
        <p:spPr bwMode="auto">
          <a:xfrm>
            <a:off x="5334000" y="34290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83" name="Rectangle 124"/>
          <p:cNvSpPr>
            <a:spLocks noChangeArrowheads="1"/>
          </p:cNvSpPr>
          <p:nvPr/>
        </p:nvSpPr>
        <p:spPr bwMode="auto">
          <a:xfrm>
            <a:off x="4495800" y="34290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84" name="Line 125"/>
          <p:cNvSpPr>
            <a:spLocks noChangeShapeType="1"/>
          </p:cNvSpPr>
          <p:nvPr/>
        </p:nvSpPr>
        <p:spPr bwMode="auto">
          <a:xfrm>
            <a:off x="65532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7822" name="Freeform 126"/>
          <p:cNvSpPr>
            <a:spLocks/>
          </p:cNvSpPr>
          <p:nvPr/>
        </p:nvSpPr>
        <p:spPr bwMode="auto">
          <a:xfrm>
            <a:off x="2554288" y="1646238"/>
            <a:ext cx="4257675" cy="1098550"/>
          </a:xfrm>
          <a:custGeom>
            <a:avLst/>
            <a:gdLst>
              <a:gd name="T0" fmla="*/ 2017713 w 2682"/>
              <a:gd name="T1" fmla="*/ 109538 h 692"/>
              <a:gd name="T2" fmla="*/ 1379538 w 2682"/>
              <a:gd name="T3" fmla="*/ 38100 h 692"/>
              <a:gd name="T4" fmla="*/ 217488 w 2682"/>
              <a:gd name="T5" fmla="*/ 95250 h 692"/>
              <a:gd name="T6" fmla="*/ 58738 w 2682"/>
              <a:gd name="T7" fmla="*/ 241300 h 692"/>
              <a:gd name="T8" fmla="*/ 44450 w 2682"/>
              <a:gd name="T9" fmla="*/ 546100 h 692"/>
              <a:gd name="T10" fmla="*/ 87313 w 2682"/>
              <a:gd name="T11" fmla="*/ 661988 h 692"/>
              <a:gd name="T12" fmla="*/ 188913 w 2682"/>
              <a:gd name="T13" fmla="*/ 850900 h 692"/>
              <a:gd name="T14" fmla="*/ 363538 w 2682"/>
              <a:gd name="T15" fmla="*/ 936625 h 692"/>
              <a:gd name="T16" fmla="*/ 928688 w 2682"/>
              <a:gd name="T17" fmla="*/ 1023938 h 692"/>
              <a:gd name="T18" fmla="*/ 1887538 w 2682"/>
              <a:gd name="T19" fmla="*/ 1038225 h 692"/>
              <a:gd name="T20" fmla="*/ 2787650 w 2682"/>
              <a:gd name="T21" fmla="*/ 952500 h 692"/>
              <a:gd name="T22" fmla="*/ 3236913 w 2682"/>
              <a:gd name="T23" fmla="*/ 893763 h 692"/>
              <a:gd name="T24" fmla="*/ 4006850 w 2682"/>
              <a:gd name="T25" fmla="*/ 806450 h 692"/>
              <a:gd name="T26" fmla="*/ 4092575 w 2682"/>
              <a:gd name="T27" fmla="*/ 792163 h 692"/>
              <a:gd name="T28" fmla="*/ 4194175 w 2682"/>
              <a:gd name="T29" fmla="*/ 690563 h 692"/>
              <a:gd name="T30" fmla="*/ 4035425 w 2682"/>
              <a:gd name="T31" fmla="*/ 357188 h 692"/>
              <a:gd name="T32" fmla="*/ 3236913 w 2682"/>
              <a:gd name="T33" fmla="*/ 123825 h 692"/>
              <a:gd name="T34" fmla="*/ 2917825 w 2682"/>
              <a:gd name="T35" fmla="*/ 109538 h 692"/>
              <a:gd name="T36" fmla="*/ 2641600 w 2682"/>
              <a:gd name="T37" fmla="*/ 95250 h 692"/>
              <a:gd name="T38" fmla="*/ 1524000 w 2682"/>
              <a:gd name="T39" fmla="*/ 52388 h 69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682" h="692">
                <a:moveTo>
                  <a:pt x="1271" y="69"/>
                </a:moveTo>
                <a:cubicBezTo>
                  <a:pt x="1137" y="59"/>
                  <a:pt x="1002" y="43"/>
                  <a:pt x="869" y="24"/>
                </a:cubicBezTo>
                <a:cubicBezTo>
                  <a:pt x="698" y="28"/>
                  <a:pt x="324" y="0"/>
                  <a:pt x="137" y="60"/>
                </a:cubicBezTo>
                <a:cubicBezTo>
                  <a:pt x="90" y="91"/>
                  <a:pt x="73" y="114"/>
                  <a:pt x="37" y="152"/>
                </a:cubicBezTo>
                <a:cubicBezTo>
                  <a:pt x="0" y="239"/>
                  <a:pt x="12" y="192"/>
                  <a:pt x="28" y="344"/>
                </a:cubicBezTo>
                <a:cubicBezTo>
                  <a:pt x="32" y="379"/>
                  <a:pt x="41" y="384"/>
                  <a:pt x="55" y="417"/>
                </a:cubicBezTo>
                <a:cubicBezTo>
                  <a:pt x="75" y="463"/>
                  <a:pt x="81" y="498"/>
                  <a:pt x="119" y="536"/>
                </a:cubicBezTo>
                <a:cubicBezTo>
                  <a:pt x="149" y="566"/>
                  <a:pt x="191" y="577"/>
                  <a:pt x="229" y="590"/>
                </a:cubicBezTo>
                <a:cubicBezTo>
                  <a:pt x="349" y="631"/>
                  <a:pt x="455" y="638"/>
                  <a:pt x="585" y="645"/>
                </a:cubicBezTo>
                <a:cubicBezTo>
                  <a:pt x="780" y="692"/>
                  <a:pt x="1001" y="658"/>
                  <a:pt x="1189" y="654"/>
                </a:cubicBezTo>
                <a:cubicBezTo>
                  <a:pt x="1378" y="636"/>
                  <a:pt x="1567" y="613"/>
                  <a:pt x="1756" y="600"/>
                </a:cubicBezTo>
                <a:cubicBezTo>
                  <a:pt x="1850" y="583"/>
                  <a:pt x="1944" y="571"/>
                  <a:pt x="2039" y="563"/>
                </a:cubicBezTo>
                <a:cubicBezTo>
                  <a:pt x="2197" y="525"/>
                  <a:pt x="2363" y="516"/>
                  <a:pt x="2524" y="508"/>
                </a:cubicBezTo>
                <a:cubicBezTo>
                  <a:pt x="2542" y="505"/>
                  <a:pt x="2562" y="509"/>
                  <a:pt x="2578" y="499"/>
                </a:cubicBezTo>
                <a:cubicBezTo>
                  <a:pt x="2604" y="483"/>
                  <a:pt x="2642" y="435"/>
                  <a:pt x="2642" y="435"/>
                </a:cubicBezTo>
                <a:cubicBezTo>
                  <a:pt x="2682" y="326"/>
                  <a:pt x="2612" y="283"/>
                  <a:pt x="2542" y="225"/>
                </a:cubicBezTo>
                <a:cubicBezTo>
                  <a:pt x="2411" y="117"/>
                  <a:pt x="2205" y="88"/>
                  <a:pt x="2039" y="78"/>
                </a:cubicBezTo>
                <a:cubicBezTo>
                  <a:pt x="1972" y="74"/>
                  <a:pt x="1905" y="72"/>
                  <a:pt x="1838" y="69"/>
                </a:cubicBezTo>
                <a:cubicBezTo>
                  <a:pt x="1780" y="66"/>
                  <a:pt x="1722" y="63"/>
                  <a:pt x="1664" y="60"/>
                </a:cubicBezTo>
                <a:cubicBezTo>
                  <a:pt x="1429" y="31"/>
                  <a:pt x="1198" y="33"/>
                  <a:pt x="960" y="33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7823" name="Rectangle 127"/>
          <p:cNvSpPr>
            <a:spLocks noChangeArrowheads="1"/>
          </p:cNvSpPr>
          <p:nvPr/>
        </p:nvSpPr>
        <p:spPr bwMode="auto">
          <a:xfrm>
            <a:off x="7086600" y="2590800"/>
            <a:ext cx="1219200" cy="3810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824" name="Freeform 128"/>
          <p:cNvSpPr>
            <a:spLocks/>
          </p:cNvSpPr>
          <p:nvPr/>
        </p:nvSpPr>
        <p:spPr bwMode="auto">
          <a:xfrm>
            <a:off x="2598738" y="3251200"/>
            <a:ext cx="3486150" cy="1016000"/>
          </a:xfrm>
          <a:custGeom>
            <a:avLst/>
            <a:gdLst>
              <a:gd name="T0" fmla="*/ 2263775 w 2196"/>
              <a:gd name="T1" fmla="*/ 115888 h 640"/>
              <a:gd name="T2" fmla="*/ 1958975 w 2196"/>
              <a:gd name="T3" fmla="*/ 101600 h 640"/>
              <a:gd name="T4" fmla="*/ 942975 w 2196"/>
              <a:gd name="T5" fmla="*/ 0 h 640"/>
              <a:gd name="T6" fmla="*/ 274638 w 2196"/>
              <a:gd name="T7" fmla="*/ 14288 h 640"/>
              <a:gd name="T8" fmla="*/ 115888 w 2196"/>
              <a:gd name="T9" fmla="*/ 87313 h 640"/>
              <a:gd name="T10" fmla="*/ 28575 w 2196"/>
              <a:gd name="T11" fmla="*/ 144463 h 640"/>
              <a:gd name="T12" fmla="*/ 57150 w 2196"/>
              <a:gd name="T13" fmla="*/ 434975 h 640"/>
              <a:gd name="T14" fmla="*/ 173038 w 2196"/>
              <a:gd name="T15" fmla="*/ 682625 h 640"/>
              <a:gd name="T16" fmla="*/ 406400 w 2196"/>
              <a:gd name="T17" fmla="*/ 827088 h 640"/>
              <a:gd name="T18" fmla="*/ 971550 w 2196"/>
              <a:gd name="T19" fmla="*/ 957263 h 640"/>
              <a:gd name="T20" fmla="*/ 1349375 w 2196"/>
              <a:gd name="T21" fmla="*/ 1016000 h 640"/>
              <a:gd name="T22" fmla="*/ 2670175 w 2196"/>
              <a:gd name="T23" fmla="*/ 987425 h 640"/>
              <a:gd name="T24" fmla="*/ 3133725 w 2196"/>
              <a:gd name="T25" fmla="*/ 900113 h 640"/>
              <a:gd name="T26" fmla="*/ 3395663 w 2196"/>
              <a:gd name="T27" fmla="*/ 841375 h 640"/>
              <a:gd name="T28" fmla="*/ 3482975 w 2196"/>
              <a:gd name="T29" fmla="*/ 754063 h 640"/>
              <a:gd name="T30" fmla="*/ 3438525 w 2196"/>
              <a:gd name="T31" fmla="*/ 479425 h 640"/>
              <a:gd name="T32" fmla="*/ 3381375 w 2196"/>
              <a:gd name="T33" fmla="*/ 304800 h 640"/>
              <a:gd name="T34" fmla="*/ 3235325 w 2196"/>
              <a:gd name="T35" fmla="*/ 174625 h 640"/>
              <a:gd name="T36" fmla="*/ 2540000 w 2196"/>
              <a:gd name="T37" fmla="*/ 42863 h 640"/>
              <a:gd name="T38" fmla="*/ 2103438 w 2196"/>
              <a:gd name="T39" fmla="*/ 58738 h 640"/>
              <a:gd name="T40" fmla="*/ 1987550 w 2196"/>
              <a:gd name="T41" fmla="*/ 87313 h 64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196" h="640">
                <a:moveTo>
                  <a:pt x="1426" y="73"/>
                </a:moveTo>
                <a:cubicBezTo>
                  <a:pt x="1354" y="50"/>
                  <a:pt x="1319" y="58"/>
                  <a:pt x="1234" y="64"/>
                </a:cubicBezTo>
                <a:cubicBezTo>
                  <a:pt x="1018" y="53"/>
                  <a:pt x="808" y="26"/>
                  <a:pt x="594" y="0"/>
                </a:cubicBezTo>
                <a:cubicBezTo>
                  <a:pt x="454" y="3"/>
                  <a:pt x="313" y="3"/>
                  <a:pt x="173" y="9"/>
                </a:cubicBezTo>
                <a:cubicBezTo>
                  <a:pt x="139" y="10"/>
                  <a:pt x="101" y="38"/>
                  <a:pt x="73" y="55"/>
                </a:cubicBezTo>
                <a:cubicBezTo>
                  <a:pt x="54" y="66"/>
                  <a:pt x="18" y="91"/>
                  <a:pt x="18" y="91"/>
                </a:cubicBezTo>
                <a:cubicBezTo>
                  <a:pt x="0" y="146"/>
                  <a:pt x="20" y="219"/>
                  <a:pt x="36" y="274"/>
                </a:cubicBezTo>
                <a:cubicBezTo>
                  <a:pt x="51" y="325"/>
                  <a:pt x="76" y="389"/>
                  <a:pt x="109" y="430"/>
                </a:cubicBezTo>
                <a:cubicBezTo>
                  <a:pt x="144" y="474"/>
                  <a:pt x="205" y="503"/>
                  <a:pt x="256" y="521"/>
                </a:cubicBezTo>
                <a:cubicBezTo>
                  <a:pt x="377" y="565"/>
                  <a:pt x="483" y="584"/>
                  <a:pt x="612" y="603"/>
                </a:cubicBezTo>
                <a:cubicBezTo>
                  <a:pt x="692" y="615"/>
                  <a:pt x="768" y="632"/>
                  <a:pt x="850" y="640"/>
                </a:cubicBezTo>
                <a:cubicBezTo>
                  <a:pt x="923" y="639"/>
                  <a:pt x="1538" y="629"/>
                  <a:pt x="1682" y="622"/>
                </a:cubicBezTo>
                <a:cubicBezTo>
                  <a:pt x="1777" y="617"/>
                  <a:pt x="1878" y="577"/>
                  <a:pt x="1974" y="567"/>
                </a:cubicBezTo>
                <a:cubicBezTo>
                  <a:pt x="2029" y="554"/>
                  <a:pt x="2084" y="541"/>
                  <a:pt x="2139" y="530"/>
                </a:cubicBezTo>
                <a:cubicBezTo>
                  <a:pt x="2157" y="512"/>
                  <a:pt x="2196" y="501"/>
                  <a:pt x="2194" y="475"/>
                </a:cubicBezTo>
                <a:cubicBezTo>
                  <a:pt x="2188" y="405"/>
                  <a:pt x="2187" y="363"/>
                  <a:pt x="2166" y="302"/>
                </a:cubicBezTo>
                <a:cubicBezTo>
                  <a:pt x="2153" y="266"/>
                  <a:pt x="2149" y="226"/>
                  <a:pt x="2130" y="192"/>
                </a:cubicBezTo>
                <a:cubicBezTo>
                  <a:pt x="2105" y="147"/>
                  <a:pt x="2083" y="143"/>
                  <a:pt x="2038" y="110"/>
                </a:cubicBezTo>
                <a:cubicBezTo>
                  <a:pt x="1904" y="12"/>
                  <a:pt x="1767" y="33"/>
                  <a:pt x="1600" y="27"/>
                </a:cubicBezTo>
                <a:cubicBezTo>
                  <a:pt x="1507" y="16"/>
                  <a:pt x="1417" y="21"/>
                  <a:pt x="1325" y="37"/>
                </a:cubicBezTo>
                <a:cubicBezTo>
                  <a:pt x="1301" y="41"/>
                  <a:pt x="1276" y="55"/>
                  <a:pt x="1252" y="55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7825" name="Freeform 129"/>
          <p:cNvSpPr>
            <a:spLocks/>
          </p:cNvSpPr>
          <p:nvPr/>
        </p:nvSpPr>
        <p:spPr bwMode="auto">
          <a:xfrm>
            <a:off x="5921375" y="3005138"/>
            <a:ext cx="1249363" cy="492125"/>
          </a:xfrm>
          <a:custGeom>
            <a:avLst/>
            <a:gdLst>
              <a:gd name="T0" fmla="*/ 0 w 787"/>
              <a:gd name="T1" fmla="*/ 492125 h 310"/>
              <a:gd name="T2" fmla="*/ 392113 w 787"/>
              <a:gd name="T3" fmla="*/ 406400 h 310"/>
              <a:gd name="T4" fmla="*/ 479425 w 787"/>
              <a:gd name="T5" fmla="*/ 361950 h 310"/>
              <a:gd name="T6" fmla="*/ 755650 w 787"/>
              <a:gd name="T7" fmla="*/ 246063 h 310"/>
              <a:gd name="T8" fmla="*/ 812800 w 787"/>
              <a:gd name="T9" fmla="*/ 217488 h 310"/>
              <a:gd name="T10" fmla="*/ 842963 w 787"/>
              <a:gd name="T11" fmla="*/ 187325 h 310"/>
              <a:gd name="T12" fmla="*/ 900113 w 787"/>
              <a:gd name="T13" fmla="*/ 173038 h 310"/>
              <a:gd name="T14" fmla="*/ 1016000 w 787"/>
              <a:gd name="T15" fmla="*/ 101600 h 310"/>
              <a:gd name="T16" fmla="*/ 1074738 w 787"/>
              <a:gd name="T17" fmla="*/ 71438 h 310"/>
              <a:gd name="T18" fmla="*/ 1162050 w 787"/>
              <a:gd name="T19" fmla="*/ 42863 h 310"/>
              <a:gd name="T20" fmla="*/ 1204913 w 787"/>
              <a:gd name="T21" fmla="*/ 14288 h 310"/>
              <a:gd name="T22" fmla="*/ 1249363 w 787"/>
              <a:gd name="T23" fmla="*/ 0 h 3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87" h="310">
                <a:moveTo>
                  <a:pt x="0" y="310"/>
                </a:moveTo>
                <a:cubicBezTo>
                  <a:pt x="82" y="290"/>
                  <a:pt x="166" y="280"/>
                  <a:pt x="247" y="256"/>
                </a:cubicBezTo>
                <a:cubicBezTo>
                  <a:pt x="302" y="240"/>
                  <a:pt x="248" y="254"/>
                  <a:pt x="302" y="228"/>
                </a:cubicBezTo>
                <a:cubicBezTo>
                  <a:pt x="359" y="200"/>
                  <a:pt x="417" y="178"/>
                  <a:pt x="476" y="155"/>
                </a:cubicBezTo>
                <a:cubicBezTo>
                  <a:pt x="488" y="150"/>
                  <a:pt x="501" y="144"/>
                  <a:pt x="512" y="137"/>
                </a:cubicBezTo>
                <a:cubicBezTo>
                  <a:pt x="519" y="132"/>
                  <a:pt x="523" y="122"/>
                  <a:pt x="531" y="118"/>
                </a:cubicBezTo>
                <a:cubicBezTo>
                  <a:pt x="542" y="112"/>
                  <a:pt x="555" y="113"/>
                  <a:pt x="567" y="109"/>
                </a:cubicBezTo>
                <a:cubicBezTo>
                  <a:pt x="615" y="91"/>
                  <a:pt x="596" y="92"/>
                  <a:pt x="640" y="64"/>
                </a:cubicBezTo>
                <a:cubicBezTo>
                  <a:pt x="652" y="57"/>
                  <a:pt x="664" y="50"/>
                  <a:pt x="677" y="45"/>
                </a:cubicBezTo>
                <a:cubicBezTo>
                  <a:pt x="695" y="38"/>
                  <a:pt x="732" y="27"/>
                  <a:pt x="732" y="27"/>
                </a:cubicBezTo>
                <a:cubicBezTo>
                  <a:pt x="741" y="21"/>
                  <a:pt x="749" y="14"/>
                  <a:pt x="759" y="9"/>
                </a:cubicBezTo>
                <a:cubicBezTo>
                  <a:pt x="768" y="5"/>
                  <a:pt x="787" y="0"/>
                  <a:pt x="787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9689" name="Rectangle 130"/>
          <p:cNvSpPr>
            <a:spLocks noChangeArrowheads="1"/>
          </p:cNvSpPr>
          <p:nvPr/>
        </p:nvSpPr>
        <p:spPr bwMode="auto">
          <a:xfrm>
            <a:off x="7772400" y="47244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827" name="Rectangle 131"/>
          <p:cNvSpPr>
            <a:spLocks noChangeArrowheads="1"/>
          </p:cNvSpPr>
          <p:nvPr/>
        </p:nvSpPr>
        <p:spPr bwMode="auto">
          <a:xfrm>
            <a:off x="7086600" y="25908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828" name="Rectangle 132"/>
          <p:cNvSpPr>
            <a:spLocks noChangeArrowheads="1"/>
          </p:cNvSpPr>
          <p:nvPr/>
        </p:nvSpPr>
        <p:spPr bwMode="auto">
          <a:xfrm>
            <a:off x="7315200" y="25908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829" name="Rectangle 133"/>
          <p:cNvSpPr>
            <a:spLocks noChangeArrowheads="1"/>
          </p:cNvSpPr>
          <p:nvPr/>
        </p:nvSpPr>
        <p:spPr bwMode="auto">
          <a:xfrm>
            <a:off x="7543800" y="25908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830" name="Text Box 134"/>
          <p:cNvSpPr txBox="1">
            <a:spLocks noChangeArrowheads="1"/>
          </p:cNvSpPr>
          <p:nvPr/>
        </p:nvSpPr>
        <p:spPr bwMode="auto">
          <a:xfrm>
            <a:off x="152400" y="76200"/>
            <a:ext cx="325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Adapting to Disk</a:t>
            </a:r>
          </a:p>
        </p:txBody>
      </p:sp>
      <p:sp>
        <p:nvSpPr>
          <p:cNvPr id="157831" name="AutoShape 135"/>
          <p:cNvSpPr>
            <a:spLocks/>
          </p:cNvSpPr>
          <p:nvPr/>
        </p:nvSpPr>
        <p:spPr bwMode="auto">
          <a:xfrm rot="-5400000">
            <a:off x="5295900" y="3086100"/>
            <a:ext cx="304800" cy="4953000"/>
          </a:xfrm>
          <a:prstGeom prst="leftBrace">
            <a:avLst>
              <a:gd name="adj1" fmla="val 13541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/>
              <a:t>   </a:t>
            </a:r>
          </a:p>
        </p:txBody>
      </p:sp>
      <p:sp>
        <p:nvSpPr>
          <p:cNvPr id="157832" name="Text Box 136"/>
          <p:cNvSpPr txBox="1">
            <a:spLocks noChangeArrowheads="1"/>
          </p:cNvSpPr>
          <p:nvPr/>
        </p:nvSpPr>
        <p:spPr bwMode="auto">
          <a:xfrm>
            <a:off x="4419600" y="5791200"/>
            <a:ext cx="304800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How do we handle this?</a:t>
            </a:r>
          </a:p>
        </p:txBody>
      </p:sp>
      <p:sp>
        <p:nvSpPr>
          <p:cNvPr id="69696" name="Line 137"/>
          <p:cNvSpPr>
            <a:spLocks noChangeShapeType="1"/>
          </p:cNvSpPr>
          <p:nvPr/>
        </p:nvSpPr>
        <p:spPr bwMode="auto">
          <a:xfrm>
            <a:off x="24384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9697" name="Oval 138"/>
          <p:cNvSpPr>
            <a:spLocks noChangeArrowheads="1"/>
          </p:cNvSpPr>
          <p:nvPr/>
        </p:nvSpPr>
        <p:spPr bwMode="auto">
          <a:xfrm>
            <a:off x="2133600" y="44958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98" name="Oval 139"/>
          <p:cNvSpPr>
            <a:spLocks noChangeArrowheads="1"/>
          </p:cNvSpPr>
          <p:nvPr/>
        </p:nvSpPr>
        <p:spPr bwMode="auto">
          <a:xfrm>
            <a:off x="2133600" y="4038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99" name="Oval 140"/>
          <p:cNvSpPr>
            <a:spLocks noChangeArrowheads="1"/>
          </p:cNvSpPr>
          <p:nvPr/>
        </p:nvSpPr>
        <p:spPr bwMode="auto">
          <a:xfrm>
            <a:off x="2133600" y="42672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00" name="Oval 141"/>
          <p:cNvSpPr>
            <a:spLocks noChangeArrowheads="1"/>
          </p:cNvSpPr>
          <p:nvPr/>
        </p:nvSpPr>
        <p:spPr bwMode="auto">
          <a:xfrm>
            <a:off x="2133600" y="31242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01" name="Oval 142"/>
          <p:cNvSpPr>
            <a:spLocks noChangeArrowheads="1"/>
          </p:cNvSpPr>
          <p:nvPr/>
        </p:nvSpPr>
        <p:spPr bwMode="auto">
          <a:xfrm>
            <a:off x="2133600" y="2667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02" name="Oval 143"/>
          <p:cNvSpPr>
            <a:spLocks noChangeArrowheads="1"/>
          </p:cNvSpPr>
          <p:nvPr/>
        </p:nvSpPr>
        <p:spPr bwMode="auto">
          <a:xfrm>
            <a:off x="2133600" y="2895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37" grpId="0" animBg="1"/>
      <p:bldP spid="157766" grpId="0" animBg="1"/>
      <p:bldP spid="157774" grpId="0" animBg="1"/>
      <p:bldP spid="157775" grpId="0" animBg="1"/>
      <p:bldP spid="157776" grpId="0" animBg="1"/>
      <p:bldP spid="157777" grpId="0" animBg="1"/>
      <p:bldP spid="157778" grpId="0" animBg="1"/>
      <p:bldP spid="157822" grpId="0" animBg="1"/>
      <p:bldP spid="157823" grpId="0" animBg="1"/>
      <p:bldP spid="157824" grpId="0" animBg="1"/>
      <p:bldP spid="157825" grpId="0" animBg="1"/>
      <p:bldP spid="157827" grpId="0" animBg="1"/>
      <p:bldP spid="157828" grpId="0" animBg="1"/>
      <p:bldP spid="157829" grpId="0" animBg="1"/>
      <p:bldP spid="157831" grpId="0" animBg="1"/>
      <p:bldP spid="15783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0517E10-643A-47E9-AA87-1FA91764941A}" type="slidenum">
              <a:rPr lang="en-US"/>
              <a:pPr/>
              <a:t>66</a:t>
            </a:fld>
            <a:endParaRPr lang="en-US"/>
          </a:p>
        </p:txBody>
      </p:sp>
      <p:sp>
        <p:nvSpPr>
          <p:cNvPr id="158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Adapting to disk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1 Hash Bucket = 1 Block</a:t>
            </a:r>
          </a:p>
          <a:p>
            <a:pPr lvl="1" eaLnBrk="1" hangingPunct="1">
              <a:defRPr/>
            </a:pPr>
            <a:r>
              <a:rPr lang="en-US" smtClean="0"/>
              <a:t>All keys that hash to bucket stored in the block</a:t>
            </a:r>
          </a:p>
          <a:p>
            <a:pPr lvl="1" eaLnBrk="1" hangingPunct="1">
              <a:defRPr/>
            </a:pPr>
            <a:r>
              <a:rPr lang="en-US" smtClean="0"/>
              <a:t>Intuition: keys in a bucket usually accessed together</a:t>
            </a:r>
          </a:p>
          <a:p>
            <a:pPr lvl="1" eaLnBrk="1" hangingPunct="1">
              <a:defRPr/>
            </a:pPr>
            <a:r>
              <a:rPr lang="en-US" smtClean="0"/>
              <a:t>No need for linked lists of keys …</a:t>
            </a:r>
          </a:p>
          <a:p>
            <a:pPr lvl="1" eaLnBrk="1" hangingPunct="1">
              <a:defRPr/>
            </a:pPr>
            <a:r>
              <a:rPr lang="en-US" smtClean="0"/>
              <a:t>… but need linked list of blocks (</a:t>
            </a:r>
            <a:r>
              <a:rPr lang="en-US" smtClean="0">
                <a:solidFill>
                  <a:schemeClr val="hlink"/>
                </a:solidFill>
              </a:rPr>
              <a:t>overflow blocks</a:t>
            </a:r>
            <a:r>
              <a:rPr lang="en-US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04A620-33C3-486B-B571-1DA80D4CEA34}" type="slidenum">
              <a:rPr lang="en-US"/>
              <a:pPr/>
              <a:t>67</a:t>
            </a:fld>
            <a:endParaRPr lang="en-US"/>
          </a:p>
        </p:txBody>
      </p:sp>
      <p:sp>
        <p:nvSpPr>
          <p:cNvPr id="71683" name="Line 2"/>
          <p:cNvSpPr>
            <a:spLocks noChangeShapeType="1"/>
          </p:cNvSpPr>
          <p:nvPr/>
        </p:nvSpPr>
        <p:spPr bwMode="auto">
          <a:xfrm>
            <a:off x="2514600" y="14478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684" name="Line 3"/>
          <p:cNvSpPr>
            <a:spLocks noChangeShapeType="1"/>
          </p:cNvSpPr>
          <p:nvPr/>
        </p:nvSpPr>
        <p:spPr bwMode="auto">
          <a:xfrm>
            <a:off x="1905000" y="14478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685" name="Line 4"/>
          <p:cNvSpPr>
            <a:spLocks noChangeShapeType="1"/>
          </p:cNvSpPr>
          <p:nvPr/>
        </p:nvSpPr>
        <p:spPr bwMode="auto">
          <a:xfrm>
            <a:off x="1905000" y="236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686" name="Line 5"/>
          <p:cNvSpPr>
            <a:spLocks noChangeShapeType="1"/>
          </p:cNvSpPr>
          <p:nvPr/>
        </p:nvSpPr>
        <p:spPr bwMode="auto">
          <a:xfrm>
            <a:off x="190500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687" name="Line 6"/>
          <p:cNvSpPr>
            <a:spLocks noChangeShapeType="1"/>
          </p:cNvSpPr>
          <p:nvPr/>
        </p:nvSpPr>
        <p:spPr bwMode="auto">
          <a:xfrm>
            <a:off x="1905000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688" name="Line 7"/>
          <p:cNvSpPr>
            <a:spLocks noChangeShapeType="1"/>
          </p:cNvSpPr>
          <p:nvPr/>
        </p:nvSpPr>
        <p:spPr bwMode="auto">
          <a:xfrm>
            <a:off x="1905000" y="3429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689" name="Line 8"/>
          <p:cNvSpPr>
            <a:spLocks noChangeShapeType="1"/>
          </p:cNvSpPr>
          <p:nvPr/>
        </p:nvSpPr>
        <p:spPr bwMode="auto">
          <a:xfrm>
            <a:off x="19050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690" name="Line 9"/>
          <p:cNvSpPr>
            <a:spLocks noChangeShapeType="1"/>
          </p:cNvSpPr>
          <p:nvPr/>
        </p:nvSpPr>
        <p:spPr bwMode="auto">
          <a:xfrm>
            <a:off x="1905000" y="4724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691" name="Line 10"/>
          <p:cNvSpPr>
            <a:spLocks noChangeShapeType="1"/>
          </p:cNvSpPr>
          <p:nvPr/>
        </p:nvSpPr>
        <p:spPr bwMode="auto">
          <a:xfrm>
            <a:off x="2362200" y="220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71692" name="Group 11"/>
          <p:cNvGrpSpPr>
            <a:grpSpLocks/>
          </p:cNvGrpSpPr>
          <p:nvPr/>
        </p:nvGrpSpPr>
        <p:grpSpPr bwMode="auto">
          <a:xfrm>
            <a:off x="7010400" y="4724400"/>
            <a:ext cx="457200" cy="381000"/>
            <a:chOff x="1728" y="1248"/>
            <a:chExt cx="288" cy="240"/>
          </a:xfrm>
        </p:grpSpPr>
        <p:sp>
          <p:nvSpPr>
            <p:cNvPr id="71812" name="Rectangle 12"/>
            <p:cNvSpPr>
              <a:spLocks noChangeArrowheads="1"/>
            </p:cNvSpPr>
            <p:nvPr/>
          </p:nvSpPr>
          <p:spPr bwMode="auto">
            <a:xfrm>
              <a:off x="1728" y="124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3" name="Line 13"/>
            <p:cNvSpPr>
              <a:spLocks noChangeShapeType="1"/>
            </p:cNvSpPr>
            <p:nvPr/>
          </p:nvSpPr>
          <p:spPr bwMode="auto">
            <a:xfrm>
              <a:off x="1872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1814" name="Line 14"/>
            <p:cNvSpPr>
              <a:spLocks noChangeShapeType="1"/>
            </p:cNvSpPr>
            <p:nvPr/>
          </p:nvSpPr>
          <p:spPr bwMode="auto">
            <a:xfrm>
              <a:off x="1872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1693" name="Group 15"/>
          <p:cNvGrpSpPr>
            <a:grpSpLocks/>
          </p:cNvGrpSpPr>
          <p:nvPr/>
        </p:nvGrpSpPr>
        <p:grpSpPr bwMode="auto">
          <a:xfrm>
            <a:off x="2819400" y="3429000"/>
            <a:ext cx="457200" cy="381000"/>
            <a:chOff x="1728" y="1248"/>
            <a:chExt cx="288" cy="240"/>
          </a:xfrm>
        </p:grpSpPr>
        <p:sp>
          <p:nvSpPr>
            <p:cNvPr id="71809" name="Rectangle 16"/>
            <p:cNvSpPr>
              <a:spLocks noChangeArrowheads="1"/>
            </p:cNvSpPr>
            <p:nvPr/>
          </p:nvSpPr>
          <p:spPr bwMode="auto">
            <a:xfrm>
              <a:off x="1728" y="124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0" name="Line 17"/>
            <p:cNvSpPr>
              <a:spLocks noChangeShapeType="1"/>
            </p:cNvSpPr>
            <p:nvPr/>
          </p:nvSpPr>
          <p:spPr bwMode="auto">
            <a:xfrm>
              <a:off x="1872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1811" name="Line 18"/>
            <p:cNvSpPr>
              <a:spLocks noChangeShapeType="1"/>
            </p:cNvSpPr>
            <p:nvPr/>
          </p:nvSpPr>
          <p:spPr bwMode="auto">
            <a:xfrm>
              <a:off x="1872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1694" name="Group 19"/>
          <p:cNvGrpSpPr>
            <a:grpSpLocks/>
          </p:cNvGrpSpPr>
          <p:nvPr/>
        </p:nvGrpSpPr>
        <p:grpSpPr bwMode="auto">
          <a:xfrm>
            <a:off x="3657600" y="3429000"/>
            <a:ext cx="457200" cy="381000"/>
            <a:chOff x="1728" y="1248"/>
            <a:chExt cx="288" cy="240"/>
          </a:xfrm>
        </p:grpSpPr>
        <p:sp>
          <p:nvSpPr>
            <p:cNvPr id="71806" name="Rectangle 20"/>
            <p:cNvSpPr>
              <a:spLocks noChangeArrowheads="1"/>
            </p:cNvSpPr>
            <p:nvPr/>
          </p:nvSpPr>
          <p:spPr bwMode="auto">
            <a:xfrm>
              <a:off x="1728" y="124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7" name="Line 21"/>
            <p:cNvSpPr>
              <a:spLocks noChangeShapeType="1"/>
            </p:cNvSpPr>
            <p:nvPr/>
          </p:nvSpPr>
          <p:spPr bwMode="auto">
            <a:xfrm>
              <a:off x="1872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1808" name="Line 22"/>
            <p:cNvSpPr>
              <a:spLocks noChangeShapeType="1"/>
            </p:cNvSpPr>
            <p:nvPr/>
          </p:nvSpPr>
          <p:spPr bwMode="auto">
            <a:xfrm>
              <a:off x="1872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1695" name="Group 23"/>
          <p:cNvGrpSpPr>
            <a:grpSpLocks/>
          </p:cNvGrpSpPr>
          <p:nvPr/>
        </p:nvGrpSpPr>
        <p:grpSpPr bwMode="auto">
          <a:xfrm>
            <a:off x="6172200" y="4724400"/>
            <a:ext cx="457200" cy="381000"/>
            <a:chOff x="1728" y="1248"/>
            <a:chExt cx="288" cy="240"/>
          </a:xfrm>
        </p:grpSpPr>
        <p:sp>
          <p:nvSpPr>
            <p:cNvPr id="71803" name="Rectangle 24"/>
            <p:cNvSpPr>
              <a:spLocks noChangeArrowheads="1"/>
            </p:cNvSpPr>
            <p:nvPr/>
          </p:nvSpPr>
          <p:spPr bwMode="auto">
            <a:xfrm>
              <a:off x="1728" y="124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4" name="Line 25"/>
            <p:cNvSpPr>
              <a:spLocks noChangeShapeType="1"/>
            </p:cNvSpPr>
            <p:nvPr/>
          </p:nvSpPr>
          <p:spPr bwMode="auto">
            <a:xfrm>
              <a:off x="1872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1805" name="Line 26"/>
            <p:cNvSpPr>
              <a:spLocks noChangeShapeType="1"/>
            </p:cNvSpPr>
            <p:nvPr/>
          </p:nvSpPr>
          <p:spPr bwMode="auto">
            <a:xfrm>
              <a:off x="1872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1696" name="Line 27"/>
          <p:cNvSpPr>
            <a:spLocks noChangeShapeType="1"/>
          </p:cNvSpPr>
          <p:nvPr/>
        </p:nvSpPr>
        <p:spPr bwMode="auto">
          <a:xfrm>
            <a:off x="32004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697" name="Line 28"/>
          <p:cNvSpPr>
            <a:spLocks noChangeShapeType="1"/>
          </p:cNvSpPr>
          <p:nvPr/>
        </p:nvSpPr>
        <p:spPr bwMode="auto">
          <a:xfrm>
            <a:off x="40386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698" name="Line 29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699" name="Line 30"/>
          <p:cNvSpPr>
            <a:spLocks noChangeShapeType="1"/>
          </p:cNvSpPr>
          <p:nvPr/>
        </p:nvSpPr>
        <p:spPr bwMode="auto">
          <a:xfrm>
            <a:off x="57150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700" name="Rectangle 31"/>
          <p:cNvSpPr>
            <a:spLocks noChangeArrowheads="1"/>
          </p:cNvSpPr>
          <p:nvPr/>
        </p:nvSpPr>
        <p:spPr bwMode="auto">
          <a:xfrm>
            <a:off x="7010400" y="47244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1" name="Rectangle 33"/>
          <p:cNvSpPr>
            <a:spLocks noChangeArrowheads="1"/>
          </p:cNvSpPr>
          <p:nvPr/>
        </p:nvSpPr>
        <p:spPr bwMode="auto">
          <a:xfrm>
            <a:off x="3657600" y="34290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2" name="Rectangle 34"/>
          <p:cNvSpPr>
            <a:spLocks noChangeArrowheads="1"/>
          </p:cNvSpPr>
          <p:nvPr/>
        </p:nvSpPr>
        <p:spPr bwMode="auto">
          <a:xfrm>
            <a:off x="6172200" y="47244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03" name="Group 35"/>
          <p:cNvGrpSpPr>
            <a:grpSpLocks/>
          </p:cNvGrpSpPr>
          <p:nvPr/>
        </p:nvGrpSpPr>
        <p:grpSpPr bwMode="auto">
          <a:xfrm>
            <a:off x="7772400" y="4724400"/>
            <a:ext cx="457200" cy="381000"/>
            <a:chOff x="1728" y="1248"/>
            <a:chExt cx="288" cy="240"/>
          </a:xfrm>
        </p:grpSpPr>
        <p:sp>
          <p:nvSpPr>
            <p:cNvPr id="71800" name="Rectangle 36"/>
            <p:cNvSpPr>
              <a:spLocks noChangeArrowheads="1"/>
            </p:cNvSpPr>
            <p:nvPr/>
          </p:nvSpPr>
          <p:spPr bwMode="auto">
            <a:xfrm>
              <a:off x="1728" y="124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1" name="Line 37"/>
            <p:cNvSpPr>
              <a:spLocks noChangeShapeType="1"/>
            </p:cNvSpPr>
            <p:nvPr/>
          </p:nvSpPr>
          <p:spPr bwMode="auto">
            <a:xfrm>
              <a:off x="1872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1802" name="Line 38"/>
            <p:cNvSpPr>
              <a:spLocks noChangeShapeType="1"/>
            </p:cNvSpPr>
            <p:nvPr/>
          </p:nvSpPr>
          <p:spPr bwMode="auto">
            <a:xfrm>
              <a:off x="1872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1704" name="Group 39"/>
          <p:cNvGrpSpPr>
            <a:grpSpLocks/>
          </p:cNvGrpSpPr>
          <p:nvPr/>
        </p:nvGrpSpPr>
        <p:grpSpPr bwMode="auto">
          <a:xfrm>
            <a:off x="2743200" y="4724400"/>
            <a:ext cx="457200" cy="381000"/>
            <a:chOff x="1728" y="1248"/>
            <a:chExt cx="288" cy="240"/>
          </a:xfrm>
        </p:grpSpPr>
        <p:sp>
          <p:nvSpPr>
            <p:cNvPr id="71797" name="Rectangle 40"/>
            <p:cNvSpPr>
              <a:spLocks noChangeArrowheads="1"/>
            </p:cNvSpPr>
            <p:nvPr/>
          </p:nvSpPr>
          <p:spPr bwMode="auto">
            <a:xfrm>
              <a:off x="1728" y="124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8" name="Line 41"/>
            <p:cNvSpPr>
              <a:spLocks noChangeShapeType="1"/>
            </p:cNvSpPr>
            <p:nvPr/>
          </p:nvSpPr>
          <p:spPr bwMode="auto">
            <a:xfrm>
              <a:off x="1872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1799" name="Line 42"/>
            <p:cNvSpPr>
              <a:spLocks noChangeShapeType="1"/>
            </p:cNvSpPr>
            <p:nvPr/>
          </p:nvSpPr>
          <p:spPr bwMode="auto">
            <a:xfrm>
              <a:off x="1872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1705" name="Group 43"/>
          <p:cNvGrpSpPr>
            <a:grpSpLocks/>
          </p:cNvGrpSpPr>
          <p:nvPr/>
        </p:nvGrpSpPr>
        <p:grpSpPr bwMode="auto">
          <a:xfrm>
            <a:off x="3581400" y="4724400"/>
            <a:ext cx="457200" cy="381000"/>
            <a:chOff x="1728" y="1248"/>
            <a:chExt cx="288" cy="240"/>
          </a:xfrm>
        </p:grpSpPr>
        <p:sp>
          <p:nvSpPr>
            <p:cNvPr id="71794" name="Rectangle 44"/>
            <p:cNvSpPr>
              <a:spLocks noChangeArrowheads="1"/>
            </p:cNvSpPr>
            <p:nvPr/>
          </p:nvSpPr>
          <p:spPr bwMode="auto">
            <a:xfrm>
              <a:off x="1728" y="124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5" name="Line 45"/>
            <p:cNvSpPr>
              <a:spLocks noChangeShapeType="1"/>
            </p:cNvSpPr>
            <p:nvPr/>
          </p:nvSpPr>
          <p:spPr bwMode="auto">
            <a:xfrm>
              <a:off x="1872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1796" name="Line 46"/>
            <p:cNvSpPr>
              <a:spLocks noChangeShapeType="1"/>
            </p:cNvSpPr>
            <p:nvPr/>
          </p:nvSpPr>
          <p:spPr bwMode="auto">
            <a:xfrm>
              <a:off x="1872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1706" name="Group 47"/>
          <p:cNvGrpSpPr>
            <a:grpSpLocks/>
          </p:cNvGrpSpPr>
          <p:nvPr/>
        </p:nvGrpSpPr>
        <p:grpSpPr bwMode="auto">
          <a:xfrm>
            <a:off x="4419600" y="4724400"/>
            <a:ext cx="457200" cy="381000"/>
            <a:chOff x="1728" y="1248"/>
            <a:chExt cx="288" cy="240"/>
          </a:xfrm>
        </p:grpSpPr>
        <p:sp>
          <p:nvSpPr>
            <p:cNvPr id="71791" name="Rectangle 48"/>
            <p:cNvSpPr>
              <a:spLocks noChangeArrowheads="1"/>
            </p:cNvSpPr>
            <p:nvPr/>
          </p:nvSpPr>
          <p:spPr bwMode="auto">
            <a:xfrm>
              <a:off x="1728" y="124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2" name="Line 49"/>
            <p:cNvSpPr>
              <a:spLocks noChangeShapeType="1"/>
            </p:cNvSpPr>
            <p:nvPr/>
          </p:nvSpPr>
          <p:spPr bwMode="auto">
            <a:xfrm>
              <a:off x="1872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1793" name="Line 50"/>
            <p:cNvSpPr>
              <a:spLocks noChangeShapeType="1"/>
            </p:cNvSpPr>
            <p:nvPr/>
          </p:nvSpPr>
          <p:spPr bwMode="auto">
            <a:xfrm>
              <a:off x="1872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1707" name="Group 51"/>
          <p:cNvGrpSpPr>
            <a:grpSpLocks/>
          </p:cNvGrpSpPr>
          <p:nvPr/>
        </p:nvGrpSpPr>
        <p:grpSpPr bwMode="auto">
          <a:xfrm>
            <a:off x="5257800" y="4724400"/>
            <a:ext cx="457200" cy="381000"/>
            <a:chOff x="1728" y="1248"/>
            <a:chExt cx="288" cy="240"/>
          </a:xfrm>
        </p:grpSpPr>
        <p:sp>
          <p:nvSpPr>
            <p:cNvPr id="71788" name="Rectangle 52"/>
            <p:cNvSpPr>
              <a:spLocks noChangeArrowheads="1"/>
            </p:cNvSpPr>
            <p:nvPr/>
          </p:nvSpPr>
          <p:spPr bwMode="auto">
            <a:xfrm>
              <a:off x="1728" y="124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9" name="Line 53"/>
            <p:cNvSpPr>
              <a:spLocks noChangeShapeType="1"/>
            </p:cNvSpPr>
            <p:nvPr/>
          </p:nvSpPr>
          <p:spPr bwMode="auto">
            <a:xfrm>
              <a:off x="1872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1790" name="Line 54"/>
            <p:cNvSpPr>
              <a:spLocks noChangeShapeType="1"/>
            </p:cNvSpPr>
            <p:nvPr/>
          </p:nvSpPr>
          <p:spPr bwMode="auto">
            <a:xfrm>
              <a:off x="1872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1708" name="Line 55"/>
          <p:cNvSpPr>
            <a:spLocks noChangeShapeType="1"/>
          </p:cNvSpPr>
          <p:nvPr/>
        </p:nvSpPr>
        <p:spPr bwMode="auto">
          <a:xfrm>
            <a:off x="56388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709" name="Line 56"/>
          <p:cNvSpPr>
            <a:spLocks noChangeShapeType="1"/>
          </p:cNvSpPr>
          <p:nvPr/>
        </p:nvSpPr>
        <p:spPr bwMode="auto">
          <a:xfrm>
            <a:off x="31242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710" name="Line 57"/>
          <p:cNvSpPr>
            <a:spLocks noChangeShapeType="1"/>
          </p:cNvSpPr>
          <p:nvPr/>
        </p:nvSpPr>
        <p:spPr bwMode="auto">
          <a:xfrm>
            <a:off x="39624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711" name="Line 58"/>
          <p:cNvSpPr>
            <a:spLocks noChangeShapeType="1"/>
          </p:cNvSpPr>
          <p:nvPr/>
        </p:nvSpPr>
        <p:spPr bwMode="auto">
          <a:xfrm>
            <a:off x="48006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712" name="Line 59"/>
          <p:cNvSpPr>
            <a:spLocks noChangeShapeType="1"/>
          </p:cNvSpPr>
          <p:nvPr/>
        </p:nvSpPr>
        <p:spPr bwMode="auto">
          <a:xfrm>
            <a:off x="8153400" y="502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713" name="Rectangle 61"/>
          <p:cNvSpPr>
            <a:spLocks noChangeArrowheads="1"/>
          </p:cNvSpPr>
          <p:nvPr/>
        </p:nvSpPr>
        <p:spPr bwMode="auto">
          <a:xfrm>
            <a:off x="2743200" y="47244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14" name="Rectangle 62"/>
          <p:cNvSpPr>
            <a:spLocks noChangeArrowheads="1"/>
          </p:cNvSpPr>
          <p:nvPr/>
        </p:nvSpPr>
        <p:spPr bwMode="auto">
          <a:xfrm>
            <a:off x="3581400" y="47244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15" name="Rectangle 63"/>
          <p:cNvSpPr>
            <a:spLocks noChangeArrowheads="1"/>
          </p:cNvSpPr>
          <p:nvPr/>
        </p:nvSpPr>
        <p:spPr bwMode="auto">
          <a:xfrm>
            <a:off x="4419600" y="47244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16" name="Rectangle 64"/>
          <p:cNvSpPr>
            <a:spLocks noChangeArrowheads="1"/>
          </p:cNvSpPr>
          <p:nvPr/>
        </p:nvSpPr>
        <p:spPr bwMode="auto">
          <a:xfrm>
            <a:off x="5257800" y="47244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17" name="Line 65"/>
          <p:cNvSpPr>
            <a:spLocks noChangeShapeType="1"/>
          </p:cNvSpPr>
          <p:nvPr/>
        </p:nvSpPr>
        <p:spPr bwMode="auto">
          <a:xfrm>
            <a:off x="2438400" y="495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718" name="Rectangle 66"/>
          <p:cNvSpPr>
            <a:spLocks noChangeArrowheads="1"/>
          </p:cNvSpPr>
          <p:nvPr/>
        </p:nvSpPr>
        <p:spPr bwMode="auto">
          <a:xfrm>
            <a:off x="2819400" y="34290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19" name="Group 72"/>
          <p:cNvGrpSpPr>
            <a:grpSpLocks/>
          </p:cNvGrpSpPr>
          <p:nvPr/>
        </p:nvGrpSpPr>
        <p:grpSpPr bwMode="auto">
          <a:xfrm>
            <a:off x="2819400" y="1981200"/>
            <a:ext cx="3810000" cy="533400"/>
            <a:chOff x="1824" y="1344"/>
            <a:chExt cx="2400" cy="336"/>
          </a:xfrm>
        </p:grpSpPr>
        <p:grpSp>
          <p:nvGrpSpPr>
            <p:cNvPr id="71758" name="Group 73"/>
            <p:cNvGrpSpPr>
              <a:grpSpLocks/>
            </p:cNvGrpSpPr>
            <p:nvPr/>
          </p:nvGrpSpPr>
          <p:grpSpPr bwMode="auto">
            <a:xfrm>
              <a:off x="3936" y="1344"/>
              <a:ext cx="288" cy="240"/>
              <a:chOff x="1728" y="1248"/>
              <a:chExt cx="288" cy="240"/>
            </a:xfrm>
          </p:grpSpPr>
          <p:sp>
            <p:nvSpPr>
              <p:cNvPr id="71785" name="Rectangle 74"/>
              <p:cNvSpPr>
                <a:spLocks noChangeArrowheads="1"/>
              </p:cNvSpPr>
              <p:nvPr/>
            </p:nvSpPr>
            <p:spPr bwMode="auto">
              <a:xfrm>
                <a:off x="1728" y="1248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6" name="Line 75"/>
              <p:cNvSpPr>
                <a:spLocks noChangeShapeType="1"/>
              </p:cNvSpPr>
              <p:nvPr/>
            </p:nvSpPr>
            <p:spPr bwMode="auto">
              <a:xfrm>
                <a:off x="1872" y="12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1787" name="Line 76"/>
              <p:cNvSpPr>
                <a:spLocks noChangeShapeType="1"/>
              </p:cNvSpPr>
              <p:nvPr/>
            </p:nvSpPr>
            <p:spPr bwMode="auto">
              <a:xfrm>
                <a:off x="1872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1759" name="Group 77"/>
            <p:cNvGrpSpPr>
              <a:grpSpLocks/>
            </p:cNvGrpSpPr>
            <p:nvPr/>
          </p:nvGrpSpPr>
          <p:grpSpPr bwMode="auto">
            <a:xfrm>
              <a:off x="1824" y="1344"/>
              <a:ext cx="288" cy="240"/>
              <a:chOff x="1728" y="1248"/>
              <a:chExt cx="288" cy="240"/>
            </a:xfrm>
          </p:grpSpPr>
          <p:sp>
            <p:nvSpPr>
              <p:cNvPr id="71782" name="Rectangle 78"/>
              <p:cNvSpPr>
                <a:spLocks noChangeArrowheads="1"/>
              </p:cNvSpPr>
              <p:nvPr/>
            </p:nvSpPr>
            <p:spPr bwMode="auto">
              <a:xfrm>
                <a:off x="1728" y="1248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3" name="Line 79"/>
              <p:cNvSpPr>
                <a:spLocks noChangeShapeType="1"/>
              </p:cNvSpPr>
              <p:nvPr/>
            </p:nvSpPr>
            <p:spPr bwMode="auto">
              <a:xfrm>
                <a:off x="1872" y="12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1784" name="Line 80"/>
              <p:cNvSpPr>
                <a:spLocks noChangeShapeType="1"/>
              </p:cNvSpPr>
              <p:nvPr/>
            </p:nvSpPr>
            <p:spPr bwMode="auto">
              <a:xfrm>
                <a:off x="1872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1760" name="Group 81"/>
            <p:cNvGrpSpPr>
              <a:grpSpLocks/>
            </p:cNvGrpSpPr>
            <p:nvPr/>
          </p:nvGrpSpPr>
          <p:grpSpPr bwMode="auto">
            <a:xfrm>
              <a:off x="2352" y="1344"/>
              <a:ext cx="288" cy="240"/>
              <a:chOff x="1728" y="1248"/>
              <a:chExt cx="288" cy="240"/>
            </a:xfrm>
          </p:grpSpPr>
          <p:sp>
            <p:nvSpPr>
              <p:cNvPr id="71779" name="Rectangle 82"/>
              <p:cNvSpPr>
                <a:spLocks noChangeArrowheads="1"/>
              </p:cNvSpPr>
              <p:nvPr/>
            </p:nvSpPr>
            <p:spPr bwMode="auto">
              <a:xfrm>
                <a:off x="1728" y="1248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0" name="Line 83"/>
              <p:cNvSpPr>
                <a:spLocks noChangeShapeType="1"/>
              </p:cNvSpPr>
              <p:nvPr/>
            </p:nvSpPr>
            <p:spPr bwMode="auto">
              <a:xfrm>
                <a:off x="1872" y="12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1781" name="Line 84"/>
              <p:cNvSpPr>
                <a:spLocks noChangeShapeType="1"/>
              </p:cNvSpPr>
              <p:nvPr/>
            </p:nvSpPr>
            <p:spPr bwMode="auto">
              <a:xfrm>
                <a:off x="1872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1761" name="Group 85"/>
            <p:cNvGrpSpPr>
              <a:grpSpLocks/>
            </p:cNvGrpSpPr>
            <p:nvPr/>
          </p:nvGrpSpPr>
          <p:grpSpPr bwMode="auto">
            <a:xfrm>
              <a:off x="2880" y="1344"/>
              <a:ext cx="288" cy="240"/>
              <a:chOff x="1728" y="1248"/>
              <a:chExt cx="288" cy="240"/>
            </a:xfrm>
          </p:grpSpPr>
          <p:sp>
            <p:nvSpPr>
              <p:cNvPr id="71776" name="Rectangle 86"/>
              <p:cNvSpPr>
                <a:spLocks noChangeArrowheads="1"/>
              </p:cNvSpPr>
              <p:nvPr/>
            </p:nvSpPr>
            <p:spPr bwMode="auto">
              <a:xfrm>
                <a:off x="1728" y="1248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77" name="Line 87"/>
              <p:cNvSpPr>
                <a:spLocks noChangeShapeType="1"/>
              </p:cNvSpPr>
              <p:nvPr/>
            </p:nvSpPr>
            <p:spPr bwMode="auto">
              <a:xfrm>
                <a:off x="1872" y="12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1778" name="Line 88"/>
              <p:cNvSpPr>
                <a:spLocks noChangeShapeType="1"/>
              </p:cNvSpPr>
              <p:nvPr/>
            </p:nvSpPr>
            <p:spPr bwMode="auto">
              <a:xfrm>
                <a:off x="1872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1762" name="Group 89"/>
            <p:cNvGrpSpPr>
              <a:grpSpLocks/>
            </p:cNvGrpSpPr>
            <p:nvPr/>
          </p:nvGrpSpPr>
          <p:grpSpPr bwMode="auto">
            <a:xfrm>
              <a:off x="3408" y="1344"/>
              <a:ext cx="288" cy="240"/>
              <a:chOff x="1728" y="1248"/>
              <a:chExt cx="288" cy="240"/>
            </a:xfrm>
          </p:grpSpPr>
          <p:sp>
            <p:nvSpPr>
              <p:cNvPr id="71773" name="Rectangle 90"/>
              <p:cNvSpPr>
                <a:spLocks noChangeArrowheads="1"/>
              </p:cNvSpPr>
              <p:nvPr/>
            </p:nvSpPr>
            <p:spPr bwMode="auto">
              <a:xfrm>
                <a:off x="1728" y="1248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74" name="Line 91"/>
              <p:cNvSpPr>
                <a:spLocks noChangeShapeType="1"/>
              </p:cNvSpPr>
              <p:nvPr/>
            </p:nvSpPr>
            <p:spPr bwMode="auto">
              <a:xfrm>
                <a:off x="1872" y="12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1775" name="Line 92"/>
              <p:cNvSpPr>
                <a:spLocks noChangeShapeType="1"/>
              </p:cNvSpPr>
              <p:nvPr/>
            </p:nvSpPr>
            <p:spPr bwMode="auto">
              <a:xfrm>
                <a:off x="1872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1763" name="Line 93"/>
            <p:cNvSpPr>
              <a:spLocks noChangeShapeType="1"/>
            </p:cNvSpPr>
            <p:nvPr/>
          </p:nvSpPr>
          <p:spPr bwMode="auto">
            <a:xfrm>
              <a:off x="3648" y="15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1764" name="Line 94"/>
            <p:cNvSpPr>
              <a:spLocks noChangeShapeType="1"/>
            </p:cNvSpPr>
            <p:nvPr/>
          </p:nvSpPr>
          <p:spPr bwMode="auto">
            <a:xfrm>
              <a:off x="2064" y="15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1765" name="Line 95"/>
            <p:cNvSpPr>
              <a:spLocks noChangeShapeType="1"/>
            </p:cNvSpPr>
            <p:nvPr/>
          </p:nvSpPr>
          <p:spPr bwMode="auto">
            <a:xfrm>
              <a:off x="2592" y="15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1766" name="Line 96"/>
            <p:cNvSpPr>
              <a:spLocks noChangeShapeType="1"/>
            </p:cNvSpPr>
            <p:nvPr/>
          </p:nvSpPr>
          <p:spPr bwMode="auto">
            <a:xfrm>
              <a:off x="3120" y="15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1767" name="Line 97"/>
            <p:cNvSpPr>
              <a:spLocks noChangeShapeType="1"/>
            </p:cNvSpPr>
            <p:nvPr/>
          </p:nvSpPr>
          <p:spPr bwMode="auto">
            <a:xfrm>
              <a:off x="4176" y="15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1768" name="Rectangle 98"/>
            <p:cNvSpPr>
              <a:spLocks noChangeArrowheads="1"/>
            </p:cNvSpPr>
            <p:nvPr/>
          </p:nvSpPr>
          <p:spPr bwMode="auto">
            <a:xfrm>
              <a:off x="3936" y="1344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9" name="Rectangle 99"/>
            <p:cNvSpPr>
              <a:spLocks noChangeArrowheads="1"/>
            </p:cNvSpPr>
            <p:nvPr/>
          </p:nvSpPr>
          <p:spPr bwMode="auto">
            <a:xfrm>
              <a:off x="1824" y="1344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0" name="Rectangle 100"/>
            <p:cNvSpPr>
              <a:spLocks noChangeArrowheads="1"/>
            </p:cNvSpPr>
            <p:nvPr/>
          </p:nvSpPr>
          <p:spPr bwMode="auto">
            <a:xfrm>
              <a:off x="2352" y="1344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1" name="Rectangle 101"/>
            <p:cNvSpPr>
              <a:spLocks noChangeArrowheads="1"/>
            </p:cNvSpPr>
            <p:nvPr/>
          </p:nvSpPr>
          <p:spPr bwMode="auto">
            <a:xfrm>
              <a:off x="2880" y="1344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2" name="Rectangle 102"/>
            <p:cNvSpPr>
              <a:spLocks noChangeArrowheads="1"/>
            </p:cNvSpPr>
            <p:nvPr/>
          </p:nvSpPr>
          <p:spPr bwMode="auto">
            <a:xfrm>
              <a:off x="3408" y="1344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20" name="Group 103"/>
          <p:cNvGrpSpPr>
            <a:grpSpLocks/>
          </p:cNvGrpSpPr>
          <p:nvPr/>
        </p:nvGrpSpPr>
        <p:grpSpPr bwMode="auto">
          <a:xfrm>
            <a:off x="5334000" y="3429000"/>
            <a:ext cx="457200" cy="381000"/>
            <a:chOff x="1728" y="1248"/>
            <a:chExt cx="288" cy="240"/>
          </a:xfrm>
        </p:grpSpPr>
        <p:sp>
          <p:nvSpPr>
            <p:cNvPr id="71755" name="Rectangle 104"/>
            <p:cNvSpPr>
              <a:spLocks noChangeArrowheads="1"/>
            </p:cNvSpPr>
            <p:nvPr/>
          </p:nvSpPr>
          <p:spPr bwMode="auto">
            <a:xfrm>
              <a:off x="1728" y="124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6" name="Line 105"/>
            <p:cNvSpPr>
              <a:spLocks noChangeShapeType="1"/>
            </p:cNvSpPr>
            <p:nvPr/>
          </p:nvSpPr>
          <p:spPr bwMode="auto">
            <a:xfrm>
              <a:off x="1872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1757" name="Line 106"/>
            <p:cNvSpPr>
              <a:spLocks noChangeShapeType="1"/>
            </p:cNvSpPr>
            <p:nvPr/>
          </p:nvSpPr>
          <p:spPr bwMode="auto">
            <a:xfrm>
              <a:off x="1872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1721" name="Group 107"/>
          <p:cNvGrpSpPr>
            <a:grpSpLocks/>
          </p:cNvGrpSpPr>
          <p:nvPr/>
        </p:nvGrpSpPr>
        <p:grpSpPr bwMode="auto">
          <a:xfrm>
            <a:off x="4495800" y="3429000"/>
            <a:ext cx="457200" cy="381000"/>
            <a:chOff x="1728" y="1248"/>
            <a:chExt cx="288" cy="240"/>
          </a:xfrm>
        </p:grpSpPr>
        <p:sp>
          <p:nvSpPr>
            <p:cNvPr id="71752" name="Rectangle 108"/>
            <p:cNvSpPr>
              <a:spLocks noChangeArrowheads="1"/>
            </p:cNvSpPr>
            <p:nvPr/>
          </p:nvSpPr>
          <p:spPr bwMode="auto">
            <a:xfrm>
              <a:off x="1728" y="124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3" name="Line 109"/>
            <p:cNvSpPr>
              <a:spLocks noChangeShapeType="1"/>
            </p:cNvSpPr>
            <p:nvPr/>
          </p:nvSpPr>
          <p:spPr bwMode="auto">
            <a:xfrm>
              <a:off x="1872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1754" name="Line 110"/>
            <p:cNvSpPr>
              <a:spLocks noChangeShapeType="1"/>
            </p:cNvSpPr>
            <p:nvPr/>
          </p:nvSpPr>
          <p:spPr bwMode="auto">
            <a:xfrm>
              <a:off x="1872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1722" name="Line 111"/>
          <p:cNvSpPr>
            <a:spLocks noChangeShapeType="1"/>
          </p:cNvSpPr>
          <p:nvPr/>
        </p:nvSpPr>
        <p:spPr bwMode="auto">
          <a:xfrm>
            <a:off x="4876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723" name="Rectangle 112"/>
          <p:cNvSpPr>
            <a:spLocks noChangeArrowheads="1"/>
          </p:cNvSpPr>
          <p:nvPr/>
        </p:nvSpPr>
        <p:spPr bwMode="auto">
          <a:xfrm>
            <a:off x="5334000" y="34290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24" name="Rectangle 113"/>
          <p:cNvSpPr>
            <a:spLocks noChangeArrowheads="1"/>
          </p:cNvSpPr>
          <p:nvPr/>
        </p:nvSpPr>
        <p:spPr bwMode="auto">
          <a:xfrm>
            <a:off x="4495800" y="34290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25" name="Line 114"/>
          <p:cNvSpPr>
            <a:spLocks noChangeShapeType="1"/>
          </p:cNvSpPr>
          <p:nvPr/>
        </p:nvSpPr>
        <p:spPr bwMode="auto">
          <a:xfrm>
            <a:off x="65532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726" name="Rectangle 119"/>
          <p:cNvSpPr>
            <a:spLocks noChangeArrowheads="1"/>
          </p:cNvSpPr>
          <p:nvPr/>
        </p:nvSpPr>
        <p:spPr bwMode="auto">
          <a:xfrm>
            <a:off x="5562600" y="56388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867" name="Text Box 123"/>
          <p:cNvSpPr txBox="1">
            <a:spLocks noChangeArrowheads="1"/>
          </p:cNvSpPr>
          <p:nvPr/>
        </p:nvSpPr>
        <p:spPr bwMode="auto">
          <a:xfrm>
            <a:off x="152400" y="76200"/>
            <a:ext cx="325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Adapting to Disk</a:t>
            </a:r>
          </a:p>
        </p:txBody>
      </p:sp>
      <p:sp>
        <p:nvSpPr>
          <p:cNvPr id="71728" name="Rectangle 126"/>
          <p:cNvSpPr>
            <a:spLocks noChangeArrowheads="1"/>
          </p:cNvSpPr>
          <p:nvPr/>
        </p:nvSpPr>
        <p:spPr bwMode="auto">
          <a:xfrm>
            <a:off x="5334000" y="5638800"/>
            <a:ext cx="1219200" cy="3810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29" name="Rectangle 127"/>
          <p:cNvSpPr>
            <a:spLocks noChangeArrowheads="1"/>
          </p:cNvSpPr>
          <p:nvPr/>
        </p:nvSpPr>
        <p:spPr bwMode="auto">
          <a:xfrm>
            <a:off x="3276600" y="5638800"/>
            <a:ext cx="1219200" cy="3810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0" name="Rectangle 128"/>
          <p:cNvSpPr>
            <a:spLocks noChangeArrowheads="1"/>
          </p:cNvSpPr>
          <p:nvPr/>
        </p:nvSpPr>
        <p:spPr bwMode="auto">
          <a:xfrm>
            <a:off x="6553200" y="5867400"/>
            <a:ext cx="228600" cy="1524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1" name="Line 129"/>
          <p:cNvSpPr>
            <a:spLocks noChangeShapeType="1"/>
          </p:cNvSpPr>
          <p:nvPr/>
        </p:nvSpPr>
        <p:spPr bwMode="auto">
          <a:xfrm>
            <a:off x="4648200" y="5943600"/>
            <a:ext cx="685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732" name="Rectangle 130"/>
          <p:cNvSpPr>
            <a:spLocks noChangeArrowheads="1"/>
          </p:cNvSpPr>
          <p:nvPr/>
        </p:nvSpPr>
        <p:spPr bwMode="auto">
          <a:xfrm>
            <a:off x="7772400" y="47244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3" name="Rectangle 131"/>
          <p:cNvSpPr>
            <a:spLocks noChangeArrowheads="1"/>
          </p:cNvSpPr>
          <p:nvPr/>
        </p:nvSpPr>
        <p:spPr bwMode="auto">
          <a:xfrm>
            <a:off x="3276600" y="56388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4" name="Rectangle 132"/>
          <p:cNvSpPr>
            <a:spLocks noChangeArrowheads="1"/>
          </p:cNvSpPr>
          <p:nvPr/>
        </p:nvSpPr>
        <p:spPr bwMode="auto">
          <a:xfrm>
            <a:off x="3505200" y="56388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5" name="Rectangle 133"/>
          <p:cNvSpPr>
            <a:spLocks noChangeArrowheads="1"/>
          </p:cNvSpPr>
          <p:nvPr/>
        </p:nvSpPr>
        <p:spPr bwMode="auto">
          <a:xfrm>
            <a:off x="3733800" y="56388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6" name="Rectangle 134"/>
          <p:cNvSpPr>
            <a:spLocks noChangeArrowheads="1"/>
          </p:cNvSpPr>
          <p:nvPr/>
        </p:nvSpPr>
        <p:spPr bwMode="auto">
          <a:xfrm>
            <a:off x="3962400" y="56388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7" name="Rectangle 135"/>
          <p:cNvSpPr>
            <a:spLocks noChangeArrowheads="1"/>
          </p:cNvSpPr>
          <p:nvPr/>
        </p:nvSpPr>
        <p:spPr bwMode="auto">
          <a:xfrm>
            <a:off x="4191000" y="56388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8" name="Rectangle 136"/>
          <p:cNvSpPr>
            <a:spLocks noChangeArrowheads="1"/>
          </p:cNvSpPr>
          <p:nvPr/>
        </p:nvSpPr>
        <p:spPr bwMode="auto">
          <a:xfrm>
            <a:off x="5334000" y="56388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9" name="Rectangle 137"/>
          <p:cNvSpPr>
            <a:spLocks noChangeArrowheads="1"/>
          </p:cNvSpPr>
          <p:nvPr/>
        </p:nvSpPr>
        <p:spPr bwMode="auto">
          <a:xfrm>
            <a:off x="4495800" y="5867400"/>
            <a:ext cx="228600" cy="1524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40" name="Line 138"/>
          <p:cNvSpPr>
            <a:spLocks noChangeShapeType="1"/>
          </p:cNvSpPr>
          <p:nvPr/>
        </p:nvSpPr>
        <p:spPr bwMode="auto">
          <a:xfrm>
            <a:off x="6705600" y="5943600"/>
            <a:ext cx="0" cy="304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741" name="Line 139"/>
          <p:cNvSpPr>
            <a:spLocks noChangeShapeType="1"/>
          </p:cNvSpPr>
          <p:nvPr/>
        </p:nvSpPr>
        <p:spPr bwMode="auto">
          <a:xfrm>
            <a:off x="2819400" y="5181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742" name="Line 140"/>
          <p:cNvSpPr>
            <a:spLocks noChangeShapeType="1"/>
          </p:cNvSpPr>
          <p:nvPr/>
        </p:nvSpPr>
        <p:spPr bwMode="auto">
          <a:xfrm flipH="1">
            <a:off x="6781800" y="53340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743" name="Line 141"/>
          <p:cNvSpPr>
            <a:spLocks noChangeShapeType="1"/>
          </p:cNvSpPr>
          <p:nvPr/>
        </p:nvSpPr>
        <p:spPr bwMode="auto">
          <a:xfrm>
            <a:off x="3810000" y="5181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744" name="Line 142"/>
          <p:cNvSpPr>
            <a:spLocks noChangeShapeType="1"/>
          </p:cNvSpPr>
          <p:nvPr/>
        </p:nvSpPr>
        <p:spPr bwMode="auto">
          <a:xfrm flipH="1">
            <a:off x="5105400" y="51816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745" name="Line 143"/>
          <p:cNvSpPr>
            <a:spLocks noChangeShapeType="1"/>
          </p:cNvSpPr>
          <p:nvPr/>
        </p:nvSpPr>
        <p:spPr bwMode="auto">
          <a:xfrm>
            <a:off x="24384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746" name="Oval 144"/>
          <p:cNvSpPr>
            <a:spLocks noChangeArrowheads="1"/>
          </p:cNvSpPr>
          <p:nvPr/>
        </p:nvSpPr>
        <p:spPr bwMode="auto">
          <a:xfrm>
            <a:off x="2133600" y="44958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47" name="Oval 145"/>
          <p:cNvSpPr>
            <a:spLocks noChangeArrowheads="1"/>
          </p:cNvSpPr>
          <p:nvPr/>
        </p:nvSpPr>
        <p:spPr bwMode="auto">
          <a:xfrm>
            <a:off x="2133600" y="4038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48" name="Oval 146"/>
          <p:cNvSpPr>
            <a:spLocks noChangeArrowheads="1"/>
          </p:cNvSpPr>
          <p:nvPr/>
        </p:nvSpPr>
        <p:spPr bwMode="auto">
          <a:xfrm>
            <a:off x="2133600" y="42672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49" name="Oval 147"/>
          <p:cNvSpPr>
            <a:spLocks noChangeArrowheads="1"/>
          </p:cNvSpPr>
          <p:nvPr/>
        </p:nvSpPr>
        <p:spPr bwMode="auto">
          <a:xfrm>
            <a:off x="2133600" y="31242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50" name="Oval 148"/>
          <p:cNvSpPr>
            <a:spLocks noChangeArrowheads="1"/>
          </p:cNvSpPr>
          <p:nvPr/>
        </p:nvSpPr>
        <p:spPr bwMode="auto">
          <a:xfrm>
            <a:off x="2133600" y="2667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51" name="Oval 149"/>
          <p:cNvSpPr>
            <a:spLocks noChangeArrowheads="1"/>
          </p:cNvSpPr>
          <p:nvPr/>
        </p:nvSpPr>
        <p:spPr bwMode="auto">
          <a:xfrm>
            <a:off x="2133600" y="2895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86F9FD6-412B-467F-8068-7D780F8C67CA}" type="slidenum">
              <a:rPr lang="en-US"/>
              <a:pPr/>
              <a:t>68</a:t>
            </a:fld>
            <a:endParaRPr lang="en-US"/>
          </a:p>
        </p:txBody>
      </p:sp>
      <p:sp>
        <p:nvSpPr>
          <p:cNvPr id="162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Adapting to disk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Bucket Id </a:t>
            </a:r>
            <a:r>
              <a:rPr lang="en-US" smtClean="0">
                <a:sym typeface="Symbol" pitchFamily="18" charset="2"/>
              </a:rPr>
              <a:t> Disk Address mapping</a:t>
            </a:r>
          </a:p>
          <a:p>
            <a:pPr lvl="1" eaLnBrk="1" hangingPunct="1">
              <a:defRPr/>
            </a:pPr>
            <a:r>
              <a:rPr lang="en-US" smtClean="0">
                <a:sym typeface="Symbol" pitchFamily="18" charset="2"/>
              </a:rPr>
              <a:t>Contiguous blocks</a:t>
            </a:r>
          </a:p>
          <a:p>
            <a:pPr lvl="1" eaLnBrk="1" hangingPunct="1">
              <a:defRPr/>
            </a:pPr>
            <a:r>
              <a:rPr lang="en-US" smtClean="0">
                <a:sym typeface="Symbol" pitchFamily="18" charset="2"/>
              </a:rPr>
              <a:t>Store mapping in main memory</a:t>
            </a:r>
          </a:p>
          <a:p>
            <a:pPr lvl="2" eaLnBrk="1" hangingPunct="1">
              <a:defRPr/>
            </a:pPr>
            <a:r>
              <a:rPr lang="en-US" sz="2800" smtClean="0">
                <a:sym typeface="Symbol" pitchFamily="18" charset="2"/>
              </a:rPr>
              <a:t>Too large?</a:t>
            </a:r>
          </a:p>
          <a:p>
            <a:pPr lvl="2" eaLnBrk="1" hangingPunct="1">
              <a:defRPr/>
            </a:pPr>
            <a:r>
              <a:rPr lang="en-US" sz="2800" smtClean="0">
                <a:sym typeface="Symbol" pitchFamily="18" charset="2"/>
              </a:rPr>
              <a:t>Dynamic </a:t>
            </a:r>
            <a:r>
              <a:rPr lang="en-US" sz="2800" smtClean="0">
                <a:sym typeface="Wingdings" pitchFamily="2" charset="2"/>
              </a:rPr>
              <a:t> Linear and Extensible hash tables</a:t>
            </a:r>
            <a:endParaRPr lang="en-US" sz="280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86BDFB7-907E-432D-B262-A488D34778C4}" type="slidenum">
              <a:rPr lang="en-US"/>
              <a:pPr/>
              <a:t>69</a:t>
            </a:fld>
            <a:endParaRPr lang="en-US"/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1023938" y="2352675"/>
            <a:ext cx="7108825" cy="12001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Beware of claims that assume 1 I/O </a:t>
            </a:r>
            <a:br>
              <a:rPr 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hash tables and 3 I/Os for B-Tree!!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A68B57B-B47E-44E0-B69F-0FC3A9F1696A}" type="slidenum">
              <a:rPr lang="en-US"/>
              <a:pPr/>
              <a:t>7</a:t>
            </a:fld>
            <a:endParaRPr lang="en-US"/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3886200" y="54864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4572000" y="15240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5486400" y="25146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4800600" y="35052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4038600" y="44958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10"/>
          <p:cNvSpPr>
            <a:spLocks noChangeShapeType="1"/>
          </p:cNvSpPr>
          <p:nvPr/>
        </p:nvSpPr>
        <p:spPr bwMode="auto">
          <a:xfrm>
            <a:off x="5181600" y="1981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49" name="Line 11"/>
          <p:cNvSpPr>
            <a:spLocks noChangeShapeType="1"/>
          </p:cNvSpPr>
          <p:nvPr/>
        </p:nvSpPr>
        <p:spPr bwMode="auto">
          <a:xfrm flipH="1">
            <a:off x="5181600" y="2971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50" name="Line 12"/>
          <p:cNvSpPr>
            <a:spLocks noChangeShapeType="1"/>
          </p:cNvSpPr>
          <p:nvPr/>
        </p:nvSpPr>
        <p:spPr bwMode="auto">
          <a:xfrm flipH="1">
            <a:off x="4419600" y="3962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51" name="Line 13"/>
          <p:cNvSpPr>
            <a:spLocks noChangeShapeType="1"/>
          </p:cNvSpPr>
          <p:nvPr/>
        </p:nvSpPr>
        <p:spPr bwMode="auto">
          <a:xfrm flipH="1">
            <a:off x="4267200" y="49530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974725" y="355600"/>
            <a:ext cx="2330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Insertion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7BC3FB1-968F-4EA5-AE70-B9A4DC26797D}" type="slidenum">
              <a:rPr lang="en-US"/>
              <a:pPr/>
              <a:t>8</a:t>
            </a:fld>
            <a:endParaRPr lang="en-US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3886200" y="54864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4572000" y="15240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5486400" y="25146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4800600" y="35052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9"/>
          <p:cNvSpPr>
            <a:spLocks noChangeArrowheads="1"/>
          </p:cNvSpPr>
          <p:nvPr/>
        </p:nvSpPr>
        <p:spPr bwMode="auto">
          <a:xfrm>
            <a:off x="4038600" y="44958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10"/>
          <p:cNvSpPr>
            <a:spLocks noChangeShapeType="1"/>
          </p:cNvSpPr>
          <p:nvPr/>
        </p:nvSpPr>
        <p:spPr bwMode="auto">
          <a:xfrm>
            <a:off x="5181600" y="1981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73" name="Line 11"/>
          <p:cNvSpPr>
            <a:spLocks noChangeShapeType="1"/>
          </p:cNvSpPr>
          <p:nvPr/>
        </p:nvSpPr>
        <p:spPr bwMode="auto">
          <a:xfrm flipH="1">
            <a:off x="5181600" y="2971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74" name="Line 12"/>
          <p:cNvSpPr>
            <a:spLocks noChangeShapeType="1"/>
          </p:cNvSpPr>
          <p:nvPr/>
        </p:nvSpPr>
        <p:spPr bwMode="auto">
          <a:xfrm flipH="1">
            <a:off x="4419600" y="3962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75" name="Line 13"/>
          <p:cNvSpPr>
            <a:spLocks noChangeShapeType="1"/>
          </p:cNvSpPr>
          <p:nvPr/>
        </p:nvSpPr>
        <p:spPr bwMode="auto">
          <a:xfrm flipH="1">
            <a:off x="4267200" y="49530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76" name="Rectangle 14"/>
          <p:cNvSpPr>
            <a:spLocks noChangeArrowheads="1"/>
          </p:cNvSpPr>
          <p:nvPr/>
        </p:nvSpPr>
        <p:spPr bwMode="auto">
          <a:xfrm>
            <a:off x="48768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974725" y="355600"/>
            <a:ext cx="2330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Insertion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3DBFEC0-EEB0-443D-A588-9742D6B57CD1}" type="slidenum">
              <a:rPr lang="en-US"/>
              <a:pPr/>
              <a:t>9</a:t>
            </a:fld>
            <a:endParaRPr lang="en-US"/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38862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4572000" y="15240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5486400" y="25146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8"/>
          <p:cNvSpPr>
            <a:spLocks noChangeArrowheads="1"/>
          </p:cNvSpPr>
          <p:nvPr/>
        </p:nvSpPr>
        <p:spPr bwMode="auto">
          <a:xfrm>
            <a:off x="4800600" y="35052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9"/>
          <p:cNvSpPr>
            <a:spLocks noChangeArrowheads="1"/>
          </p:cNvSpPr>
          <p:nvPr/>
        </p:nvSpPr>
        <p:spPr bwMode="auto">
          <a:xfrm>
            <a:off x="4038600" y="44958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10"/>
          <p:cNvSpPr>
            <a:spLocks noChangeShapeType="1"/>
          </p:cNvSpPr>
          <p:nvPr/>
        </p:nvSpPr>
        <p:spPr bwMode="auto">
          <a:xfrm>
            <a:off x="5181600" y="1981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297" name="Line 11"/>
          <p:cNvSpPr>
            <a:spLocks noChangeShapeType="1"/>
          </p:cNvSpPr>
          <p:nvPr/>
        </p:nvSpPr>
        <p:spPr bwMode="auto">
          <a:xfrm flipH="1">
            <a:off x="5181600" y="2971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298" name="Line 12"/>
          <p:cNvSpPr>
            <a:spLocks noChangeShapeType="1"/>
          </p:cNvSpPr>
          <p:nvPr/>
        </p:nvSpPr>
        <p:spPr bwMode="auto">
          <a:xfrm flipH="1">
            <a:off x="4419600" y="3962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299" name="Line 13"/>
          <p:cNvSpPr>
            <a:spLocks noChangeShapeType="1"/>
          </p:cNvSpPr>
          <p:nvPr/>
        </p:nvSpPr>
        <p:spPr bwMode="auto">
          <a:xfrm flipH="1">
            <a:off x="4267200" y="49530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4876800" y="548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Rectangle 16"/>
          <p:cNvSpPr>
            <a:spLocks noChangeArrowheads="1"/>
          </p:cNvSpPr>
          <p:nvPr/>
        </p:nvSpPr>
        <p:spPr bwMode="auto">
          <a:xfrm>
            <a:off x="4876800" y="54864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Rectangle 17"/>
          <p:cNvSpPr>
            <a:spLocks noChangeArrowheads="1"/>
          </p:cNvSpPr>
          <p:nvPr/>
        </p:nvSpPr>
        <p:spPr bwMode="auto">
          <a:xfrm>
            <a:off x="3886200" y="54864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974725" y="355600"/>
            <a:ext cx="2330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Insertion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2713</TotalTime>
  <Words>999</Words>
  <Application>Microsoft Office PowerPoint</Application>
  <PresentationFormat>On-screen Show (4:3)</PresentationFormat>
  <Paragraphs>521</Paragraphs>
  <Slides>69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Stream</vt:lpstr>
      <vt:lpstr>Insertion in a B-Tree</vt:lpstr>
      <vt:lpstr>Insertion in a B-Tree</vt:lpstr>
      <vt:lpstr>Insertion in a B-Tree</vt:lpstr>
      <vt:lpstr>Insertion in a B-Tree</vt:lpstr>
      <vt:lpstr>Insertion in a B-Tree</vt:lpstr>
      <vt:lpstr>Insertion in a B-Tree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Insertion: Primitives</vt:lpstr>
      <vt:lpstr>Inserting into a Leaf Node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Splitting the Root</vt:lpstr>
      <vt:lpstr>Splitting the Root</vt:lpstr>
      <vt:lpstr>Splitting the Root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Deletion: Primitives</vt:lpstr>
      <vt:lpstr>Merge Leaf into Sibling</vt:lpstr>
      <vt:lpstr>Merge Leaf into Sibling</vt:lpstr>
      <vt:lpstr>Merge Leaf into Sibling</vt:lpstr>
      <vt:lpstr>Merge Leaf into Sibling</vt:lpstr>
      <vt:lpstr>Merge Internal Node into Sibling</vt:lpstr>
      <vt:lpstr>Merge Internal Node into Sibling</vt:lpstr>
      <vt:lpstr>B-Tree Roadmap</vt:lpstr>
      <vt:lpstr>Question</vt:lpstr>
      <vt:lpstr>B-Tree Construction</vt:lpstr>
      <vt:lpstr>B-Tree Construction</vt:lpstr>
      <vt:lpstr>B-Tree Construction</vt:lpstr>
      <vt:lpstr>B-Tree Construction</vt:lpstr>
      <vt:lpstr>Cost of B-Tree Operations</vt:lpstr>
      <vt:lpstr>Height of B-Tree</vt:lpstr>
      <vt:lpstr>Slide 58</vt:lpstr>
      <vt:lpstr>Roadmap</vt:lpstr>
      <vt:lpstr>Roadmap</vt:lpstr>
      <vt:lpstr>Hash-Based Indexes</vt:lpstr>
      <vt:lpstr>Indexing Problem (recap)</vt:lpstr>
      <vt:lpstr>Main Memory Hash Table</vt:lpstr>
      <vt:lpstr>Adapting to disk</vt:lpstr>
      <vt:lpstr>Slide 65</vt:lpstr>
      <vt:lpstr>Adapting to disk</vt:lpstr>
      <vt:lpstr>Slide 67</vt:lpstr>
      <vt:lpstr>Adapting to disk</vt:lpstr>
      <vt:lpstr>Slide 69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Gururaju</dc:creator>
  <cp:lastModifiedBy>Gururajan</cp:lastModifiedBy>
  <cp:revision>735</cp:revision>
  <cp:lastPrinted>1601-01-01T00:00:00Z</cp:lastPrinted>
  <dcterms:created xsi:type="dcterms:W3CDTF">1601-01-01T00:00:00Z</dcterms:created>
  <dcterms:modified xsi:type="dcterms:W3CDTF">2017-07-15T05:12:51Z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