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-151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9B414-6333-4D2A-B824-2717B9F03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A826B-340E-4241-8AB7-FC8AD8AE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D9C1-4741-4E26-BA61-07A65DDDF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A1B2-DD4C-4587-842F-E670E4703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32715-8648-4D93-9E4B-ED91852B5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0C4E7-83EF-4DDB-80DC-E010EE238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3E1C-8987-4BE3-A290-6E81BE56C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D3C33-5A4E-4E72-BCC1-170459543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BCD66-C7FB-4C57-AE75-CA34B516C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870A3-FEBA-4D33-B4A4-D53036DB5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BA88-5A8C-47A7-8FF4-9466223E9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0515D4F-6EF8-4F6F-8FE2-11E6DE87E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Insert 14, 17, 11, 7, 53, 4, 13 into an empty AVL tree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4102" name="AutoShape 6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03" name="AutoShape 7"/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4105" name="AutoShape 9"/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4107" name="AutoShape 11"/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4110" name="AutoShape 14"/>
          <p:cNvCxnSpPr>
            <a:cxnSpLocks noChangeShapeType="1"/>
            <a:endCxn id="4109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4" grpId="0" animBg="1"/>
      <p:bldP spid="4106" grpId="0" animBg="1"/>
      <p:bldP spid="4108" grpId="0" animBg="1"/>
      <p:bldP spid="41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remove 53, unbalanced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1270" name="AutoShape 6"/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1274" name="AutoShape 10"/>
          <p:cNvCxnSpPr>
            <a:cxnSpLocks noChangeShapeType="1"/>
            <a:stCxn id="11272" idx="2"/>
            <a:endCxn id="11273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1276" name="AutoShape 12"/>
          <p:cNvCxnSpPr>
            <a:cxnSpLocks noChangeShapeType="1"/>
            <a:stCxn id="11269" idx="2"/>
            <a:endCxn id="11275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1278" name="AutoShape 14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79" name="AutoShape 15"/>
          <p:cNvCxnSpPr>
            <a:cxnSpLocks noChangeShapeType="1"/>
            <a:stCxn id="11272" idx="2"/>
            <a:endCxn id="11269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0" name="AutoShape 16"/>
          <p:cNvCxnSpPr>
            <a:cxnSpLocks noChangeShapeType="1"/>
            <a:stCxn id="11267" idx="2"/>
            <a:endCxn id="11272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1" name="AutoShape 17"/>
          <p:cNvCxnSpPr>
            <a:cxnSpLocks noChangeShapeType="1"/>
            <a:stCxn id="11273" idx="2"/>
            <a:endCxn id="11277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Balanced!    Remove 11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2294" name="AutoShape 6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2298" name="AutoShape 10"/>
          <p:cNvCxnSpPr>
            <a:cxnSpLocks noChangeShapeType="1"/>
            <a:stCxn id="12296" idx="2"/>
            <a:endCxn id="12291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2300" name="AutoShape 12"/>
          <p:cNvCxnSpPr>
            <a:cxnSpLocks noChangeShapeType="1"/>
            <a:stCxn id="12293" idx="2"/>
            <a:endCxn id="12299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2302" name="AutoShape 14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3" name="AutoShape 15"/>
          <p:cNvCxnSpPr>
            <a:cxnSpLocks noChangeShapeType="1"/>
            <a:stCxn id="12296" idx="2"/>
            <a:endCxn id="12293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4" name="AutoShape 16"/>
          <p:cNvCxnSpPr>
            <a:cxnSpLocks noChangeShapeType="1"/>
            <a:stCxn id="12297" idx="2"/>
            <a:endCxn id="12301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5" name="AutoShape 17"/>
          <p:cNvCxnSpPr>
            <a:cxnSpLocks noChangeShapeType="1"/>
            <a:stCxn id="12291" idx="2"/>
            <a:endCxn id="12297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11, replace it with the largest in its left branch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3318" name="AutoShape 6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3322" name="AutoShape 10"/>
          <p:cNvCxnSpPr>
            <a:cxnSpLocks noChangeShapeType="1"/>
            <a:stCxn id="13320" idx="2"/>
            <a:endCxn id="13315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3324" name="AutoShape 12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5" name="AutoShape 13"/>
          <p:cNvCxnSpPr>
            <a:cxnSpLocks noChangeShapeType="1"/>
            <a:stCxn id="13320" idx="2"/>
            <a:endCxn id="1331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6" name="AutoShape 14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7" name="AutoShape 15"/>
          <p:cNvCxnSpPr>
            <a:cxnSpLocks noChangeShapeType="1"/>
            <a:stCxn id="13315" idx="2"/>
            <a:endCxn id="13321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8, unbalanced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14342" name="AutoShape 6"/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4345" name="AutoShape 9"/>
          <p:cNvCxnSpPr>
            <a:cxnSpLocks noChangeShapeType="1"/>
            <a:stCxn id="14343" idx="2"/>
            <a:endCxn id="14339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4347" name="AutoShape 11"/>
          <p:cNvCxnSpPr>
            <a:cxnSpLocks noChangeShapeType="1"/>
            <a:stCxn id="14343" idx="2"/>
            <a:endCxn id="14341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8" name="AutoShape 12"/>
          <p:cNvCxnSpPr>
            <a:cxnSpLocks noChangeShapeType="1"/>
            <a:stCxn id="14344" idx="2"/>
            <a:endCxn id="14346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9" name="AutoShape 13"/>
          <p:cNvCxnSpPr>
            <a:cxnSpLocks noChangeShapeType="1"/>
            <a:stCxn id="14339" idx="2"/>
            <a:endCxn id="14344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743200" y="9906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8, unbalanced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5369" name="AutoShape 9"/>
          <p:cNvCxnSpPr>
            <a:cxnSpLocks noChangeShapeType="1"/>
            <a:stCxn id="15366" idx="2"/>
            <a:endCxn id="15365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0" name="AutoShape 1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1" name="AutoShape 11"/>
          <p:cNvCxnSpPr>
            <a:cxnSpLocks noChangeShapeType="1"/>
            <a:stCxn id="15367" idx="2"/>
            <a:endCxn id="15363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2" name="AutoShape 12"/>
          <p:cNvCxnSpPr>
            <a:cxnSpLocks noChangeShapeType="1"/>
            <a:stCxn id="15363" idx="2"/>
            <a:endCxn id="15368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3" name="AutoShape 13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Balanced!!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6393" name="AutoShape 9"/>
          <p:cNvCxnSpPr>
            <a:cxnSpLocks noChangeShapeType="1"/>
            <a:stCxn id="16390" idx="2"/>
            <a:endCxn id="16389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4" name="AutoShape 10"/>
          <p:cNvCxnSpPr>
            <a:cxnSpLocks noChangeShapeType="1"/>
            <a:stCxn id="16391" idx="2"/>
            <a:endCxn id="16387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5" name="AutoShape 11"/>
          <p:cNvCxnSpPr>
            <a:cxnSpLocks noChangeShapeType="1"/>
            <a:stCxn id="16387" idx="2"/>
            <a:endCxn id="16392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6" name="AutoShape 12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7" name="AutoShape 13"/>
          <p:cNvCxnSpPr>
            <a:cxnSpLocks noChangeShapeType="1"/>
            <a:stCxn id="16391" idx="2"/>
            <a:endCxn id="16390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Class Exercises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smtClean="0"/>
              <a:t>Build an AVL tree with the following values:</a:t>
            </a:r>
          </a:p>
          <a:p>
            <a:pPr lvl="1" eaLnBrk="1" hangingPunct="1">
              <a:buFontTx/>
              <a:buNone/>
            </a:pPr>
            <a:r>
              <a:rPr lang="en-US" smtClean="0"/>
              <a:t>15, 20, 24, 10, 13, 7, 30, 36, 25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488" name="AutoShape 8"/>
          <p:cNvCxnSpPr>
            <a:cxnSpLocks noChangeShapeType="1"/>
            <a:stCxn id="20484" idx="2"/>
            <a:endCxn id="20487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490" name="AutoShape 10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493" name="AutoShape 13"/>
          <p:cNvCxnSpPr>
            <a:cxnSpLocks noChangeShapeType="1"/>
            <a:stCxn id="20491" idx="0"/>
            <a:endCxn id="20492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495" name="AutoShape 15"/>
          <p:cNvCxnSpPr>
            <a:cxnSpLocks noChangeShapeType="1"/>
            <a:stCxn id="20492" idx="2"/>
            <a:endCxn id="20494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498" name="AutoShape 18"/>
          <p:cNvCxnSpPr>
            <a:cxnSpLocks noChangeShapeType="1"/>
            <a:stCxn id="20491" idx="2"/>
            <a:endCxn id="20497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2"/>
            <a:endCxn id="20499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505" name="AutoShape 25"/>
          <p:cNvCxnSpPr>
            <a:cxnSpLocks noChangeShapeType="1"/>
            <a:stCxn id="20503" idx="0"/>
            <a:endCxn id="20504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507" name="AutoShape 27"/>
          <p:cNvCxnSpPr>
            <a:cxnSpLocks noChangeShapeType="1"/>
            <a:stCxn id="20504" idx="2"/>
            <a:endCxn id="20506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20509" name="AutoShape 29"/>
          <p:cNvCxnSpPr>
            <a:cxnSpLocks noChangeShapeType="1"/>
            <a:stCxn id="20503" idx="2"/>
            <a:endCxn id="20508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511" name="AutoShape 31"/>
          <p:cNvCxnSpPr>
            <a:cxnSpLocks noChangeShapeType="1"/>
            <a:stCxn id="20508" idx="2"/>
            <a:endCxn id="20510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514" name="AutoShape 34"/>
          <p:cNvCxnSpPr>
            <a:cxnSpLocks noChangeShapeType="1"/>
            <a:stCxn id="20512" idx="0"/>
            <a:endCxn id="20513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516" name="AutoShape 36"/>
          <p:cNvCxnSpPr>
            <a:cxnSpLocks noChangeShapeType="1"/>
            <a:stCxn id="20513" idx="2"/>
            <a:endCxn id="20515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0518" name="AutoShape 38"/>
          <p:cNvCxnSpPr>
            <a:cxnSpLocks noChangeShapeType="1"/>
            <a:stCxn id="20512" idx="2"/>
            <a:endCxn id="20517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520" name="AutoShape 40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21" name="AutoShape 41"/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7" grpId="0" animBg="1"/>
      <p:bldP spid="20489" grpId="0" animBg="1"/>
      <p:bldP spid="20491" grpId="0" animBg="1"/>
      <p:bldP spid="20492" grpId="0" animBg="1"/>
      <p:bldP spid="20494" grpId="0" animBg="1"/>
      <p:bldP spid="20496" grpId="0" animBg="1"/>
      <p:bldP spid="20497" grpId="0" animBg="1"/>
      <p:bldP spid="20499" grpId="0" animBg="1"/>
      <p:bldP spid="20501" grpId="0" animBg="1"/>
      <p:bldP spid="20503" grpId="0" animBg="1"/>
      <p:bldP spid="20504" grpId="0" animBg="1"/>
      <p:bldP spid="20506" grpId="0" animBg="1"/>
      <p:bldP spid="20508" grpId="0" animBg="1"/>
      <p:bldP spid="20510" grpId="0" animBg="1"/>
      <p:bldP spid="20512" grpId="0" animBg="1"/>
      <p:bldP spid="20513" grpId="0" animBg="1"/>
      <p:bldP spid="20515" grpId="0" animBg="1"/>
      <p:bldP spid="20517" grpId="0" animBg="1"/>
      <p:bldP spid="20519" grpId="0" animBg="1"/>
      <p:bldP spid="205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19460" name="AutoShape 6"/>
          <p:cNvCxnSpPr>
            <a:cxnSpLocks noChangeShapeType="1"/>
            <a:stCxn id="19458" idx="0"/>
            <a:endCxn id="19459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19462" name="AutoShape 8"/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19464" name="AutoShape 10"/>
          <p:cNvCxnSpPr>
            <a:cxnSpLocks noChangeShapeType="1"/>
            <a:stCxn id="19458" idx="2"/>
            <a:endCxn id="19463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19466" name="AutoShape 12"/>
          <p:cNvCxnSpPr>
            <a:cxnSpLocks noChangeShapeType="1"/>
            <a:stCxn id="19458" idx="2"/>
            <a:endCxn id="19465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19" name="AutoShape 15"/>
          <p:cNvCxnSpPr>
            <a:cxnSpLocks noChangeShapeType="1"/>
            <a:stCxn id="19465" idx="2"/>
            <a:endCxn id="21518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23" name="AutoShape 19"/>
          <p:cNvCxnSpPr>
            <a:cxnSpLocks noChangeShapeType="1"/>
            <a:stCxn id="21521" idx="2"/>
            <a:endCxn id="21522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25" name="AutoShape 21"/>
          <p:cNvCxnSpPr>
            <a:cxnSpLocks noChangeShapeType="1"/>
            <a:stCxn id="21522" idx="2"/>
            <a:endCxn id="21524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27" name="AutoShape 23"/>
          <p:cNvCxnSpPr>
            <a:cxnSpLocks noChangeShapeType="1"/>
            <a:stCxn id="21521" idx="2"/>
            <a:endCxn id="21528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29" name="AutoShape 25"/>
          <p:cNvCxnSpPr>
            <a:cxnSpLocks noChangeShapeType="1"/>
            <a:stCxn id="21522" idx="2"/>
            <a:endCxn id="21526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31" name="AutoShape 27"/>
          <p:cNvCxnSpPr>
            <a:cxnSpLocks noChangeShapeType="1"/>
            <a:stCxn id="21528" idx="2"/>
            <a:endCxn id="21530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1533" name="AutoShape 29"/>
          <p:cNvCxnSpPr>
            <a:cxnSpLocks noChangeShapeType="1"/>
            <a:stCxn id="21524" idx="2"/>
            <a:endCxn id="21532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1535" name="AutoShape 31"/>
          <p:cNvCxnSpPr>
            <a:cxnSpLocks noChangeShapeType="1"/>
            <a:stCxn id="21532" idx="2"/>
            <a:endCxn id="21534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38" name="AutoShape 34"/>
          <p:cNvCxnSpPr>
            <a:cxnSpLocks noChangeShapeType="1"/>
            <a:stCxn id="21536" idx="2"/>
            <a:endCxn id="21537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1540" name="AutoShape 36"/>
          <p:cNvCxnSpPr>
            <a:cxnSpLocks noChangeShapeType="1"/>
            <a:stCxn id="21537" idx="2"/>
            <a:endCxn id="21539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42" name="AutoShape 38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44" name="AutoShape 40"/>
          <p:cNvCxnSpPr>
            <a:cxnSpLocks noChangeShapeType="1"/>
            <a:stCxn id="21537" idx="2"/>
            <a:endCxn id="21541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46" name="AutoShape 42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1548" name="AutoShape 44"/>
          <p:cNvCxnSpPr>
            <a:cxnSpLocks noChangeShapeType="1"/>
            <a:stCxn id="21539" idx="2"/>
            <a:endCxn id="21547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50" name="AutoShape 46"/>
          <p:cNvCxnSpPr>
            <a:cxnSpLocks noChangeShapeType="1"/>
            <a:stCxn id="21539" idx="2"/>
            <a:endCxn id="21549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51" name="AutoShape 47"/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20" grpId="0" animBg="1"/>
      <p:bldP spid="21521" grpId="0" animBg="1"/>
      <p:bldP spid="21522" grpId="0" animBg="1"/>
      <p:bldP spid="21524" grpId="0" animBg="1"/>
      <p:bldP spid="21526" grpId="0" animBg="1"/>
      <p:bldP spid="21528" grpId="0" animBg="1"/>
      <p:bldP spid="21530" grpId="0" animBg="1"/>
      <p:bldP spid="21532" grpId="0" animBg="1"/>
      <p:bldP spid="21534" grpId="0" animBg="1"/>
      <p:bldP spid="21536" grpId="0" animBg="1"/>
      <p:bldP spid="21537" grpId="0" animBg="1"/>
      <p:bldP spid="21539" grpId="0" animBg="1"/>
      <p:bldP spid="21541" grpId="0" animBg="1"/>
      <p:bldP spid="21543" grpId="0" animBg="1"/>
      <p:bldP spid="21545" grpId="0" animBg="1"/>
      <p:bldP spid="21547" grpId="0" animBg="1"/>
      <p:bldP spid="21549" grpId="0" animBg="1"/>
      <p:bldP spid="215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484" name="AutoShape 6"/>
          <p:cNvCxnSpPr>
            <a:cxnSpLocks noChangeShapeType="1"/>
            <a:stCxn id="20482" idx="2"/>
            <a:endCxn id="20483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0486" name="AutoShape 8"/>
          <p:cNvCxnSpPr>
            <a:cxnSpLocks noChangeShapeType="1"/>
            <a:stCxn id="20483" idx="2"/>
            <a:endCxn id="20485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0488" name="AutoShape 10"/>
          <p:cNvCxnSpPr>
            <a:cxnSpLocks noChangeShapeType="1"/>
            <a:stCxn id="20482" idx="2"/>
            <a:endCxn id="20489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490" name="AutoShape 12"/>
          <p:cNvCxnSpPr>
            <a:cxnSpLocks noChangeShapeType="1"/>
            <a:stCxn id="20483" idx="2"/>
            <a:endCxn id="20487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0492" name="AutoShape 14"/>
          <p:cNvCxnSpPr>
            <a:cxnSpLocks noChangeShapeType="1"/>
            <a:stCxn id="20489" idx="2"/>
            <a:endCxn id="20491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0494" name="AutoShape 16"/>
          <p:cNvCxnSpPr>
            <a:cxnSpLocks noChangeShapeType="1"/>
            <a:stCxn id="20485" idx="2"/>
            <a:endCxn id="20493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496" name="AutoShape 18"/>
          <p:cNvCxnSpPr>
            <a:cxnSpLocks noChangeShapeType="1"/>
            <a:stCxn id="20485" idx="2"/>
            <a:endCxn id="20495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cxnSp>
        <p:nvCxnSpPr>
          <p:cNvPr id="22549" name="AutoShape 21"/>
          <p:cNvCxnSpPr>
            <a:cxnSpLocks noChangeShapeType="1"/>
            <a:stCxn id="20495" idx="2"/>
            <a:endCxn id="22548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2553" name="AutoShape 25"/>
          <p:cNvCxnSpPr>
            <a:cxnSpLocks noChangeShapeType="1"/>
            <a:stCxn id="22551" idx="2"/>
            <a:endCxn id="22552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2557" name="AutoShape 29"/>
          <p:cNvCxnSpPr>
            <a:cxnSpLocks noChangeShapeType="1"/>
            <a:stCxn id="22551" idx="2"/>
            <a:endCxn id="22558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2559" name="AutoShape 31"/>
          <p:cNvCxnSpPr>
            <a:cxnSpLocks noChangeShapeType="1"/>
            <a:stCxn id="22552" idx="2"/>
            <a:endCxn id="22556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2561" name="AutoShape 33"/>
          <p:cNvCxnSpPr>
            <a:cxnSpLocks noChangeShapeType="1"/>
            <a:stCxn id="22558" idx="2"/>
            <a:endCxn id="22560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cxnSp>
        <p:nvCxnSpPr>
          <p:cNvPr id="22568" name="AutoShape 40"/>
          <p:cNvCxnSpPr>
            <a:cxnSpLocks noChangeShapeType="1"/>
            <a:stCxn id="22564" idx="2"/>
            <a:endCxn id="22554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69" name="AutoShape 41"/>
          <p:cNvCxnSpPr>
            <a:cxnSpLocks noChangeShapeType="1"/>
            <a:stCxn id="22552" idx="2"/>
            <a:endCxn id="2256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70" name="AutoShape 42"/>
          <p:cNvCxnSpPr>
            <a:cxnSpLocks noChangeShapeType="1"/>
            <a:stCxn id="22554" idx="2"/>
            <a:endCxn id="22566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71" name="AutoShape 43"/>
          <p:cNvCxnSpPr>
            <a:cxnSpLocks noChangeShapeType="1"/>
            <a:stCxn id="22554" idx="2"/>
            <a:endCxn id="22562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2574" name="AutoShape 46"/>
          <p:cNvCxnSpPr>
            <a:cxnSpLocks noChangeShapeType="1"/>
            <a:stCxn id="22572" idx="2"/>
            <a:endCxn id="22573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2577" name="AutoShape 49"/>
          <p:cNvCxnSpPr>
            <a:cxnSpLocks noChangeShapeType="1"/>
            <a:stCxn id="22572" idx="2"/>
            <a:endCxn id="22578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2579" name="AutoShape 51"/>
          <p:cNvCxnSpPr>
            <a:cxnSpLocks noChangeShapeType="1"/>
            <a:stCxn id="22573" idx="2"/>
            <a:endCxn id="22576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2581" name="AutoShape 53"/>
          <p:cNvCxnSpPr>
            <a:cxnSpLocks noChangeShapeType="1"/>
            <a:stCxn id="22578" idx="2"/>
            <a:endCxn id="22580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2585" name="AutoShape 57"/>
          <p:cNvCxnSpPr>
            <a:cxnSpLocks noChangeShapeType="1"/>
            <a:stCxn id="22583" idx="2"/>
            <a:endCxn id="22575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6" name="AutoShape 58"/>
          <p:cNvCxnSpPr>
            <a:cxnSpLocks noChangeShapeType="1"/>
            <a:stCxn id="22573" idx="2"/>
            <a:endCxn id="22583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7" name="AutoShape 59"/>
          <p:cNvCxnSpPr>
            <a:cxnSpLocks noChangeShapeType="1"/>
            <a:stCxn id="22576" idx="2"/>
            <a:endCxn id="22584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8" name="AutoShape 60"/>
          <p:cNvCxnSpPr>
            <a:cxnSpLocks noChangeShapeType="1"/>
            <a:stCxn id="22583" idx="2"/>
            <a:endCxn id="22582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550" grpId="0" animBg="1"/>
      <p:bldP spid="22551" grpId="0" animBg="1"/>
      <p:bldP spid="22552" grpId="0" animBg="1"/>
      <p:bldP spid="22554" grpId="0" animBg="1"/>
      <p:bldP spid="22556" grpId="0" animBg="1"/>
      <p:bldP spid="22558" grpId="0" animBg="1"/>
      <p:bldP spid="22560" grpId="0" animBg="1"/>
      <p:bldP spid="22562" grpId="0" animBg="1"/>
      <p:bldP spid="22564" grpId="0" animBg="1"/>
      <p:bldP spid="22566" grpId="0" animBg="1"/>
      <p:bldP spid="22572" grpId="0" animBg="1"/>
      <p:bldP spid="22573" grpId="0" animBg="1"/>
      <p:bldP spid="22575" grpId="0" animBg="1"/>
      <p:bldP spid="22576" grpId="0" animBg="1"/>
      <p:bldP spid="22578" grpId="0" animBg="1"/>
      <p:bldP spid="22580" grpId="0" animBg="1"/>
      <p:bldP spid="22582" grpId="0" animBg="1"/>
      <p:bldP spid="22583" grpId="0" animBg="1"/>
      <p:bldP spid="22584" grpId="0" animBg="1"/>
      <p:bldP spid="225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Insert 14, 17, 11, 7, 53, 4, 13 into an empty AVL tree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3078" name="AutoShape 6"/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9" name="AutoShape 7"/>
          <p:cNvCxnSpPr>
            <a:cxnSpLocks noChangeShapeType="1"/>
            <a:stCxn id="3075" idx="2"/>
            <a:endCxn id="307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3081" name="AutoShape 9"/>
          <p:cNvCxnSpPr>
            <a:cxnSpLocks noChangeShapeType="1"/>
            <a:stCxn id="3077" idx="2"/>
            <a:endCxn id="308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3083" name="AutoShape 11"/>
          <p:cNvCxnSpPr>
            <a:cxnSpLocks noChangeShapeType="1"/>
            <a:stCxn id="3076" idx="2"/>
            <a:endCxn id="308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3085" name="AutoShape 13"/>
          <p:cNvCxnSpPr>
            <a:cxnSpLocks noChangeShapeType="1"/>
            <a:stCxn id="3077" idx="2"/>
            <a:endCxn id="308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5135" name="AutoShape 15"/>
          <p:cNvCxnSpPr>
            <a:cxnSpLocks noChangeShapeType="1"/>
            <a:endCxn id="513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Remove 24 and 20 from the AVL tree.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09" name="AutoShape 8"/>
          <p:cNvCxnSpPr>
            <a:cxnSpLocks noChangeShapeType="1"/>
            <a:stCxn id="21507" idx="2"/>
            <a:endCxn id="21508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12" name="AutoShape 11"/>
          <p:cNvCxnSpPr>
            <a:cxnSpLocks noChangeShapeType="1"/>
            <a:stCxn id="21507" idx="2"/>
            <a:endCxn id="21513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14" name="AutoShape 13"/>
          <p:cNvCxnSpPr>
            <a:cxnSpLocks noChangeShapeType="1"/>
            <a:stCxn id="21508" idx="2"/>
            <a:endCxn id="21511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16" name="AutoShape 15"/>
          <p:cNvCxnSpPr>
            <a:cxnSpLocks noChangeShapeType="1"/>
            <a:stCxn id="21513" idx="2"/>
            <a:endCxn id="21515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20" name="AutoShape 19"/>
          <p:cNvCxnSpPr>
            <a:cxnSpLocks noChangeShapeType="1"/>
            <a:stCxn id="21518" idx="2"/>
            <a:endCxn id="21510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21" name="AutoShape 20"/>
          <p:cNvCxnSpPr>
            <a:cxnSpLocks noChangeShapeType="1"/>
            <a:stCxn id="21508" idx="2"/>
            <a:endCxn id="21518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22" name="AutoShape 21"/>
          <p:cNvCxnSpPr>
            <a:cxnSpLocks noChangeShapeType="1"/>
            <a:stCxn id="21511" idx="2"/>
            <a:endCxn id="21519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23" name="AutoShape 22"/>
          <p:cNvCxnSpPr>
            <a:cxnSpLocks noChangeShapeType="1"/>
            <a:stCxn id="21518" idx="2"/>
            <a:endCxn id="21517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3577" name="AutoShape 25"/>
          <p:cNvCxnSpPr>
            <a:cxnSpLocks noChangeShapeType="1"/>
            <a:stCxn id="23575" idx="2"/>
            <a:endCxn id="23576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580" name="AutoShape 28"/>
          <p:cNvCxnSpPr>
            <a:cxnSpLocks noChangeShapeType="1"/>
            <a:stCxn id="23575" idx="2"/>
            <a:endCxn id="23581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3582" name="AutoShape 30"/>
          <p:cNvCxnSpPr>
            <a:cxnSpLocks noChangeShapeType="1"/>
            <a:stCxn id="23576" idx="2"/>
            <a:endCxn id="23579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584" name="AutoShape 32"/>
          <p:cNvCxnSpPr>
            <a:cxnSpLocks noChangeShapeType="1"/>
            <a:stCxn id="23581" idx="2"/>
            <a:endCxn id="23583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588" name="AutoShape 36"/>
          <p:cNvCxnSpPr>
            <a:cxnSpLocks noChangeShapeType="1"/>
            <a:stCxn id="23586" idx="2"/>
            <a:endCxn id="23578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89" name="AutoShape 37"/>
          <p:cNvCxnSpPr>
            <a:cxnSpLocks noChangeShapeType="1"/>
            <a:stCxn id="23576" idx="2"/>
            <a:endCxn id="23586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91" name="AutoShape 39"/>
          <p:cNvCxnSpPr>
            <a:cxnSpLocks noChangeShapeType="1"/>
            <a:stCxn id="23586" idx="2"/>
            <a:endCxn id="23585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595" name="AutoShape 43"/>
          <p:cNvCxnSpPr>
            <a:cxnSpLocks noChangeShapeType="1"/>
            <a:stCxn id="23593" idx="2"/>
            <a:endCxn id="23594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3598" name="AutoShape 46"/>
          <p:cNvCxnSpPr>
            <a:cxnSpLocks noChangeShapeType="1"/>
            <a:stCxn id="23593" idx="2"/>
            <a:endCxn id="23599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602" name="AutoShape 50"/>
          <p:cNvCxnSpPr>
            <a:cxnSpLocks noChangeShapeType="1"/>
            <a:stCxn id="23599" idx="2"/>
            <a:endCxn id="23601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605" name="AutoShape 53"/>
          <p:cNvCxnSpPr>
            <a:cxnSpLocks noChangeShapeType="1"/>
            <a:stCxn id="23604" idx="2"/>
            <a:endCxn id="23596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06" name="AutoShape 54"/>
          <p:cNvCxnSpPr>
            <a:cxnSpLocks noChangeShapeType="1"/>
            <a:stCxn id="23594" idx="2"/>
            <a:endCxn id="23604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07" name="AutoShape 55"/>
          <p:cNvCxnSpPr>
            <a:cxnSpLocks noChangeShapeType="1"/>
            <a:stCxn id="23604" idx="2"/>
            <a:endCxn id="23603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614" name="AutoShape 62"/>
          <p:cNvCxnSpPr>
            <a:cxnSpLocks noChangeShapeType="1"/>
            <a:stCxn id="23612" idx="2"/>
            <a:endCxn id="2361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3616" name="AutoShape 64"/>
          <p:cNvCxnSpPr>
            <a:cxnSpLocks noChangeShapeType="1"/>
            <a:stCxn id="23612" idx="2"/>
            <a:endCxn id="2361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619" name="AutoShape 67"/>
          <p:cNvCxnSpPr>
            <a:cxnSpLocks noChangeShapeType="1"/>
            <a:stCxn id="23617" idx="2"/>
            <a:endCxn id="2361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622" name="AutoShape 70"/>
          <p:cNvCxnSpPr>
            <a:cxnSpLocks noChangeShapeType="1"/>
            <a:stCxn id="23613" idx="2"/>
            <a:endCxn id="2361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23" name="AutoShape 71"/>
          <p:cNvCxnSpPr>
            <a:cxnSpLocks noChangeShapeType="1"/>
            <a:stCxn id="23613" idx="2"/>
            <a:endCxn id="2362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24" name="AutoShape 72"/>
          <p:cNvCxnSpPr>
            <a:cxnSpLocks noChangeShapeType="1"/>
            <a:stCxn id="23621" idx="2"/>
            <a:endCxn id="2362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25" name="AutoShape 73"/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6" grpId="0" animBg="1"/>
      <p:bldP spid="23578" grpId="0" animBg="1"/>
      <p:bldP spid="23579" grpId="0" animBg="1"/>
      <p:bldP spid="23581" grpId="0" animBg="1"/>
      <p:bldP spid="23583" grpId="0" animBg="1"/>
      <p:bldP spid="23585" grpId="0" animBg="1"/>
      <p:bldP spid="23586" grpId="0" animBg="1"/>
      <p:bldP spid="23592" grpId="0" animBg="1"/>
      <p:bldP spid="23593" grpId="0" animBg="1"/>
      <p:bldP spid="23594" grpId="0" animBg="1"/>
      <p:bldP spid="23596" grpId="0" animBg="1"/>
      <p:bldP spid="23599" grpId="0" animBg="1"/>
      <p:bldP spid="23601" grpId="0" animBg="1"/>
      <p:bldP spid="23603" grpId="0" animBg="1"/>
      <p:bldP spid="23604" grpId="0" animBg="1"/>
      <p:bldP spid="23608" grpId="0" animBg="1"/>
      <p:bldP spid="23612" grpId="0" animBg="1"/>
      <p:bldP spid="23613" grpId="0" animBg="1"/>
      <p:bldP spid="23615" grpId="0" animBg="1"/>
      <p:bldP spid="23617" grpId="0" animBg="1"/>
      <p:bldP spid="23618" grpId="0" animBg="1"/>
      <p:bldP spid="23620" grpId="0" animBg="1"/>
      <p:bldP spid="23621" grpId="0" animBg="1"/>
      <p:bldP spid="236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12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4102" name="AutoShape 6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03" name="AutoShape 7"/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4105" name="AutoShape 9"/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4107" name="AutoShape 11"/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4109" name="AutoShape 13"/>
          <p:cNvCxnSpPr>
            <a:cxnSpLocks noChangeShapeType="1"/>
            <a:stCxn id="4101" idx="2"/>
            <a:endCxn id="4108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4111" name="AutoShape 15"/>
          <p:cNvCxnSpPr>
            <a:cxnSpLocks noChangeShapeType="1"/>
            <a:stCxn id="4108" idx="2"/>
            <a:endCxn id="4110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6161" name="AutoShape 17"/>
          <p:cNvCxnSpPr>
            <a:cxnSpLocks noChangeShapeType="1"/>
            <a:endCxn id="616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12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5126" name="AutoShape 6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127" name="AutoShape 7"/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5129" name="AutoShape 9"/>
          <p:cNvCxnSpPr>
            <a:cxnSpLocks noChangeShapeType="1"/>
            <a:stCxn id="5125" idx="2"/>
            <a:endCxn id="512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5131" name="AutoShape 11"/>
          <p:cNvCxnSpPr>
            <a:cxnSpLocks noChangeShapeType="1"/>
            <a:stCxn id="5124" idx="2"/>
            <a:endCxn id="513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5133" name="AutoShape 13"/>
          <p:cNvCxnSpPr>
            <a:cxnSpLocks noChangeShapeType="1"/>
            <a:stCxn id="5125" idx="2"/>
            <a:endCxn id="513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5135" name="AutoShape 15"/>
          <p:cNvCxnSpPr>
            <a:cxnSpLocks noChangeShapeType="1"/>
            <a:stCxn id="5132" idx="2"/>
            <a:endCxn id="5134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5137" name="AutoShape 17"/>
          <p:cNvCxnSpPr>
            <a:cxnSpLocks noChangeShapeType="1"/>
            <a:stCxn id="5134" idx="2"/>
            <a:endCxn id="5136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the AVL tree is balanced.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6150" name="AutoShape 6"/>
          <p:cNvCxnSpPr>
            <a:cxnSpLocks noChangeShapeType="1"/>
            <a:stCxn id="6147" idx="2"/>
            <a:endCxn id="614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51" name="AutoShape 7"/>
          <p:cNvCxnSpPr>
            <a:cxnSpLocks noChangeShapeType="1"/>
            <a:stCxn id="6147" idx="2"/>
            <a:endCxn id="614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6153" name="AutoShape 9"/>
          <p:cNvCxnSpPr>
            <a:cxnSpLocks noChangeShapeType="1"/>
            <a:stCxn id="6149" idx="2"/>
            <a:endCxn id="615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6155" name="AutoShape 11"/>
          <p:cNvCxnSpPr>
            <a:cxnSpLocks noChangeShapeType="1"/>
            <a:stCxn id="6148" idx="2"/>
            <a:endCxn id="615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6157" name="AutoShape 13"/>
          <p:cNvCxnSpPr>
            <a:cxnSpLocks noChangeShapeType="1"/>
            <a:stCxn id="6149" idx="2"/>
            <a:endCxn id="615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6159" name="AutoShape 15"/>
          <p:cNvCxnSpPr>
            <a:cxnSpLocks noChangeShapeType="1"/>
            <a:stCxn id="6156" idx="2"/>
            <a:endCxn id="615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6161" name="AutoShape 17"/>
          <p:cNvCxnSpPr>
            <a:cxnSpLocks noChangeShapeType="1"/>
            <a:stCxn id="6156" idx="2"/>
            <a:endCxn id="6160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8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7174" name="AutoShape 6"/>
          <p:cNvCxnSpPr>
            <a:cxnSpLocks noChangeShapeType="1"/>
            <a:stCxn id="7171" idx="2"/>
            <a:endCxn id="7173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75" name="AutoShape 7"/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7177" name="AutoShape 9"/>
          <p:cNvCxnSpPr>
            <a:cxnSpLocks noChangeShapeType="1"/>
            <a:stCxn id="7173" idx="2"/>
            <a:endCxn id="7176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7179" name="AutoShape 11"/>
          <p:cNvCxnSpPr>
            <a:cxnSpLocks noChangeShapeType="1"/>
            <a:stCxn id="7172" idx="2"/>
            <a:endCxn id="7178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7181" name="AutoShape 13"/>
          <p:cNvCxnSpPr>
            <a:cxnSpLocks noChangeShapeType="1"/>
            <a:stCxn id="7173" idx="2"/>
            <a:endCxn id="7180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7183" name="AutoShape 15"/>
          <p:cNvCxnSpPr>
            <a:cxnSpLocks noChangeShapeType="1"/>
            <a:stCxn id="7180" idx="2"/>
            <a:endCxn id="7182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7185" name="AutoShape 17"/>
          <p:cNvCxnSpPr>
            <a:cxnSpLocks noChangeShapeType="1"/>
            <a:stCxn id="7180" idx="2"/>
            <a:endCxn id="7184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9235" name="AutoShape 19"/>
          <p:cNvCxnSpPr>
            <a:cxnSpLocks noChangeShapeType="1"/>
            <a:stCxn id="7184" idx="2"/>
            <a:endCxn id="9234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8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8198" name="AutoShape 6"/>
          <p:cNvCxnSpPr>
            <a:cxnSpLocks noChangeShapeType="1"/>
            <a:stCxn id="8195" idx="2"/>
            <a:endCxn id="819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" name="AutoShape 7"/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8201" name="AutoShape 9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8203" name="AutoShape 11"/>
          <p:cNvCxnSpPr>
            <a:cxnSpLocks noChangeShapeType="1"/>
            <a:stCxn id="8196" idx="2"/>
            <a:endCxn id="820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8205" name="AutoShape 13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8207" name="AutoShape 15"/>
          <p:cNvCxnSpPr>
            <a:cxnSpLocks noChangeShapeType="1"/>
            <a:stCxn id="8204" idx="2"/>
            <a:endCxn id="820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8209" name="AutoShape 17"/>
          <p:cNvCxnSpPr>
            <a:cxnSpLocks noChangeShapeType="1"/>
            <a:stCxn id="8204" idx="2"/>
            <a:endCxn id="820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8211" name="AutoShape 19"/>
          <p:cNvCxnSpPr>
            <a:cxnSpLocks noChangeShapeType="1"/>
            <a:stCxn id="8206" idx="2"/>
            <a:endCxn id="8210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the AVL tree is balanced.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9222" name="AutoShape 6"/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9225" name="AutoShape 9"/>
          <p:cNvCxnSpPr>
            <a:cxnSpLocks noChangeShapeType="1"/>
            <a:stCxn id="9220" idx="2"/>
            <a:endCxn id="922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9228" name="AutoShape 12"/>
          <p:cNvCxnSpPr>
            <a:cxnSpLocks noChangeShapeType="1"/>
            <a:stCxn id="9226" idx="2"/>
            <a:endCxn id="9227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9230" name="AutoShape 14"/>
          <p:cNvCxnSpPr>
            <a:cxnSpLocks noChangeShapeType="1"/>
            <a:stCxn id="9221" idx="2"/>
            <a:endCxn id="9229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9232" name="AutoShape 16"/>
          <p:cNvCxnSpPr>
            <a:cxnSpLocks noChangeShapeType="1"/>
            <a:stCxn id="9221" idx="2"/>
            <a:endCxn id="9223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33" name="AutoShape 17"/>
          <p:cNvCxnSpPr>
            <a:cxnSpLocks noChangeShapeType="1"/>
            <a:stCxn id="9226" idx="2"/>
            <a:endCxn id="9221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34" name="AutoShape 18"/>
          <p:cNvCxnSpPr>
            <a:cxnSpLocks noChangeShapeType="1"/>
            <a:stCxn id="9219" idx="2"/>
            <a:endCxn id="9226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35" name="AutoShape 19"/>
          <p:cNvCxnSpPr>
            <a:cxnSpLocks noChangeShapeType="1"/>
            <a:stCxn id="9227" idx="2"/>
            <a:endCxn id="9231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remove 53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10249" name="AutoShape 9"/>
          <p:cNvCxnSpPr>
            <a:cxnSpLocks noChangeShapeType="1"/>
            <a:stCxn id="10244" idx="2"/>
            <a:endCxn id="10248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252" name="AutoShape 12"/>
          <p:cNvCxnSpPr>
            <a:cxnSpLocks noChangeShapeType="1"/>
            <a:stCxn id="10250" idx="2"/>
            <a:endCxn id="1025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0254" name="AutoShape 14"/>
          <p:cNvCxnSpPr>
            <a:cxnSpLocks noChangeShapeType="1"/>
            <a:stCxn id="10245" idx="2"/>
            <a:endCxn id="1025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0256" name="AutoShape 16"/>
          <p:cNvCxnSpPr>
            <a:cxnSpLocks noChangeShapeType="1"/>
            <a:stCxn id="10245" idx="2"/>
            <a:endCxn id="10247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57" name="AutoShape 17"/>
          <p:cNvCxnSpPr>
            <a:cxnSpLocks noChangeShapeType="1"/>
            <a:stCxn id="10250" idx="2"/>
            <a:endCxn id="10245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58" name="AutoShape 18"/>
          <p:cNvCxnSpPr>
            <a:cxnSpLocks noChangeShapeType="1"/>
            <a:stCxn id="10243" idx="2"/>
            <a:endCxn id="1025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59" name="AutoShape 19"/>
          <p:cNvCxnSpPr>
            <a:cxnSpLocks noChangeShapeType="1"/>
            <a:stCxn id="10251" idx="2"/>
            <a:endCxn id="1025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474</Words>
  <Application>Microsoft Office PowerPoint</Application>
  <PresentationFormat>On-screen Show (4:3)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In Class Exercises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</dc:creator>
  <cp:lastModifiedBy>Gururajan</cp:lastModifiedBy>
  <cp:revision>40</cp:revision>
  <cp:lastPrinted>1601-01-01T00:00:00Z</cp:lastPrinted>
  <dcterms:created xsi:type="dcterms:W3CDTF">1601-01-01T00:00:00Z</dcterms:created>
  <dcterms:modified xsi:type="dcterms:W3CDTF">2017-07-15T05:05:54Z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