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26"/>
  </p:notesMasterIdLst>
  <p:handoutMasterIdLst>
    <p:handoutMasterId r:id="rId27"/>
  </p:handoutMasterIdLst>
  <p:sldIdLst>
    <p:sldId id="256" r:id="rId2"/>
    <p:sldId id="464" r:id="rId3"/>
    <p:sldId id="460" r:id="rId4"/>
    <p:sldId id="474" r:id="rId5"/>
    <p:sldId id="466" r:id="rId6"/>
    <p:sldId id="461" r:id="rId7"/>
    <p:sldId id="475" r:id="rId8"/>
    <p:sldId id="476" r:id="rId9"/>
    <p:sldId id="459" r:id="rId10"/>
    <p:sldId id="477" r:id="rId11"/>
    <p:sldId id="478" r:id="rId12"/>
    <p:sldId id="465" r:id="rId13"/>
    <p:sldId id="479" r:id="rId14"/>
    <p:sldId id="480" r:id="rId15"/>
    <p:sldId id="481" r:id="rId16"/>
    <p:sldId id="485" r:id="rId17"/>
    <p:sldId id="482" r:id="rId18"/>
    <p:sldId id="467" r:id="rId19"/>
    <p:sldId id="469" r:id="rId20"/>
    <p:sldId id="473" r:id="rId21"/>
    <p:sldId id="472" r:id="rId22"/>
    <p:sldId id="462" r:id="rId23"/>
    <p:sldId id="483" r:id="rId24"/>
    <p:sldId id="484"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2153" autoAdjust="0"/>
    <p:restoredTop sz="90929"/>
  </p:normalViewPr>
  <p:slideViewPr>
    <p:cSldViewPr>
      <p:cViewPr>
        <p:scale>
          <a:sx n="87" d="100"/>
          <a:sy n="87" d="100"/>
        </p:scale>
        <p:origin x="-15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70" y="-84"/>
      </p:cViewPr>
      <p:guideLst>
        <p:guide orient="horz" pos="3023"/>
        <p:guide pos="23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18" tIns="48312" rIns="96618" bIns="48312" numCol="1" anchor="t" anchorCtr="0" compatLnSpc="1">
            <a:prstTxWarp prst="textNoShape">
              <a:avLst/>
            </a:prstTxWarp>
          </a:bodyPr>
          <a:lstStyle>
            <a:lvl1pPr defTabSz="966788" eaLnBrk="0" hangingPunct="0">
              <a:defRPr sz="1200">
                <a:latin typeface="Times New Roman" pitchFamily="18" charset="0"/>
              </a:defRPr>
            </a:lvl1pPr>
          </a:lstStyle>
          <a:p>
            <a:pPr>
              <a:defRPr/>
            </a:pPr>
            <a:endParaRPr lang="en-US"/>
          </a:p>
        </p:txBody>
      </p:sp>
      <p:sp>
        <p:nvSpPr>
          <p:cNvPr id="29699" name="Rectangle 3"/>
          <p:cNvSpPr>
            <a:spLocks noGrp="1" noChangeArrowheads="1"/>
          </p:cNvSpPr>
          <p:nvPr>
            <p:ph type="dt" sz="quarter" idx="1"/>
          </p:nvPr>
        </p:nvSpPr>
        <p:spPr bwMode="auto">
          <a:xfrm>
            <a:off x="4146550" y="0"/>
            <a:ext cx="316865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18" tIns="48312" rIns="96618" bIns="48312" numCol="1" anchor="t" anchorCtr="0" compatLnSpc="1">
            <a:prstTxWarp prst="textNoShape">
              <a:avLst/>
            </a:prstTxWarp>
          </a:bodyPr>
          <a:lstStyle>
            <a:lvl1pPr algn="r" defTabSz="966788" eaLnBrk="0" hangingPunct="0">
              <a:defRPr sz="1200">
                <a:latin typeface="Times New Roman" pitchFamily="18" charset="0"/>
              </a:defRPr>
            </a:lvl1pPr>
          </a:lstStyle>
          <a:p>
            <a:pPr>
              <a:defRPr/>
            </a:pPr>
            <a:endParaRPr lang="en-US"/>
          </a:p>
        </p:txBody>
      </p:sp>
      <p:sp>
        <p:nvSpPr>
          <p:cNvPr id="29700" name="Rectangle 4"/>
          <p:cNvSpPr>
            <a:spLocks noGrp="1" noChangeArrowheads="1"/>
          </p:cNvSpPr>
          <p:nvPr>
            <p:ph type="ftr" sz="quarter" idx="2"/>
          </p:nvPr>
        </p:nvSpPr>
        <p:spPr bwMode="auto">
          <a:xfrm>
            <a:off x="0" y="9121775"/>
            <a:ext cx="316865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18" tIns="48312" rIns="96618" bIns="48312" numCol="1" anchor="b" anchorCtr="0" compatLnSpc="1">
            <a:prstTxWarp prst="textNoShape">
              <a:avLst/>
            </a:prstTxWarp>
          </a:bodyPr>
          <a:lstStyle>
            <a:lvl1pPr defTabSz="966788" eaLnBrk="0" hangingPunct="0">
              <a:defRPr sz="1200">
                <a:latin typeface="Times New Roman" pitchFamily="18" charset="0"/>
              </a:defRPr>
            </a:lvl1pPr>
          </a:lstStyle>
          <a:p>
            <a:pPr>
              <a:defRPr/>
            </a:pPr>
            <a:endParaRPr lang="en-US"/>
          </a:p>
        </p:txBody>
      </p:sp>
      <p:sp>
        <p:nvSpPr>
          <p:cNvPr id="29701" name="Rectangle 5"/>
          <p:cNvSpPr>
            <a:spLocks noGrp="1" noChangeArrowheads="1"/>
          </p:cNvSpPr>
          <p:nvPr>
            <p:ph type="sldNum" sz="quarter" idx="3"/>
          </p:nvPr>
        </p:nvSpPr>
        <p:spPr bwMode="auto">
          <a:xfrm>
            <a:off x="4146550" y="9121775"/>
            <a:ext cx="316865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18" tIns="48312" rIns="96618" bIns="48312" numCol="1" anchor="b" anchorCtr="0" compatLnSpc="1">
            <a:prstTxWarp prst="textNoShape">
              <a:avLst/>
            </a:prstTxWarp>
          </a:bodyPr>
          <a:lstStyle>
            <a:lvl1pPr algn="r" defTabSz="966788" eaLnBrk="0" hangingPunct="0">
              <a:defRPr sz="1200">
                <a:latin typeface="Times New Roman" pitchFamily="18" charset="0"/>
              </a:defRPr>
            </a:lvl1pPr>
          </a:lstStyle>
          <a:p>
            <a:pPr>
              <a:defRPr/>
            </a:pPr>
            <a:fld id="{C423D566-3D04-4FA9-9925-A00C5984BE8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11" tIns="48308" rIns="96611" bIns="48308" numCol="1" anchor="t" anchorCtr="0" compatLnSpc="1">
            <a:prstTxWarp prst="textNoShape">
              <a:avLst/>
            </a:prstTxWarp>
          </a:bodyPr>
          <a:lstStyle>
            <a:lvl1pPr defTabSz="966788" eaLnBrk="0" hangingPunct="0">
              <a:defRPr sz="1200">
                <a:latin typeface="Times New Roman" pitchFamily="18" charset="0"/>
              </a:defRPr>
            </a:lvl1pPr>
          </a:lstStyle>
          <a:p>
            <a:pPr>
              <a:defRPr/>
            </a:pPr>
            <a:endParaRPr lang="en-US"/>
          </a:p>
        </p:txBody>
      </p:sp>
      <p:sp>
        <p:nvSpPr>
          <p:cNvPr id="10243" name="Rectangle 3"/>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11" tIns="48308" rIns="96611" bIns="48308" numCol="1" anchor="t" anchorCtr="0" compatLnSpc="1">
            <a:prstTxWarp prst="textNoShape">
              <a:avLst/>
            </a:prstTxWarp>
          </a:bodyPr>
          <a:lstStyle>
            <a:lvl1pPr algn="r" defTabSz="966788" eaLnBrk="0" hangingPunct="0">
              <a:defRPr sz="1200">
                <a:latin typeface="Times New Roman" pitchFamily="18" charset="0"/>
              </a:defRPr>
            </a:lvl1pPr>
          </a:lstStyle>
          <a:p>
            <a:pPr>
              <a:defRPr/>
            </a:pPr>
            <a:endParaRPr lang="en-US"/>
          </a:p>
        </p:txBody>
      </p:sp>
      <p:sp>
        <p:nvSpPr>
          <p:cNvPr id="27652" name="Rectangle 4"/>
          <p:cNvSpPr>
            <a:spLocks noChangeArrowheads="1" noTextEdit="1"/>
          </p:cNvSpPr>
          <p:nvPr>
            <p:ph type="sldImg" idx="2"/>
          </p:nvPr>
        </p:nvSpPr>
        <p:spPr bwMode="auto">
          <a:xfrm>
            <a:off x="1258888" y="720725"/>
            <a:ext cx="4800600" cy="3598863"/>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74725" y="4559300"/>
            <a:ext cx="5365750" cy="432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11" tIns="48308" rIns="96611" bIns="4830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11" tIns="48308" rIns="96611" bIns="48308" numCol="1" anchor="b" anchorCtr="0" compatLnSpc="1">
            <a:prstTxWarp prst="textNoShape">
              <a:avLst/>
            </a:prstTxWarp>
          </a:bodyPr>
          <a:lstStyle>
            <a:lvl1pPr defTabSz="966788" eaLnBrk="0" hangingPunct="0">
              <a:defRPr sz="1200">
                <a:latin typeface="Times New Roman" pitchFamily="18" charset="0"/>
              </a:defRPr>
            </a:lvl1pPr>
          </a:lstStyle>
          <a:p>
            <a:pPr>
              <a:defRPr/>
            </a:pPr>
            <a:endParaRPr lang="en-US"/>
          </a:p>
        </p:txBody>
      </p:sp>
      <p:sp>
        <p:nvSpPr>
          <p:cNvPr id="10247" name="Rectangle 7"/>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6611" tIns="48308" rIns="96611" bIns="48308" numCol="1" anchor="b" anchorCtr="0" compatLnSpc="1">
            <a:prstTxWarp prst="textNoShape">
              <a:avLst/>
            </a:prstTxWarp>
          </a:bodyPr>
          <a:lstStyle>
            <a:lvl1pPr algn="r" defTabSz="966788" eaLnBrk="0" hangingPunct="0">
              <a:defRPr sz="1200">
                <a:latin typeface="Times New Roman" pitchFamily="18" charset="0"/>
              </a:defRPr>
            </a:lvl1pPr>
          </a:lstStyle>
          <a:p>
            <a:pPr>
              <a:defRPr/>
            </a:pPr>
            <a:fld id="{CD4CD026-194D-4F86-897C-87F09EEAC49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60B3B59C-A404-4B66-AAF1-AB7AF2D6E244}" type="slidenum">
              <a:rPr lang="en-US" smtClean="0"/>
              <a:pPr/>
              <a:t>1</a:t>
            </a:fld>
            <a:endParaRPr lang="en-US" smtClean="0"/>
          </a:p>
        </p:txBody>
      </p:sp>
      <p:sp>
        <p:nvSpPr>
          <p:cNvPr id="28675" name="Rectangle 1026"/>
          <p:cNvSpPr>
            <a:spLocks noChangeArrowheads="1" noTextEdit="1"/>
          </p:cNvSpPr>
          <p:nvPr>
            <p:ph type="sldImg"/>
          </p:nvPr>
        </p:nvSpPr>
        <p:spPr>
          <a:xfrm>
            <a:off x="1260475" y="720725"/>
            <a:ext cx="4797425" cy="3598863"/>
          </a:xfrm>
          <a:ln/>
        </p:spPr>
      </p:sp>
      <p:sp>
        <p:nvSpPr>
          <p:cNvPr id="28676"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00756124-56BE-4B1A-99F5-EB68A8AD134A}" type="slidenum">
              <a:rPr lang="en-US" smtClean="0"/>
              <a:pPr/>
              <a:t>10</a:t>
            </a:fld>
            <a:endParaRPr lang="en-US" smtClean="0"/>
          </a:p>
        </p:txBody>
      </p:sp>
      <p:sp>
        <p:nvSpPr>
          <p:cNvPr id="37891" name="Rectangle 2"/>
          <p:cNvSpPr>
            <a:spLocks noChangeArrowheads="1" noTextEdit="1"/>
          </p:cNvSpPr>
          <p:nvPr>
            <p:ph type="sldImg"/>
          </p:nvPr>
        </p:nvSpPr>
        <p:spPr>
          <a:xfrm>
            <a:off x="1260475" y="720725"/>
            <a:ext cx="4797425" cy="3598863"/>
          </a:xfrm>
          <a:ln/>
        </p:spPr>
      </p:sp>
      <p:sp>
        <p:nvSpPr>
          <p:cNvPr id="3789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CBADA246-7263-4BED-9119-ECE9FF46D7A8}" type="slidenum">
              <a:rPr lang="en-US" smtClean="0"/>
              <a:pPr/>
              <a:t>11</a:t>
            </a:fld>
            <a:endParaRPr lang="en-US" smtClean="0"/>
          </a:p>
        </p:txBody>
      </p:sp>
      <p:sp>
        <p:nvSpPr>
          <p:cNvPr id="38915" name="Rectangle 2"/>
          <p:cNvSpPr>
            <a:spLocks noChangeArrowheads="1" noTextEdit="1"/>
          </p:cNvSpPr>
          <p:nvPr>
            <p:ph type="sldImg"/>
          </p:nvPr>
        </p:nvSpPr>
        <p:spPr>
          <a:xfrm>
            <a:off x="1260475" y="720725"/>
            <a:ext cx="4797425" cy="3598863"/>
          </a:xfrm>
          <a:ln/>
        </p:spPr>
      </p:sp>
      <p:sp>
        <p:nvSpPr>
          <p:cNvPr id="3891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miter lim="800000"/>
            <a:headEnd/>
            <a:tailEnd/>
          </a:ln>
        </p:spPr>
        <p:txBody>
          <a:bodyPr/>
          <a:lstStyle/>
          <a:p>
            <a:fld id="{0EBF72CA-4051-42B4-93D8-8C4C54C5B8D5}" type="slidenum">
              <a:rPr lang="en-US" smtClean="0"/>
              <a:pPr/>
              <a:t>12</a:t>
            </a:fld>
            <a:endParaRPr lang="en-US" smtClean="0"/>
          </a:p>
        </p:txBody>
      </p:sp>
      <p:sp>
        <p:nvSpPr>
          <p:cNvPr id="39939" name="Rectangle 1026"/>
          <p:cNvSpPr>
            <a:spLocks noChangeArrowheads="1" noTextEdit="1"/>
          </p:cNvSpPr>
          <p:nvPr>
            <p:ph type="sldImg"/>
          </p:nvPr>
        </p:nvSpPr>
        <p:spPr>
          <a:xfrm>
            <a:off x="1260475" y="720725"/>
            <a:ext cx="4797425" cy="3598863"/>
          </a:xfrm>
          <a:ln/>
        </p:spPr>
      </p:sp>
      <p:sp>
        <p:nvSpPr>
          <p:cNvPr id="39940"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miter lim="800000"/>
            <a:headEnd/>
            <a:tailEnd/>
          </a:ln>
        </p:spPr>
        <p:txBody>
          <a:bodyPr/>
          <a:lstStyle/>
          <a:p>
            <a:fld id="{4A750B65-7516-4364-9044-3E9C1B39AC58}" type="slidenum">
              <a:rPr lang="en-US" smtClean="0"/>
              <a:pPr/>
              <a:t>13</a:t>
            </a:fld>
            <a:endParaRPr lang="en-US" smtClean="0"/>
          </a:p>
        </p:txBody>
      </p:sp>
      <p:sp>
        <p:nvSpPr>
          <p:cNvPr id="40963" name="Rectangle 2"/>
          <p:cNvSpPr>
            <a:spLocks noChangeArrowheads="1" noTextEdit="1"/>
          </p:cNvSpPr>
          <p:nvPr>
            <p:ph type="sldImg"/>
          </p:nvPr>
        </p:nvSpPr>
        <p:spPr>
          <a:xfrm>
            <a:off x="1260475" y="720725"/>
            <a:ext cx="4797425" cy="3598863"/>
          </a:xfrm>
          <a:ln/>
        </p:spPr>
      </p:sp>
      <p:sp>
        <p:nvSpPr>
          <p:cNvPr id="4096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miter lim="800000"/>
            <a:headEnd/>
            <a:tailEnd/>
          </a:ln>
        </p:spPr>
        <p:txBody>
          <a:bodyPr/>
          <a:lstStyle/>
          <a:p>
            <a:fld id="{7886ECA2-CBD8-4352-B0BF-A6A5220831E1}" type="slidenum">
              <a:rPr lang="en-US" smtClean="0"/>
              <a:pPr/>
              <a:t>14</a:t>
            </a:fld>
            <a:endParaRPr lang="en-US" smtClean="0"/>
          </a:p>
        </p:txBody>
      </p:sp>
      <p:sp>
        <p:nvSpPr>
          <p:cNvPr id="41987" name="Rectangle 2"/>
          <p:cNvSpPr>
            <a:spLocks noChangeArrowheads="1" noTextEdit="1"/>
          </p:cNvSpPr>
          <p:nvPr>
            <p:ph type="sldImg"/>
          </p:nvPr>
        </p:nvSpPr>
        <p:spPr>
          <a:xfrm>
            <a:off x="1260475" y="720725"/>
            <a:ext cx="4797425" cy="3598863"/>
          </a:xfrm>
          <a:ln/>
        </p:spPr>
      </p:sp>
      <p:sp>
        <p:nvSpPr>
          <p:cNvPr id="4198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miter lim="800000"/>
            <a:headEnd/>
            <a:tailEnd/>
          </a:ln>
        </p:spPr>
        <p:txBody>
          <a:bodyPr/>
          <a:lstStyle/>
          <a:p>
            <a:fld id="{7F428ED1-21B0-449D-B2B6-D489CE53E622}" type="slidenum">
              <a:rPr lang="en-US" smtClean="0"/>
              <a:pPr/>
              <a:t>15</a:t>
            </a:fld>
            <a:endParaRPr lang="en-US" smtClean="0"/>
          </a:p>
        </p:txBody>
      </p:sp>
      <p:sp>
        <p:nvSpPr>
          <p:cNvPr id="43011" name="Rectangle 2"/>
          <p:cNvSpPr>
            <a:spLocks noChangeArrowheads="1" noTextEdit="1"/>
          </p:cNvSpPr>
          <p:nvPr>
            <p:ph type="sldImg"/>
          </p:nvPr>
        </p:nvSpPr>
        <p:spPr>
          <a:xfrm>
            <a:off x="1260475" y="720725"/>
            <a:ext cx="4797425" cy="3598863"/>
          </a:xfrm>
          <a:ln/>
        </p:spPr>
      </p:sp>
      <p:sp>
        <p:nvSpPr>
          <p:cNvPr id="4301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miter lim="800000"/>
            <a:headEnd/>
            <a:tailEnd/>
          </a:ln>
        </p:spPr>
        <p:txBody>
          <a:bodyPr/>
          <a:lstStyle/>
          <a:p>
            <a:fld id="{9A35E260-5B66-4596-A8E9-CDD100259545}" type="slidenum">
              <a:rPr lang="en-US" smtClean="0"/>
              <a:pPr/>
              <a:t>16</a:t>
            </a:fld>
            <a:endParaRPr lang="en-US" smtClean="0"/>
          </a:p>
        </p:txBody>
      </p:sp>
      <p:sp>
        <p:nvSpPr>
          <p:cNvPr id="44035" name="Rectangle 2"/>
          <p:cNvSpPr>
            <a:spLocks noChangeArrowheads="1" noTextEdit="1"/>
          </p:cNvSpPr>
          <p:nvPr>
            <p:ph type="sldImg"/>
          </p:nvPr>
        </p:nvSpPr>
        <p:spPr>
          <a:xfrm>
            <a:off x="1260475" y="720725"/>
            <a:ext cx="4797425" cy="3598863"/>
          </a:xfrm>
          <a:ln/>
        </p:spPr>
      </p:sp>
      <p:sp>
        <p:nvSpPr>
          <p:cNvPr id="4403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3C7A091D-7563-42DD-921E-4F91B0121249}" type="slidenum">
              <a:rPr lang="en-US" smtClean="0"/>
              <a:pPr/>
              <a:t>17</a:t>
            </a:fld>
            <a:endParaRPr lang="en-US" smtClean="0"/>
          </a:p>
        </p:txBody>
      </p:sp>
      <p:sp>
        <p:nvSpPr>
          <p:cNvPr id="45059" name="Rectangle 2"/>
          <p:cNvSpPr>
            <a:spLocks noChangeArrowheads="1" noTextEdit="1"/>
          </p:cNvSpPr>
          <p:nvPr>
            <p:ph type="sldImg"/>
          </p:nvPr>
        </p:nvSpPr>
        <p:spPr>
          <a:xfrm>
            <a:off x="1260475" y="720725"/>
            <a:ext cx="4797425" cy="3598863"/>
          </a:xfrm>
          <a:ln/>
        </p:spPr>
      </p:sp>
      <p:sp>
        <p:nvSpPr>
          <p:cNvPr id="4506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FC23F80D-1544-4EC8-A081-90DA819822EF}" type="slidenum">
              <a:rPr lang="en-US" smtClean="0"/>
              <a:pPr/>
              <a:t>18</a:t>
            </a:fld>
            <a:endParaRPr lang="en-US" smtClean="0"/>
          </a:p>
        </p:txBody>
      </p:sp>
      <p:sp>
        <p:nvSpPr>
          <p:cNvPr id="46083" name="Rectangle 2"/>
          <p:cNvSpPr>
            <a:spLocks noChangeArrowheads="1" noTextEdit="1"/>
          </p:cNvSpPr>
          <p:nvPr>
            <p:ph type="sldImg"/>
          </p:nvPr>
        </p:nvSpPr>
        <p:spPr>
          <a:xfrm>
            <a:off x="1260475" y="720725"/>
            <a:ext cx="4797425" cy="3598863"/>
          </a:xfrm>
          <a:ln/>
        </p:spPr>
      </p:sp>
      <p:sp>
        <p:nvSpPr>
          <p:cNvPr id="4608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BBF5C778-9B63-456A-A074-8B366D641B0F}" type="slidenum">
              <a:rPr lang="en-US" smtClean="0"/>
              <a:pPr/>
              <a:t>19</a:t>
            </a:fld>
            <a:endParaRPr lang="en-US" smtClean="0"/>
          </a:p>
        </p:txBody>
      </p:sp>
      <p:sp>
        <p:nvSpPr>
          <p:cNvPr id="47107" name="Rectangle 2"/>
          <p:cNvSpPr>
            <a:spLocks noChangeArrowheads="1" noTextEdit="1"/>
          </p:cNvSpPr>
          <p:nvPr>
            <p:ph type="sldImg"/>
          </p:nvPr>
        </p:nvSpPr>
        <p:spPr>
          <a:xfrm>
            <a:off x="1260475" y="720725"/>
            <a:ext cx="4797425" cy="3598863"/>
          </a:xfrm>
          <a:ln/>
        </p:spPr>
      </p:sp>
      <p:sp>
        <p:nvSpPr>
          <p:cNvPr id="4710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FAD25D84-5454-4B38-B06A-B7DC9EDEAF2A}" type="slidenum">
              <a:rPr lang="en-US" smtClean="0"/>
              <a:pPr/>
              <a:t>2</a:t>
            </a:fld>
            <a:endParaRPr lang="en-US" smtClean="0"/>
          </a:p>
        </p:txBody>
      </p:sp>
      <p:sp>
        <p:nvSpPr>
          <p:cNvPr id="29699" name="Rectangle 2"/>
          <p:cNvSpPr>
            <a:spLocks noChangeArrowheads="1" noTextEdit="1"/>
          </p:cNvSpPr>
          <p:nvPr>
            <p:ph type="sldImg"/>
          </p:nvPr>
        </p:nvSpPr>
        <p:spPr>
          <a:xfrm>
            <a:off x="1260475" y="720725"/>
            <a:ext cx="4797425" cy="3598863"/>
          </a:xfrm>
          <a:ln/>
        </p:spPr>
      </p:sp>
      <p:sp>
        <p:nvSpPr>
          <p:cNvPr id="29700" name="Rectangle 3"/>
          <p:cNvSpPr>
            <a:spLocks noGrp="1" noChangeArrowheads="1"/>
          </p:cNvSpPr>
          <p:nvPr>
            <p:ph type="body" idx="1"/>
          </p:nvPr>
        </p:nvSpPr>
        <p:spPr>
          <a:noFill/>
        </p:spPr>
        <p:txBody>
          <a:bodyPr/>
          <a:lstStyle/>
          <a:p>
            <a:r>
              <a:rPr lang="en-US" smtClean="0"/>
              <a:t>Can do binary search on an array, but not on LL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2AADF08E-69F4-410A-8429-F7FE9F1E309F}" type="slidenum">
              <a:rPr lang="en-US" smtClean="0"/>
              <a:pPr/>
              <a:t>20</a:t>
            </a:fld>
            <a:endParaRPr lang="en-US" smtClean="0"/>
          </a:p>
        </p:txBody>
      </p:sp>
      <p:sp>
        <p:nvSpPr>
          <p:cNvPr id="48131" name="Rectangle 2"/>
          <p:cNvSpPr>
            <a:spLocks noChangeArrowheads="1" noTextEdit="1"/>
          </p:cNvSpPr>
          <p:nvPr>
            <p:ph type="sldImg"/>
          </p:nvPr>
        </p:nvSpPr>
        <p:spPr>
          <a:xfrm>
            <a:off x="1260475" y="720725"/>
            <a:ext cx="4797425" cy="3598863"/>
          </a:xfrm>
          <a:ln/>
        </p:spPr>
      </p:sp>
      <p:sp>
        <p:nvSpPr>
          <p:cNvPr id="48132"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7A599E31-B140-4BFC-A7D8-6C18B7B0C9A7}" type="slidenum">
              <a:rPr lang="en-US" smtClean="0"/>
              <a:pPr/>
              <a:t>21</a:t>
            </a:fld>
            <a:endParaRPr lang="en-US" smtClean="0"/>
          </a:p>
        </p:txBody>
      </p:sp>
      <p:sp>
        <p:nvSpPr>
          <p:cNvPr id="49155" name="Rectangle 2"/>
          <p:cNvSpPr>
            <a:spLocks noChangeArrowheads="1" noTextEdit="1"/>
          </p:cNvSpPr>
          <p:nvPr>
            <p:ph type="sldImg"/>
          </p:nvPr>
        </p:nvSpPr>
        <p:spPr>
          <a:xfrm>
            <a:off x="1260475" y="720725"/>
            <a:ext cx="4797425" cy="3598863"/>
          </a:xfrm>
          <a:ln/>
        </p:spPr>
      </p:sp>
      <p:sp>
        <p:nvSpPr>
          <p:cNvPr id="49156"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357151AC-4C73-402A-A3F7-E5919969B057}" type="slidenum">
              <a:rPr lang="en-US" smtClean="0"/>
              <a:pPr/>
              <a:t>22</a:t>
            </a:fld>
            <a:endParaRPr lang="en-US" smtClean="0"/>
          </a:p>
        </p:txBody>
      </p:sp>
      <p:sp>
        <p:nvSpPr>
          <p:cNvPr id="50179" name="Rectangle 1026"/>
          <p:cNvSpPr>
            <a:spLocks noChangeArrowheads="1" noTextEdit="1"/>
          </p:cNvSpPr>
          <p:nvPr>
            <p:ph type="sldImg"/>
          </p:nvPr>
        </p:nvSpPr>
        <p:spPr>
          <a:xfrm>
            <a:off x="1260475" y="720725"/>
            <a:ext cx="4797425" cy="3598863"/>
          </a:xfrm>
          <a:ln/>
        </p:spPr>
      </p:sp>
      <p:sp>
        <p:nvSpPr>
          <p:cNvPr id="50180" name="Rectangle 1027"/>
          <p:cNvSpPr>
            <a:spLocks noGrp="1" noChangeArrowheads="1"/>
          </p:cNvSpPr>
          <p:nvPr>
            <p:ph type="body" idx="1"/>
          </p:nvPr>
        </p:nvSpPr>
        <p:spPr>
          <a:noFill/>
        </p:spPr>
        <p:txBody>
          <a:bodyPr/>
          <a:lstStyle/>
          <a:p>
            <a:r>
              <a:rPr lang="en-US" smtClean="0"/>
              <a:t>Want to insert 6.5.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miter lim="800000"/>
            <a:headEnd/>
            <a:tailEnd/>
          </a:ln>
        </p:spPr>
        <p:txBody>
          <a:bodyPr/>
          <a:lstStyle/>
          <a:p>
            <a:fld id="{4B128FCF-940A-44F8-BA04-00DD633639F1}" type="slidenum">
              <a:rPr lang="en-US" smtClean="0"/>
              <a:pPr/>
              <a:t>23</a:t>
            </a:fld>
            <a:endParaRPr lang="en-US" smtClean="0"/>
          </a:p>
        </p:txBody>
      </p:sp>
      <p:sp>
        <p:nvSpPr>
          <p:cNvPr id="51203" name="Rectangle 2"/>
          <p:cNvSpPr>
            <a:spLocks noChangeArrowheads="1" noTextEdit="1"/>
          </p:cNvSpPr>
          <p:nvPr>
            <p:ph type="sldImg"/>
          </p:nvPr>
        </p:nvSpPr>
        <p:spPr>
          <a:xfrm>
            <a:off x="1260475" y="720725"/>
            <a:ext cx="4797425" cy="3598863"/>
          </a:xfrm>
          <a:ln/>
        </p:spPr>
      </p:sp>
      <p:sp>
        <p:nvSpPr>
          <p:cNvPr id="5120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9B30B8B9-705D-4D88-A0F1-E3890C6C9C02}" type="slidenum">
              <a:rPr lang="en-US" smtClean="0"/>
              <a:pPr/>
              <a:t>24</a:t>
            </a:fld>
            <a:endParaRPr lang="en-US" smtClean="0"/>
          </a:p>
        </p:txBody>
      </p:sp>
      <p:sp>
        <p:nvSpPr>
          <p:cNvPr id="52227" name="Rectangle 2"/>
          <p:cNvSpPr>
            <a:spLocks noChangeArrowheads="1" noTextEdit="1"/>
          </p:cNvSpPr>
          <p:nvPr>
            <p:ph type="sldImg"/>
          </p:nvPr>
        </p:nvSpPr>
        <p:spPr>
          <a:xfrm>
            <a:off x="1260475" y="720725"/>
            <a:ext cx="4797425" cy="3598863"/>
          </a:xfrm>
          <a:ln/>
        </p:spPr>
      </p:sp>
      <p:sp>
        <p:nvSpPr>
          <p:cNvPr id="5222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FBD68406-F854-47FA-93B5-A6742A6C90D3}" type="slidenum">
              <a:rPr lang="en-US" smtClean="0"/>
              <a:pPr/>
              <a:t>3</a:t>
            </a:fld>
            <a:endParaRPr lang="en-US" smtClean="0"/>
          </a:p>
        </p:txBody>
      </p:sp>
      <p:sp>
        <p:nvSpPr>
          <p:cNvPr id="30723" name="Rectangle 2"/>
          <p:cNvSpPr>
            <a:spLocks noChangeArrowheads="1" noTextEdit="1"/>
          </p:cNvSpPr>
          <p:nvPr>
            <p:ph type="sldImg"/>
          </p:nvPr>
        </p:nvSpPr>
        <p:spPr>
          <a:xfrm>
            <a:off x="1260475" y="720725"/>
            <a:ext cx="4797425" cy="3598863"/>
          </a:xfrm>
          <a:ln/>
        </p:spPr>
      </p:sp>
      <p:sp>
        <p:nvSpPr>
          <p:cNvPr id="3072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BFDB4877-FA20-47E0-844C-CBACCFADA8F2}" type="slidenum">
              <a:rPr lang="en-US" smtClean="0"/>
              <a:pPr/>
              <a:t>4</a:t>
            </a:fld>
            <a:endParaRPr lang="en-US" smtClean="0"/>
          </a:p>
        </p:txBody>
      </p:sp>
      <p:sp>
        <p:nvSpPr>
          <p:cNvPr id="31747" name="Rectangle 2"/>
          <p:cNvSpPr>
            <a:spLocks noChangeArrowheads="1" noTextEdit="1"/>
          </p:cNvSpPr>
          <p:nvPr>
            <p:ph type="sldImg"/>
          </p:nvPr>
        </p:nvSpPr>
        <p:spPr>
          <a:xfrm>
            <a:off x="1260475" y="720725"/>
            <a:ext cx="4797425" cy="3598863"/>
          </a:xfrm>
          <a:ln/>
        </p:spPr>
      </p:sp>
      <p:sp>
        <p:nvSpPr>
          <p:cNvPr id="31748"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806D05B4-50F6-447D-843A-84A2B7B11F81}" type="slidenum">
              <a:rPr lang="en-US" smtClean="0"/>
              <a:pPr/>
              <a:t>5</a:t>
            </a:fld>
            <a:endParaRPr lang="en-US" smtClean="0"/>
          </a:p>
        </p:txBody>
      </p:sp>
      <p:sp>
        <p:nvSpPr>
          <p:cNvPr id="32771" name="Rectangle 2"/>
          <p:cNvSpPr>
            <a:spLocks noChangeArrowheads="1" noTextEdit="1"/>
          </p:cNvSpPr>
          <p:nvPr>
            <p:ph type="sldImg"/>
          </p:nvPr>
        </p:nvSpPr>
        <p:spPr>
          <a:xfrm>
            <a:off x="1260475" y="720725"/>
            <a:ext cx="4797425" cy="3598863"/>
          </a:xfrm>
          <a:ln/>
        </p:spPr>
      </p:sp>
      <p:sp>
        <p:nvSpPr>
          <p:cNvPr id="32772" name="Rectangle 3"/>
          <p:cNvSpPr>
            <a:spLocks noGrp="1" noChangeArrowheads="1"/>
          </p:cNvSpPr>
          <p:nvPr>
            <p:ph type="body" idx="1"/>
          </p:nvPr>
        </p:nvSpPr>
        <p:spPr>
          <a:noFill/>
        </p:spPr>
        <p:txBody>
          <a:bodyPr/>
          <a:lstStyle/>
          <a:p>
            <a:r>
              <a:rPr lang="en-US" smtClean="0"/>
              <a:t>Searching for 15: examine 4, 8, 12, 16, 14, 16, 15 for a total of 16/4 + 3 = 7.</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EE47B41E-ED9F-450C-88C9-66B733D2EBD8}" type="slidenum">
              <a:rPr lang="en-US" smtClean="0"/>
              <a:pPr/>
              <a:t>6</a:t>
            </a:fld>
            <a:endParaRPr lang="en-US" smtClean="0"/>
          </a:p>
        </p:txBody>
      </p:sp>
      <p:sp>
        <p:nvSpPr>
          <p:cNvPr id="33795" name="Rectangle 2050"/>
          <p:cNvSpPr>
            <a:spLocks noChangeArrowheads="1" noTextEdit="1"/>
          </p:cNvSpPr>
          <p:nvPr>
            <p:ph type="sldImg"/>
          </p:nvPr>
        </p:nvSpPr>
        <p:spPr>
          <a:xfrm>
            <a:off x="1260475" y="720725"/>
            <a:ext cx="4797425" cy="3598863"/>
          </a:xfrm>
          <a:ln/>
        </p:spPr>
      </p:sp>
      <p:sp>
        <p:nvSpPr>
          <p:cNvPr id="33796" name="Rectangle 2051"/>
          <p:cNvSpPr>
            <a:spLocks noGrp="1" noChangeArrowheads="1"/>
          </p:cNvSpPr>
          <p:nvPr>
            <p:ph type="body" idx="1"/>
          </p:nvPr>
        </p:nvSpPr>
        <p:spPr>
          <a:noFill/>
        </p:spPr>
        <p:txBody>
          <a:bodyPr/>
          <a:lstStyle/>
          <a:p>
            <a:endParaRPr lang="en-US" smtClean="0"/>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But what about insert?</a:t>
            </a:r>
          </a:p>
          <a:p>
            <a:r>
              <a:rPr lang="en-US" smtClean="0"/>
              <a:t>	Reorganization costs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miter lim="800000"/>
            <a:headEnd/>
            <a:tailEnd/>
          </a:ln>
        </p:spPr>
        <p:txBody>
          <a:bodyPr/>
          <a:lstStyle/>
          <a:p>
            <a:fld id="{C3638F53-549A-4598-B047-0F90974D866D}" type="slidenum">
              <a:rPr lang="en-US" smtClean="0"/>
              <a:pPr/>
              <a:t>7</a:t>
            </a:fld>
            <a:endParaRPr lang="en-US" smtClean="0"/>
          </a:p>
        </p:txBody>
      </p:sp>
      <p:sp>
        <p:nvSpPr>
          <p:cNvPr id="34819" name="Rectangle 2"/>
          <p:cNvSpPr>
            <a:spLocks noChangeArrowheads="1" noTextEdit="1"/>
          </p:cNvSpPr>
          <p:nvPr>
            <p:ph type="sldImg"/>
          </p:nvPr>
        </p:nvSpPr>
        <p:spPr>
          <a:xfrm>
            <a:off x="1260475" y="720725"/>
            <a:ext cx="4797425" cy="3598863"/>
          </a:xfrm>
          <a:ln/>
        </p:spPr>
      </p:sp>
      <p:sp>
        <p:nvSpPr>
          <p:cNvPr id="34820"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B6958D62-1050-441A-9A49-D8EAA84F1610}" type="slidenum">
              <a:rPr lang="en-US" smtClean="0"/>
              <a:pPr/>
              <a:t>8</a:t>
            </a:fld>
            <a:endParaRPr lang="en-US" smtClean="0"/>
          </a:p>
        </p:txBody>
      </p:sp>
      <p:sp>
        <p:nvSpPr>
          <p:cNvPr id="35843" name="Rectangle 2"/>
          <p:cNvSpPr>
            <a:spLocks noChangeArrowheads="1" noTextEdit="1"/>
          </p:cNvSpPr>
          <p:nvPr>
            <p:ph type="sldImg"/>
          </p:nvPr>
        </p:nvSpPr>
        <p:spPr>
          <a:xfrm>
            <a:off x="1260475" y="720725"/>
            <a:ext cx="4797425" cy="3598863"/>
          </a:xfrm>
          <a:ln/>
        </p:spPr>
      </p:sp>
      <p:sp>
        <p:nvSpPr>
          <p:cNvPr id="358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683127BD-D810-4074-8968-A66FCE65A213}" type="slidenum">
              <a:rPr lang="en-US" smtClean="0"/>
              <a:pPr/>
              <a:t>9</a:t>
            </a:fld>
            <a:endParaRPr lang="en-US" smtClean="0"/>
          </a:p>
        </p:txBody>
      </p:sp>
      <p:sp>
        <p:nvSpPr>
          <p:cNvPr id="36867" name="Rectangle 1026"/>
          <p:cNvSpPr>
            <a:spLocks noChangeArrowheads="1" noTextEdit="1"/>
          </p:cNvSpPr>
          <p:nvPr>
            <p:ph type="sldImg"/>
          </p:nvPr>
        </p:nvSpPr>
        <p:spPr>
          <a:xfrm>
            <a:off x="1260475" y="720725"/>
            <a:ext cx="4797425" cy="3598863"/>
          </a:xfrm>
          <a:ln/>
        </p:spPr>
      </p:sp>
      <p:sp>
        <p:nvSpPr>
          <p:cNvPr id="36868" name="Rectangle 1027"/>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p:spPr>
        <p:txBody>
          <a:bodyPr/>
          <a:lstStyle/>
          <a:p>
            <a:endParaRPr lang="en-US"/>
          </a:p>
        </p:txBody>
      </p:sp>
      <p:sp>
        <p:nvSpPr>
          <p:cNvPr id="600066"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60006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r>
              <a:rPr lang="en-US"/>
              <a:t>8/3/2007</a:t>
            </a: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r>
              <a:rPr lang="en-US" altLang="en-US"/>
              <a:t>UMBC CMSC 341 SkipList</a:t>
            </a:r>
          </a:p>
        </p:txBody>
      </p:sp>
      <p:sp>
        <p:nvSpPr>
          <p:cNvPr id="8" name="Rectangle 6"/>
          <p:cNvSpPr>
            <a:spLocks noGrp="1" noChangeArrowheads="1"/>
          </p:cNvSpPr>
          <p:nvPr>
            <p:ph type="sldNum" sz="quarter" idx="12"/>
          </p:nvPr>
        </p:nvSpPr>
        <p:spPr/>
        <p:txBody>
          <a:bodyPr/>
          <a:lstStyle>
            <a:lvl1pPr>
              <a:defRPr/>
            </a:lvl1pPr>
          </a:lstStyle>
          <a:p>
            <a:pPr>
              <a:defRPr/>
            </a:pPr>
            <a:fld id="{6179437E-D709-44B4-8636-C5893880BE18}"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6" name="Rectangle 6"/>
          <p:cNvSpPr>
            <a:spLocks noGrp="1" noChangeArrowheads="1"/>
          </p:cNvSpPr>
          <p:nvPr>
            <p:ph type="sldNum" sz="quarter" idx="12"/>
          </p:nvPr>
        </p:nvSpPr>
        <p:spPr>
          <a:ln/>
        </p:spPr>
        <p:txBody>
          <a:bodyPr/>
          <a:lstStyle>
            <a:lvl1pPr>
              <a:defRPr/>
            </a:lvl1pPr>
          </a:lstStyle>
          <a:p>
            <a:pPr>
              <a:defRPr/>
            </a:pPr>
            <a:fld id="{84785589-836D-4EA1-9B96-CCE4D39FDE4E}"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6" name="Rectangle 6"/>
          <p:cNvSpPr>
            <a:spLocks noGrp="1" noChangeArrowheads="1"/>
          </p:cNvSpPr>
          <p:nvPr>
            <p:ph type="sldNum" sz="quarter" idx="12"/>
          </p:nvPr>
        </p:nvSpPr>
        <p:spPr>
          <a:ln/>
        </p:spPr>
        <p:txBody>
          <a:bodyPr/>
          <a:lstStyle>
            <a:lvl1pPr>
              <a:defRPr/>
            </a:lvl1pPr>
          </a:lstStyle>
          <a:p>
            <a:pPr>
              <a:defRPr/>
            </a:pPr>
            <a:fld id="{FC158ADA-3C91-4039-8FB0-6F4DF7CFFE40}"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6" name="Rectangle 6"/>
          <p:cNvSpPr>
            <a:spLocks noGrp="1" noChangeArrowheads="1"/>
          </p:cNvSpPr>
          <p:nvPr>
            <p:ph type="sldNum" sz="quarter" idx="12"/>
          </p:nvPr>
        </p:nvSpPr>
        <p:spPr>
          <a:ln/>
        </p:spPr>
        <p:txBody>
          <a:bodyPr/>
          <a:lstStyle>
            <a:lvl1pPr>
              <a:defRPr/>
            </a:lvl1pPr>
          </a:lstStyle>
          <a:p>
            <a:pPr>
              <a:defRPr/>
            </a:pPr>
            <a:fld id="{70D13AA4-E7BB-4B18-B683-9CEFF2D9062B}"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6" name="Rectangle 6"/>
          <p:cNvSpPr>
            <a:spLocks noGrp="1" noChangeArrowheads="1"/>
          </p:cNvSpPr>
          <p:nvPr>
            <p:ph type="sldNum" sz="quarter" idx="12"/>
          </p:nvPr>
        </p:nvSpPr>
        <p:spPr>
          <a:ln/>
        </p:spPr>
        <p:txBody>
          <a:bodyPr/>
          <a:lstStyle>
            <a:lvl1pPr>
              <a:defRPr/>
            </a:lvl1pPr>
          </a:lstStyle>
          <a:p>
            <a:pPr>
              <a:defRPr/>
            </a:pPr>
            <a:fld id="{2542D289-7BA8-46A7-9D87-10556630AD09}"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7" name="Rectangle 6"/>
          <p:cNvSpPr>
            <a:spLocks noGrp="1" noChangeArrowheads="1"/>
          </p:cNvSpPr>
          <p:nvPr>
            <p:ph type="sldNum" sz="quarter" idx="12"/>
          </p:nvPr>
        </p:nvSpPr>
        <p:spPr>
          <a:ln/>
        </p:spPr>
        <p:txBody>
          <a:bodyPr/>
          <a:lstStyle>
            <a:lvl1pPr>
              <a:defRPr/>
            </a:lvl1pPr>
          </a:lstStyle>
          <a:p>
            <a:pPr>
              <a:defRPr/>
            </a:pPr>
            <a:fld id="{5521812B-A1D3-47C7-A4CC-A6E2DE2B599C}"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9" name="Rectangle 6"/>
          <p:cNvSpPr>
            <a:spLocks noGrp="1" noChangeArrowheads="1"/>
          </p:cNvSpPr>
          <p:nvPr>
            <p:ph type="sldNum" sz="quarter" idx="12"/>
          </p:nvPr>
        </p:nvSpPr>
        <p:spPr>
          <a:ln/>
        </p:spPr>
        <p:txBody>
          <a:bodyPr/>
          <a:lstStyle>
            <a:lvl1pPr>
              <a:defRPr/>
            </a:lvl1pPr>
          </a:lstStyle>
          <a:p>
            <a:pPr>
              <a:defRPr/>
            </a:pPr>
            <a:fld id="{0129B996-37DB-4528-9C69-3634F449B435}"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5" name="Rectangle 6"/>
          <p:cNvSpPr>
            <a:spLocks noGrp="1" noChangeArrowheads="1"/>
          </p:cNvSpPr>
          <p:nvPr>
            <p:ph type="sldNum" sz="quarter" idx="12"/>
          </p:nvPr>
        </p:nvSpPr>
        <p:spPr>
          <a:ln/>
        </p:spPr>
        <p:txBody>
          <a:bodyPr/>
          <a:lstStyle>
            <a:lvl1pPr>
              <a:defRPr/>
            </a:lvl1pPr>
          </a:lstStyle>
          <a:p>
            <a:pPr>
              <a:defRPr/>
            </a:pPr>
            <a:fld id="{B3DB22C9-675A-412F-8EA9-502FECE4FAD4}"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4" name="Rectangle 6"/>
          <p:cNvSpPr>
            <a:spLocks noGrp="1" noChangeArrowheads="1"/>
          </p:cNvSpPr>
          <p:nvPr>
            <p:ph type="sldNum" sz="quarter" idx="12"/>
          </p:nvPr>
        </p:nvSpPr>
        <p:spPr>
          <a:ln/>
        </p:spPr>
        <p:txBody>
          <a:bodyPr/>
          <a:lstStyle>
            <a:lvl1pPr>
              <a:defRPr/>
            </a:lvl1pPr>
          </a:lstStyle>
          <a:p>
            <a:pPr>
              <a:defRPr/>
            </a:pPr>
            <a:fld id="{8D5E8F56-598B-4007-9F20-468EEEA743C4}"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7" name="Rectangle 6"/>
          <p:cNvSpPr>
            <a:spLocks noGrp="1" noChangeArrowheads="1"/>
          </p:cNvSpPr>
          <p:nvPr>
            <p:ph type="sldNum" sz="quarter" idx="12"/>
          </p:nvPr>
        </p:nvSpPr>
        <p:spPr>
          <a:ln/>
        </p:spPr>
        <p:txBody>
          <a:bodyPr/>
          <a:lstStyle>
            <a:lvl1pPr>
              <a:defRPr/>
            </a:lvl1pPr>
          </a:lstStyle>
          <a:p>
            <a:pPr>
              <a:defRPr/>
            </a:pPr>
            <a:fld id="{DCCE9F70-6A7C-4B98-BB85-BAF88B06AC98}"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8/3/2007</a:t>
            </a: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UMBC CMSC 341 SkipList</a:t>
            </a:r>
          </a:p>
        </p:txBody>
      </p:sp>
      <p:sp>
        <p:nvSpPr>
          <p:cNvPr id="7" name="Rectangle 6"/>
          <p:cNvSpPr>
            <a:spLocks noGrp="1" noChangeArrowheads="1"/>
          </p:cNvSpPr>
          <p:nvPr>
            <p:ph type="sldNum" sz="quarter" idx="12"/>
          </p:nvPr>
        </p:nvSpPr>
        <p:spPr>
          <a:ln/>
        </p:spPr>
        <p:txBody>
          <a:bodyPr/>
          <a:lstStyle>
            <a:lvl1pPr>
              <a:defRPr/>
            </a:lvl1pPr>
          </a:lstStyle>
          <a:p>
            <a:pPr>
              <a:defRPr/>
            </a:pPr>
            <a:fld id="{766FFD16-AC88-4115-8148-C8E1C170E63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9904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r>
              <a:rPr lang="en-US"/>
              <a:t>8/3/2007</a:t>
            </a:r>
            <a:endParaRPr lang="en-US" altLang="en-US"/>
          </a:p>
        </p:txBody>
      </p:sp>
      <p:sp>
        <p:nvSpPr>
          <p:cNvPr id="59904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r>
              <a:rPr lang="en-US" altLang="en-US"/>
              <a:t>UMBC CMSC 341 SkipList</a:t>
            </a:r>
          </a:p>
        </p:txBody>
      </p:sp>
      <p:sp>
        <p:nvSpPr>
          <p:cNvPr id="59904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D81ED802-A237-460F-AAF7-36EAA1CAA5A9}"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1709738"/>
            <a:ext cx="7623175" cy="1362075"/>
          </a:xfrm>
        </p:spPr>
        <p:txBody>
          <a:bodyPr/>
          <a:lstStyle/>
          <a:p>
            <a:pPr eaLnBrk="1" hangingPunct="1"/>
            <a:r>
              <a:rPr lang="en-US" smtClean="0"/>
              <a:t>CMSC 341</a:t>
            </a:r>
            <a:br>
              <a:rPr lang="en-US" smtClean="0"/>
            </a:br>
            <a:endParaRPr lang="en-US" smtClean="0"/>
          </a:p>
        </p:txBody>
      </p:sp>
      <p:sp>
        <p:nvSpPr>
          <p:cNvPr id="3075" name="Rectangle 3"/>
          <p:cNvSpPr>
            <a:spLocks noGrp="1" noChangeArrowheads="1"/>
          </p:cNvSpPr>
          <p:nvPr>
            <p:ph type="subTitle" idx="1"/>
          </p:nvPr>
        </p:nvSpPr>
        <p:spPr/>
        <p:txBody>
          <a:bodyPr/>
          <a:lstStyle/>
          <a:p>
            <a:pPr eaLnBrk="1" hangingPunct="1"/>
            <a:r>
              <a:rPr lang="en-US" smtClean="0"/>
              <a:t>Skip Lists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8/3/2007</a:t>
            </a:r>
            <a:endParaRPr lang="en-US" altLang="en-US"/>
          </a:p>
        </p:txBody>
      </p:sp>
      <p:sp>
        <p:nvSpPr>
          <p:cNvPr id="6" name="Footer Placeholder 4"/>
          <p:cNvSpPr>
            <a:spLocks noGrp="1"/>
          </p:cNvSpPr>
          <p:nvPr>
            <p:ph type="ftr" sz="quarter" idx="11"/>
          </p:nvPr>
        </p:nvSpPr>
        <p:spPr/>
        <p:txBody>
          <a:bodyPr/>
          <a:lstStyle/>
          <a:p>
            <a:pPr>
              <a:defRPr/>
            </a:pPr>
            <a:r>
              <a:rPr lang="en-US" altLang="en-US"/>
              <a:t>UMBC CMSC 341 SkipList</a:t>
            </a:r>
          </a:p>
        </p:txBody>
      </p:sp>
      <p:sp>
        <p:nvSpPr>
          <p:cNvPr id="7" name="Slide Number Placeholder 5"/>
          <p:cNvSpPr>
            <a:spLocks noGrp="1"/>
          </p:cNvSpPr>
          <p:nvPr>
            <p:ph type="sldNum" sz="quarter" idx="12"/>
          </p:nvPr>
        </p:nvSpPr>
        <p:spPr/>
        <p:txBody>
          <a:bodyPr/>
          <a:lstStyle/>
          <a:p>
            <a:pPr>
              <a:defRPr/>
            </a:pPr>
            <a:fld id="{A8DADF9B-6B7C-4B32-B7C9-0EFCD7C0A5CB}" type="slidenum">
              <a:rPr lang="en-US" altLang="en-US"/>
              <a:pPr>
                <a:defRPr/>
              </a:pPr>
              <a:t>10</a:t>
            </a:fld>
            <a:endParaRPr lang="en-US" altLang="en-US"/>
          </a:p>
        </p:txBody>
      </p:sp>
      <p:sp>
        <p:nvSpPr>
          <p:cNvPr id="12293" name="Rectangle 2"/>
          <p:cNvSpPr>
            <a:spLocks noGrp="1" noChangeArrowheads="1"/>
          </p:cNvSpPr>
          <p:nvPr>
            <p:ph type="title"/>
          </p:nvPr>
        </p:nvSpPr>
        <p:spPr/>
        <p:txBody>
          <a:bodyPr/>
          <a:lstStyle/>
          <a:p>
            <a:pPr eaLnBrk="1" hangingPunct="1"/>
            <a:r>
              <a:rPr lang="en-US" smtClean="0"/>
              <a:t>A Probabilistic Skip List</a:t>
            </a:r>
          </a:p>
        </p:txBody>
      </p:sp>
      <p:pic>
        <p:nvPicPr>
          <p:cNvPr id="12294" name="Picture 4" descr="skip_example_1"/>
          <p:cNvPicPr>
            <a:picLocks noChangeAspect="1" noChangeArrowheads="1"/>
          </p:cNvPicPr>
          <p:nvPr>
            <p:ph type="body" idx="1"/>
          </p:nvPr>
        </p:nvPicPr>
        <p:blipFill>
          <a:blip r:embed="rId3" cstate="print"/>
          <a:srcRect/>
          <a:stretch>
            <a:fillRect/>
          </a:stretch>
        </p:blipFill>
        <p:spPr>
          <a:xfrm>
            <a:off x="646113" y="1524000"/>
            <a:ext cx="7851775" cy="1782763"/>
          </a:xfrm>
          <a:noFill/>
        </p:spPr>
      </p:pic>
      <p:sp>
        <p:nvSpPr>
          <p:cNvPr id="12295" name="Text Box 5"/>
          <p:cNvSpPr txBox="1">
            <a:spLocks noChangeArrowheads="1"/>
          </p:cNvSpPr>
          <p:nvPr/>
        </p:nvSpPr>
        <p:spPr bwMode="auto">
          <a:xfrm>
            <a:off x="914400" y="3733800"/>
            <a:ext cx="7467600" cy="2465388"/>
          </a:xfrm>
          <a:prstGeom prst="rect">
            <a:avLst/>
          </a:prstGeom>
          <a:noFill/>
          <a:ln w="9525">
            <a:noFill/>
            <a:miter lim="800000"/>
            <a:headEnd/>
            <a:tailEnd/>
          </a:ln>
        </p:spPr>
        <p:txBody>
          <a:bodyPr>
            <a:spAutoFit/>
          </a:bodyPr>
          <a:lstStyle/>
          <a:p>
            <a:pPr eaLnBrk="0" hangingPunct="0">
              <a:spcBef>
                <a:spcPct val="50000"/>
              </a:spcBef>
            </a:pPr>
            <a:r>
              <a:rPr lang="en-US" sz="2400"/>
              <a:t>The number of forward reference pointers a node has is its “size”.</a:t>
            </a:r>
          </a:p>
          <a:p>
            <a:pPr eaLnBrk="0" hangingPunct="0">
              <a:spcBef>
                <a:spcPct val="50000"/>
              </a:spcBef>
            </a:pPr>
            <a:r>
              <a:rPr lang="en-US" sz="2400"/>
              <a:t>The distribution of node sizes is exactly the same as the previous figure, the nodes just occur in a different pattern.</a:t>
            </a:r>
            <a:br>
              <a:rPr lang="en-US" sz="2400"/>
            </a:br>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63CF83B7-9F65-40BC-8F89-4EB6E7540987}" type="slidenum">
              <a:rPr lang="en-US" altLang="en-US"/>
              <a:pPr>
                <a:defRPr/>
              </a:pPr>
              <a:t>11</a:t>
            </a:fld>
            <a:endParaRPr lang="en-US" altLang="en-US"/>
          </a:p>
        </p:txBody>
      </p:sp>
      <p:sp>
        <p:nvSpPr>
          <p:cNvPr id="13317" name="Rectangle 2"/>
          <p:cNvSpPr>
            <a:spLocks noGrp="1" noChangeArrowheads="1"/>
          </p:cNvSpPr>
          <p:nvPr>
            <p:ph type="title"/>
          </p:nvPr>
        </p:nvSpPr>
        <p:spPr/>
        <p:txBody>
          <a:bodyPr/>
          <a:lstStyle/>
          <a:p>
            <a:pPr eaLnBrk="1" hangingPunct="1"/>
            <a:r>
              <a:rPr lang="en-US" smtClean="0"/>
              <a:t>Inserting a Node</a:t>
            </a:r>
          </a:p>
        </p:txBody>
      </p:sp>
      <p:sp>
        <p:nvSpPr>
          <p:cNvPr id="13318" name="Rectangle 3"/>
          <p:cNvSpPr>
            <a:spLocks noGrp="1" noChangeArrowheads="1"/>
          </p:cNvSpPr>
          <p:nvPr>
            <p:ph type="body" idx="1"/>
          </p:nvPr>
        </p:nvSpPr>
        <p:spPr>
          <a:xfrm>
            <a:off x="457200" y="1600200"/>
            <a:ext cx="8229600" cy="2301875"/>
          </a:xfrm>
        </p:spPr>
        <p:txBody>
          <a:bodyPr/>
          <a:lstStyle/>
          <a:p>
            <a:pPr eaLnBrk="1" hangingPunct="1">
              <a:spcBef>
                <a:spcPct val="50000"/>
              </a:spcBef>
            </a:pPr>
            <a:r>
              <a:rPr lang="en-US" smtClean="0"/>
              <a:t>When inserting a new node, we choose the size of the node probabilistically.</a:t>
            </a:r>
          </a:p>
          <a:p>
            <a:pPr eaLnBrk="1" hangingPunct="1"/>
            <a:r>
              <a:rPr lang="en-US" smtClean="0"/>
              <a:t>Every skip list has an associated (and fixed) probability, </a:t>
            </a:r>
            <a:r>
              <a:rPr lang="en-US" b="1" i="1" smtClean="0"/>
              <a:t>p</a:t>
            </a:r>
            <a:r>
              <a:rPr lang="en-US" smtClean="0"/>
              <a:t>, that determines the distribution of node sizes.  A fraction, </a:t>
            </a:r>
            <a:r>
              <a:rPr lang="en-US" b="1" i="1" smtClean="0"/>
              <a:t>p</a:t>
            </a:r>
            <a:r>
              <a:rPr lang="en-US" smtClean="0"/>
              <a:t>, of the nodes that have at least </a:t>
            </a:r>
            <a:r>
              <a:rPr lang="en-US" b="1" i="1" smtClean="0"/>
              <a:t>r</a:t>
            </a:r>
            <a:r>
              <a:rPr lang="en-US" smtClean="0"/>
              <a:t> forward references also have </a:t>
            </a:r>
            <a:r>
              <a:rPr lang="en-US" b="1" i="1" smtClean="0"/>
              <a:t>r + 1</a:t>
            </a:r>
            <a:r>
              <a:rPr lang="en-US" smtClean="0"/>
              <a:t> forward references.</a:t>
            </a:r>
          </a:p>
          <a:p>
            <a:pPr eaLnBrk="1" hangingPunct="1"/>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B4C553BB-A007-4C4F-A5D2-1E054FC4C46D}" type="slidenum">
              <a:rPr lang="en-US" altLang="en-US"/>
              <a:pPr>
                <a:defRPr/>
              </a:pPr>
              <a:t>12</a:t>
            </a:fld>
            <a:endParaRPr lang="en-US" altLang="en-US"/>
          </a:p>
        </p:txBody>
      </p:sp>
      <p:sp>
        <p:nvSpPr>
          <p:cNvPr id="14341" name="Rectangle 2"/>
          <p:cNvSpPr>
            <a:spLocks noGrp="1" noChangeArrowheads="1"/>
          </p:cNvSpPr>
          <p:nvPr>
            <p:ph type="title"/>
          </p:nvPr>
        </p:nvSpPr>
        <p:spPr/>
        <p:txBody>
          <a:bodyPr/>
          <a:lstStyle/>
          <a:p>
            <a:pPr eaLnBrk="1" hangingPunct="1"/>
            <a:r>
              <a:rPr lang="en-US" smtClean="0"/>
              <a:t>Skip List Insert</a:t>
            </a:r>
          </a:p>
        </p:txBody>
      </p:sp>
      <p:sp>
        <p:nvSpPr>
          <p:cNvPr id="14342" name="Rectangle 3"/>
          <p:cNvSpPr>
            <a:spLocks noGrp="1" noChangeArrowheads="1"/>
          </p:cNvSpPr>
          <p:nvPr>
            <p:ph type="body" idx="1"/>
          </p:nvPr>
        </p:nvSpPr>
        <p:spPr>
          <a:xfrm>
            <a:off x="457200" y="1447800"/>
            <a:ext cx="8229600" cy="4724400"/>
          </a:xfrm>
        </p:spPr>
        <p:txBody>
          <a:bodyPr/>
          <a:lstStyle/>
          <a:p>
            <a:pPr eaLnBrk="1" hangingPunct="1"/>
            <a:r>
              <a:rPr lang="en-US" smtClean="0"/>
              <a:t>To insert node:</a:t>
            </a:r>
          </a:p>
          <a:p>
            <a:pPr lvl="1" eaLnBrk="1" hangingPunct="1"/>
            <a:r>
              <a:rPr lang="en-US" smtClean="0"/>
              <a:t>Create new node with random size.</a:t>
            </a:r>
          </a:p>
          <a:p>
            <a:pPr lvl="1" eaLnBrk="1" hangingPunct="1"/>
            <a:r>
              <a:rPr lang="en-US" smtClean="0"/>
              <a:t>For each pointer, i , connect to next node with at least i pointers.</a:t>
            </a:r>
          </a:p>
          <a:p>
            <a:pPr lvl="1" eaLnBrk="1" hangingPunct="1">
              <a:buFont typeface="Wingdings" pitchFamily="2" charset="2"/>
              <a:buNone/>
            </a:pPr>
            <a:endParaRPr lang="en-US" smtClean="0"/>
          </a:p>
          <a:p>
            <a:pPr eaLnBrk="1" hangingPunct="1">
              <a:buFont typeface="Wingdings" pitchFamily="2" charset="2"/>
              <a:buNone/>
            </a:pPr>
            <a:r>
              <a:rPr lang="en-US" sz="2100" smtClean="0">
                <a:latin typeface="Courier New" pitchFamily="49" charset="0"/>
              </a:rPr>
              <a:t>int generateNodeSize(double p, int maxSize)</a:t>
            </a:r>
          </a:p>
          <a:p>
            <a:pPr eaLnBrk="1" hangingPunct="1">
              <a:buFont typeface="Wingdings" pitchFamily="2" charset="2"/>
              <a:buNone/>
            </a:pPr>
            <a:r>
              <a:rPr lang="en-US" sz="2100" smtClean="0">
                <a:latin typeface="Courier New" pitchFamily="49" charset="0"/>
              </a:rPr>
              <a:t>{</a:t>
            </a:r>
          </a:p>
          <a:p>
            <a:pPr eaLnBrk="1" hangingPunct="1">
              <a:buFont typeface="Wingdings" pitchFamily="2" charset="2"/>
              <a:buNone/>
            </a:pPr>
            <a:r>
              <a:rPr lang="en-US" sz="2100" smtClean="0">
                <a:latin typeface="Courier New" pitchFamily="49" charset="0"/>
              </a:rPr>
              <a:t>	int size = 1;</a:t>
            </a:r>
          </a:p>
          <a:p>
            <a:pPr eaLnBrk="1" hangingPunct="1">
              <a:buFont typeface="Wingdings" pitchFamily="2" charset="2"/>
              <a:buNone/>
            </a:pPr>
            <a:r>
              <a:rPr lang="en-US" sz="2100" smtClean="0">
                <a:latin typeface="Courier New" pitchFamily="49" charset="0"/>
              </a:rPr>
              <a:t>	while (drand48() &lt; p) size++;</a:t>
            </a:r>
          </a:p>
          <a:p>
            <a:pPr eaLnBrk="1" hangingPunct="1">
              <a:buFont typeface="Wingdings" pitchFamily="2" charset="2"/>
              <a:buNone/>
            </a:pPr>
            <a:r>
              <a:rPr lang="en-US" sz="2100" smtClean="0">
                <a:latin typeface="Courier New" pitchFamily="49" charset="0"/>
              </a:rPr>
              <a:t>	return (size &gt;maxSize) ? maxSize : size;</a:t>
            </a:r>
          </a:p>
          <a:p>
            <a:pPr eaLnBrk="1" hangingPunct="1">
              <a:buFont typeface="Wingdings" pitchFamily="2" charset="2"/>
              <a:buNone/>
            </a:pPr>
            <a:r>
              <a:rPr lang="en-US" sz="2100" smtClean="0">
                <a:latin typeface="Courier New" pitchFamily="49" charset="0"/>
              </a:rPr>
              <a:t>}</a:t>
            </a:r>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E60ABF30-FEBB-443D-BC73-EC7A0DA249B6}" type="slidenum">
              <a:rPr lang="en-US" altLang="en-US"/>
              <a:pPr>
                <a:defRPr/>
              </a:pPr>
              <a:t>13</a:t>
            </a:fld>
            <a:endParaRPr lang="en-US" altLang="en-US"/>
          </a:p>
        </p:txBody>
      </p:sp>
      <p:sp>
        <p:nvSpPr>
          <p:cNvPr id="15365" name="Rectangle 2050"/>
          <p:cNvSpPr>
            <a:spLocks noGrp="1" noChangeArrowheads="1"/>
          </p:cNvSpPr>
          <p:nvPr>
            <p:ph type="title"/>
          </p:nvPr>
        </p:nvSpPr>
        <p:spPr/>
        <p:txBody>
          <a:bodyPr/>
          <a:lstStyle/>
          <a:p>
            <a:pPr eaLnBrk="1" hangingPunct="1"/>
            <a:r>
              <a:rPr lang="en-US" smtClean="0"/>
              <a:t>An Aside on Node Distribution</a:t>
            </a:r>
          </a:p>
        </p:txBody>
      </p:sp>
      <p:sp>
        <p:nvSpPr>
          <p:cNvPr id="15366" name="Rectangle 2051"/>
          <p:cNvSpPr>
            <a:spLocks noGrp="1" noChangeArrowheads="1"/>
          </p:cNvSpPr>
          <p:nvPr>
            <p:ph type="body" idx="1"/>
          </p:nvPr>
        </p:nvSpPr>
        <p:spPr>
          <a:xfrm>
            <a:off x="228600" y="1295400"/>
            <a:ext cx="8686800" cy="5334000"/>
          </a:xfrm>
        </p:spPr>
        <p:txBody>
          <a:bodyPr/>
          <a:lstStyle/>
          <a:p>
            <a:pPr eaLnBrk="1" hangingPunct="1"/>
            <a:r>
              <a:rPr lang="en-US" sz="2200" smtClean="0"/>
              <a:t>Given an infinitely long skip list with associated probability </a:t>
            </a:r>
            <a:r>
              <a:rPr lang="en-US" sz="2200" b="1" i="1" smtClean="0"/>
              <a:t>p</a:t>
            </a:r>
            <a:r>
              <a:rPr lang="en-US" sz="2200" smtClean="0"/>
              <a:t>, it can be shown that </a:t>
            </a:r>
            <a:r>
              <a:rPr lang="en-US" sz="2200" b="1" smtClean="0"/>
              <a:t>1 – p</a:t>
            </a:r>
            <a:r>
              <a:rPr lang="en-US" sz="2200" smtClean="0"/>
              <a:t> nodes will have just one forward reference.</a:t>
            </a:r>
          </a:p>
          <a:p>
            <a:pPr eaLnBrk="1" hangingPunct="1"/>
            <a:r>
              <a:rPr lang="en-US" sz="2200" smtClean="0"/>
              <a:t>This means that </a:t>
            </a:r>
            <a:r>
              <a:rPr lang="en-US" sz="2200" b="1" smtClean="0"/>
              <a:t>p(1 – p)</a:t>
            </a:r>
            <a:r>
              <a:rPr lang="en-US" sz="2200" smtClean="0"/>
              <a:t> nodes will have exactly two forward references and in general </a:t>
            </a:r>
            <a:r>
              <a:rPr lang="en-US" sz="2200" b="1" smtClean="0"/>
              <a:t>p</a:t>
            </a:r>
            <a:r>
              <a:rPr lang="en-US" sz="2200" b="1" baseline="30000" smtClean="0"/>
              <a:t>k</a:t>
            </a:r>
            <a:r>
              <a:rPr lang="en-US" sz="2200" b="1" smtClean="0"/>
              <a:t>(1 – p)</a:t>
            </a:r>
            <a:r>
              <a:rPr lang="en-US" sz="2200" smtClean="0"/>
              <a:t> nodes will have </a:t>
            </a:r>
            <a:r>
              <a:rPr lang="en-US" sz="2200" b="1" smtClean="0"/>
              <a:t>k + 1</a:t>
            </a:r>
            <a:r>
              <a:rPr lang="en-US" sz="2200" smtClean="0"/>
              <a:t> forward reference pointers.</a:t>
            </a:r>
          </a:p>
          <a:p>
            <a:pPr eaLnBrk="1" hangingPunct="1"/>
            <a:r>
              <a:rPr lang="en-US" sz="2200" smtClean="0"/>
              <a:t>For example, with p = 0.5</a:t>
            </a:r>
          </a:p>
          <a:p>
            <a:pPr lvl="1" eaLnBrk="1" hangingPunct="1">
              <a:buFont typeface="Wingdings" pitchFamily="2" charset="2"/>
              <a:buNone/>
            </a:pPr>
            <a:r>
              <a:rPr lang="en-US" sz="1900" smtClean="0"/>
              <a:t>	0.5 (1/2 of the nodes will have exactly one forward reference)</a:t>
            </a:r>
          </a:p>
          <a:p>
            <a:pPr lvl="1" eaLnBrk="1" hangingPunct="1">
              <a:buFont typeface="Wingdings" pitchFamily="2" charset="2"/>
              <a:buNone/>
            </a:pPr>
            <a:r>
              <a:rPr lang="en-US" sz="1900" smtClean="0"/>
              <a:t>	0.5 (1 – 0.5) = 0.25 (1/4 of the nodes will have 2 references)</a:t>
            </a:r>
          </a:p>
          <a:p>
            <a:pPr lvl="1" eaLnBrk="1" hangingPunct="1">
              <a:buFont typeface="Wingdings" pitchFamily="2" charset="2"/>
              <a:buNone/>
            </a:pPr>
            <a:r>
              <a:rPr lang="en-US" sz="1900" smtClean="0"/>
              <a:t>	0.5</a:t>
            </a:r>
            <a:r>
              <a:rPr lang="en-US" sz="1900" baseline="30000" smtClean="0"/>
              <a:t>2</a:t>
            </a:r>
            <a:r>
              <a:rPr lang="en-US" sz="1900" smtClean="0"/>
              <a:t> (1 – 0.5) = 0.125 (1/8 of the nodes will have 3 references)</a:t>
            </a:r>
          </a:p>
          <a:p>
            <a:pPr lvl="1" eaLnBrk="1" hangingPunct="1">
              <a:buFont typeface="Wingdings" pitchFamily="2" charset="2"/>
              <a:buNone/>
            </a:pPr>
            <a:r>
              <a:rPr lang="en-US" sz="1900" smtClean="0"/>
              <a:t>	0.5</a:t>
            </a:r>
            <a:r>
              <a:rPr lang="en-US" sz="1900" baseline="30000" smtClean="0"/>
              <a:t>3</a:t>
            </a:r>
            <a:r>
              <a:rPr lang="en-US" sz="1900" smtClean="0"/>
              <a:t> (1 – 0.5) = 0.0625 (1/16 of the nodes will have 4 references)</a:t>
            </a:r>
            <a:br>
              <a:rPr lang="en-US" sz="1900" smtClean="0"/>
            </a:br>
            <a:endParaRPr lang="en-US" sz="1900" smtClean="0"/>
          </a:p>
          <a:p>
            <a:pPr eaLnBrk="1" hangingPunct="1"/>
            <a:r>
              <a:rPr lang="en-US" sz="2200" smtClean="0"/>
              <a:t>Work out the distribution for p = 0.25 (1/4) for yourself.</a:t>
            </a:r>
          </a:p>
          <a:p>
            <a:pPr eaLnBrk="1" hangingPunct="1">
              <a:buFont typeface="Wingdings" pitchFamily="2" charset="2"/>
              <a:buNone/>
            </a:pPr>
            <a:endParaRPr lang="en-US" sz="22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883CE11D-BF09-43D4-AE3A-9AEF10A87A6B}" type="slidenum">
              <a:rPr lang="en-US" altLang="en-US"/>
              <a:pPr>
                <a:defRPr/>
              </a:pPr>
              <a:t>14</a:t>
            </a:fld>
            <a:endParaRPr lang="en-US" altLang="en-US"/>
          </a:p>
        </p:txBody>
      </p:sp>
      <p:sp>
        <p:nvSpPr>
          <p:cNvPr id="16389" name="Rectangle 2"/>
          <p:cNvSpPr>
            <a:spLocks noGrp="1" noChangeArrowheads="1"/>
          </p:cNvSpPr>
          <p:nvPr>
            <p:ph type="title"/>
          </p:nvPr>
        </p:nvSpPr>
        <p:spPr/>
        <p:txBody>
          <a:bodyPr/>
          <a:lstStyle/>
          <a:p>
            <a:pPr eaLnBrk="1" hangingPunct="1"/>
            <a:r>
              <a:rPr lang="en-US" sz="3600" smtClean="0"/>
              <a:t>Determining the Size of the Header Node</a:t>
            </a:r>
          </a:p>
        </p:txBody>
      </p:sp>
      <p:sp>
        <p:nvSpPr>
          <p:cNvPr id="16390" name="Rectangle 3"/>
          <p:cNvSpPr>
            <a:spLocks noGrp="1" noChangeArrowheads="1"/>
          </p:cNvSpPr>
          <p:nvPr>
            <p:ph type="body" idx="1"/>
          </p:nvPr>
        </p:nvSpPr>
        <p:spPr>
          <a:xfrm>
            <a:off x="381000" y="1447800"/>
            <a:ext cx="8382000" cy="4495800"/>
          </a:xfrm>
        </p:spPr>
        <p:txBody>
          <a:bodyPr/>
          <a:lstStyle/>
          <a:p>
            <a:pPr eaLnBrk="1" hangingPunct="1"/>
            <a:r>
              <a:rPr lang="en-US" sz="2800" smtClean="0"/>
              <a:t>The size of the header node (the number of forward references it has) is the maximum size of any node in the skip list and is chosen when the empty skip list is constructed (i.e. it must be predetermined)</a:t>
            </a:r>
          </a:p>
          <a:p>
            <a:pPr eaLnBrk="1" hangingPunct="1"/>
            <a:endParaRPr lang="en-US" sz="2800" smtClean="0"/>
          </a:p>
          <a:p>
            <a:pPr eaLnBrk="1" hangingPunct="1"/>
            <a:r>
              <a:rPr lang="en-US" sz="2800" smtClean="0"/>
              <a:t>Dr. Pugh has shown that the maximum size should be chosen as log </a:t>
            </a:r>
            <a:r>
              <a:rPr lang="en-US" sz="2800" baseline="-25000" smtClean="0"/>
              <a:t>1/p</a:t>
            </a:r>
            <a:r>
              <a:rPr lang="en-US" sz="2800" smtClean="0"/>
              <a:t> N.</a:t>
            </a:r>
            <a:r>
              <a:rPr lang="en-US" sz="2800" smtClean="0">
                <a:sym typeface="Symbol" pitchFamily="18" charset="2"/>
              </a:rPr>
              <a:t>  For p = ½, the maximum size for a skip list with 65,536 elements should be no smaller than  log </a:t>
            </a:r>
            <a:r>
              <a:rPr lang="en-US" sz="2800" baseline="-25000" smtClean="0">
                <a:sym typeface="Symbol" pitchFamily="18" charset="2"/>
              </a:rPr>
              <a:t>2</a:t>
            </a:r>
            <a:r>
              <a:rPr lang="en-US" sz="2800" smtClean="0">
                <a:sym typeface="Symbol" pitchFamily="18" charset="2"/>
              </a:rPr>
              <a:t> 65536 = 16.</a:t>
            </a:r>
          </a:p>
          <a:p>
            <a:pPr eaLnBrk="1" hangingPunct="1"/>
            <a:endParaRPr 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18E7DBB8-D46C-4488-91F0-5168FABB454E}" type="slidenum">
              <a:rPr lang="en-US" altLang="en-US"/>
              <a:pPr>
                <a:defRPr/>
              </a:pPr>
              <a:t>15</a:t>
            </a:fld>
            <a:endParaRPr lang="en-US" altLang="en-US"/>
          </a:p>
        </p:txBody>
      </p:sp>
      <p:sp>
        <p:nvSpPr>
          <p:cNvPr id="17413" name="Rectangle 2"/>
          <p:cNvSpPr>
            <a:spLocks noGrp="1" noChangeArrowheads="1"/>
          </p:cNvSpPr>
          <p:nvPr>
            <p:ph type="title"/>
          </p:nvPr>
        </p:nvSpPr>
        <p:spPr/>
        <p:txBody>
          <a:bodyPr/>
          <a:lstStyle/>
          <a:p>
            <a:pPr eaLnBrk="1" hangingPunct="1"/>
            <a:r>
              <a:rPr lang="en-US" smtClean="0"/>
              <a:t>Performance Considerations</a:t>
            </a:r>
          </a:p>
        </p:txBody>
      </p:sp>
      <p:sp>
        <p:nvSpPr>
          <p:cNvPr id="17414" name="Rectangle 3"/>
          <p:cNvSpPr>
            <a:spLocks noGrp="1" noChangeArrowheads="1"/>
          </p:cNvSpPr>
          <p:nvPr>
            <p:ph type="body" idx="1"/>
          </p:nvPr>
        </p:nvSpPr>
        <p:spPr>
          <a:xfrm>
            <a:off x="381000" y="1295400"/>
            <a:ext cx="8458200" cy="4876800"/>
          </a:xfrm>
        </p:spPr>
        <p:txBody>
          <a:bodyPr/>
          <a:lstStyle/>
          <a:p>
            <a:pPr eaLnBrk="1" hangingPunct="1"/>
            <a:r>
              <a:rPr lang="en-US" sz="2600" smtClean="0"/>
              <a:t>The </a:t>
            </a:r>
            <a:r>
              <a:rPr lang="en-US" sz="2600" b="1" i="1" smtClean="0"/>
              <a:t>expected</a:t>
            </a:r>
            <a:r>
              <a:rPr lang="en-US" sz="2600" smtClean="0"/>
              <a:t> time to find an element (and therefore to insert or remove) is  O( lg N ).  </a:t>
            </a:r>
          </a:p>
          <a:p>
            <a:pPr eaLnBrk="1" hangingPunct="1"/>
            <a:r>
              <a:rPr lang="en-US" sz="2600" smtClean="0"/>
              <a:t>It is possible for the time to be substantially longer if the configuration of nodes is unfavorable for a particular operation. </a:t>
            </a:r>
          </a:p>
          <a:p>
            <a:pPr eaLnBrk="1" hangingPunct="1"/>
            <a:r>
              <a:rPr lang="en-US" sz="2600" smtClean="0"/>
              <a:t>Since the node sizes are chosen randomly, it is possible to get a “bad” run of sizes.  </a:t>
            </a:r>
          </a:p>
          <a:p>
            <a:pPr eaLnBrk="1" hangingPunct="1"/>
            <a:r>
              <a:rPr lang="en-US" sz="2600" smtClean="0"/>
              <a:t>For example, it is possible that each node will be generated with the same size, producing the equivalent of an ordinary linked list.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CE1A4C92-FC40-475D-9676-6890271BBD56}" type="slidenum">
              <a:rPr lang="en-US" altLang="en-US"/>
              <a:pPr>
                <a:defRPr/>
              </a:pPr>
              <a:t>16</a:t>
            </a:fld>
            <a:endParaRPr lang="en-US" altLang="en-US"/>
          </a:p>
        </p:txBody>
      </p:sp>
      <p:sp>
        <p:nvSpPr>
          <p:cNvPr id="18437" name="Rectangle 2"/>
          <p:cNvSpPr>
            <a:spLocks noGrp="1" noChangeArrowheads="1"/>
          </p:cNvSpPr>
          <p:nvPr>
            <p:ph type="title"/>
          </p:nvPr>
        </p:nvSpPr>
        <p:spPr/>
        <p:txBody>
          <a:bodyPr/>
          <a:lstStyle/>
          <a:p>
            <a:pPr eaLnBrk="1" hangingPunct="1"/>
            <a:r>
              <a:rPr lang="en-US" smtClean="0"/>
              <a:t>Performance Considerations</a:t>
            </a:r>
          </a:p>
        </p:txBody>
      </p:sp>
      <p:sp>
        <p:nvSpPr>
          <p:cNvPr id="18438" name="Rectangle 3"/>
          <p:cNvSpPr>
            <a:spLocks noGrp="1" noChangeArrowheads="1"/>
          </p:cNvSpPr>
          <p:nvPr>
            <p:ph type="body" idx="1"/>
          </p:nvPr>
        </p:nvSpPr>
        <p:spPr>
          <a:xfrm>
            <a:off x="381000" y="1295400"/>
            <a:ext cx="8458200" cy="4876800"/>
          </a:xfrm>
        </p:spPr>
        <p:txBody>
          <a:bodyPr/>
          <a:lstStyle/>
          <a:p>
            <a:pPr eaLnBrk="1" hangingPunct="1"/>
            <a:r>
              <a:rPr lang="en-US" sz="2600" smtClean="0"/>
              <a:t>A “bad” run of sizes will be less important in a long skip list than in a short one.  </a:t>
            </a:r>
          </a:p>
          <a:p>
            <a:pPr eaLnBrk="1" hangingPunct="1"/>
            <a:r>
              <a:rPr lang="en-US" sz="2600" smtClean="0"/>
              <a:t>The probability of poor performance decreases rapidly as the number of nodes increases.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8D4894A0-3576-466E-AD6C-7B68B72C83F0}" type="slidenum">
              <a:rPr lang="en-US" altLang="en-US"/>
              <a:pPr>
                <a:defRPr/>
              </a:pPr>
              <a:t>17</a:t>
            </a:fld>
            <a:endParaRPr lang="en-US" altLang="en-US"/>
          </a:p>
        </p:txBody>
      </p:sp>
      <p:sp>
        <p:nvSpPr>
          <p:cNvPr id="19461" name="Rectangle 1026"/>
          <p:cNvSpPr>
            <a:spLocks noGrp="1" noChangeArrowheads="1"/>
          </p:cNvSpPr>
          <p:nvPr>
            <p:ph type="title"/>
          </p:nvPr>
        </p:nvSpPr>
        <p:spPr/>
        <p:txBody>
          <a:bodyPr/>
          <a:lstStyle/>
          <a:p>
            <a:pPr eaLnBrk="1" hangingPunct="1"/>
            <a:r>
              <a:rPr lang="en-US" smtClean="0"/>
              <a:t>More performance</a:t>
            </a:r>
          </a:p>
        </p:txBody>
      </p:sp>
      <p:sp>
        <p:nvSpPr>
          <p:cNvPr id="19462" name="Rectangle 1027"/>
          <p:cNvSpPr>
            <a:spLocks noGrp="1" noChangeArrowheads="1"/>
          </p:cNvSpPr>
          <p:nvPr>
            <p:ph type="body" idx="1"/>
          </p:nvPr>
        </p:nvSpPr>
        <p:spPr>
          <a:xfrm>
            <a:off x="533400" y="1066800"/>
            <a:ext cx="8229600" cy="5029200"/>
          </a:xfrm>
        </p:spPr>
        <p:txBody>
          <a:bodyPr/>
          <a:lstStyle/>
          <a:p>
            <a:pPr eaLnBrk="1" hangingPunct="1"/>
            <a:r>
              <a:rPr lang="en-US" sz="2200" smtClean="0"/>
              <a:t>The probability that an operation takes longer than expected is  function of the associated probability </a:t>
            </a:r>
            <a:r>
              <a:rPr lang="en-US" sz="2200" b="1" i="1" smtClean="0"/>
              <a:t>p</a:t>
            </a:r>
            <a:r>
              <a:rPr lang="en-US" sz="2200" smtClean="0"/>
              <a:t>.  Dr. Pugh calculated that with p = 0.5 and 4096 elements, the probability that the actual time will exceed the expected time by more than a factor of 3 is less than one in 200 million.</a:t>
            </a:r>
          </a:p>
          <a:p>
            <a:pPr eaLnBrk="1" hangingPunct="1">
              <a:buFont typeface="Wingdings" pitchFamily="2" charset="2"/>
              <a:buNone/>
            </a:pPr>
            <a:endParaRPr lang="en-US" sz="2200" smtClean="0"/>
          </a:p>
          <a:p>
            <a:pPr eaLnBrk="1" hangingPunct="1"/>
            <a:r>
              <a:rPr lang="en-US" sz="2200" smtClean="0"/>
              <a:t>The relative time and space performance depends on p.  Dr. Pugh suggests p = 0.25 for most cases.  If the predictability of performance is important, then he suggests using p = 0.5 (the variability of the performance decreases with larger p).</a:t>
            </a:r>
          </a:p>
          <a:p>
            <a:pPr eaLnBrk="1" hangingPunct="1">
              <a:buFont typeface="Wingdings" pitchFamily="2" charset="2"/>
              <a:buNone/>
            </a:pPr>
            <a:endParaRPr lang="en-US" sz="2200" smtClean="0"/>
          </a:p>
          <a:p>
            <a:pPr eaLnBrk="1" hangingPunct="1"/>
            <a:r>
              <a:rPr lang="en-US" sz="2200" smtClean="0"/>
              <a:t>Interestingly, the average number of references per node is only 1.33 when p = 0.25 is used.  A BST has 2 references per node, so a skip list is more space-efficient.</a:t>
            </a:r>
          </a:p>
          <a:p>
            <a:pPr eaLnBrk="1" hangingPunct="1"/>
            <a:endParaRPr lang="en-US" sz="22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CC17E8DA-6AAB-426A-B123-BD90474F0D9C}" type="slidenum">
              <a:rPr lang="en-US" altLang="en-US"/>
              <a:pPr>
                <a:defRPr/>
              </a:pPr>
              <a:t>18</a:t>
            </a:fld>
            <a:endParaRPr lang="en-US" altLang="en-US"/>
          </a:p>
        </p:txBody>
      </p:sp>
      <p:sp>
        <p:nvSpPr>
          <p:cNvPr id="20485" name="Rectangle 2"/>
          <p:cNvSpPr>
            <a:spLocks noGrp="1" noChangeArrowheads="1"/>
          </p:cNvSpPr>
          <p:nvPr>
            <p:ph type="title"/>
          </p:nvPr>
        </p:nvSpPr>
        <p:spPr/>
        <p:txBody>
          <a:bodyPr/>
          <a:lstStyle/>
          <a:p>
            <a:pPr eaLnBrk="1" hangingPunct="1"/>
            <a:r>
              <a:rPr lang="en-US" smtClean="0"/>
              <a:t>Skip List Implementation</a:t>
            </a:r>
          </a:p>
        </p:txBody>
      </p:sp>
      <p:sp>
        <p:nvSpPr>
          <p:cNvPr id="20486" name="Rectangle 3"/>
          <p:cNvSpPr>
            <a:spLocks noGrp="1" noChangeArrowheads="1"/>
          </p:cNvSpPr>
          <p:nvPr>
            <p:ph type="body" idx="1"/>
          </p:nvPr>
        </p:nvSpPr>
        <p:spPr>
          <a:xfrm>
            <a:off x="457200" y="1295400"/>
            <a:ext cx="8153400" cy="4800600"/>
          </a:xfrm>
        </p:spPr>
        <p:txBody>
          <a:bodyPr/>
          <a:lstStyle/>
          <a:p>
            <a:pPr eaLnBrk="1" hangingPunct="1">
              <a:lnSpc>
                <a:spcPct val="80000"/>
              </a:lnSpc>
              <a:buFont typeface="Wingdings" pitchFamily="2" charset="2"/>
              <a:buNone/>
            </a:pPr>
            <a:r>
              <a:rPr lang="en-US" sz="1600" smtClean="0">
                <a:latin typeface="Courier New" pitchFamily="49" charset="0"/>
              </a:rPr>
              <a:t>public class </a:t>
            </a:r>
          </a:p>
          <a:p>
            <a:pPr eaLnBrk="1" hangingPunct="1">
              <a:lnSpc>
                <a:spcPct val="80000"/>
              </a:lnSpc>
              <a:buFont typeface="Wingdings" pitchFamily="2" charset="2"/>
              <a:buNone/>
            </a:pPr>
            <a:r>
              <a:rPr lang="en-US" sz="1600" smtClean="0">
                <a:latin typeface="Courier New" pitchFamily="49" charset="0"/>
              </a:rPr>
              <a:t>SkipList &lt;Anytype extends Comparable&lt;? super AnyType&gt;&gt;{</a:t>
            </a:r>
          </a:p>
          <a:p>
            <a:pPr eaLnBrk="1" hangingPunct="1">
              <a:lnSpc>
                <a:spcPct val="80000"/>
              </a:lnSpc>
              <a:buFont typeface="Wingdings" pitchFamily="2" charset="2"/>
              <a:buNone/>
            </a:pPr>
            <a:r>
              <a:rPr lang="en-US" sz="1600" smtClean="0">
                <a:latin typeface="Courier New" pitchFamily="49" charset="0"/>
              </a:rPr>
              <a:t>	private static class SkipListNode &lt;AnyType&gt;{</a:t>
            </a:r>
          </a:p>
          <a:p>
            <a:pPr eaLnBrk="1" hangingPunct="1">
              <a:lnSpc>
                <a:spcPct val="80000"/>
              </a:lnSpc>
              <a:buFont typeface="Wingdings" pitchFamily="2" charset="2"/>
              <a:buNone/>
            </a:pPr>
            <a:r>
              <a:rPr lang="en-US" sz="1600" smtClean="0">
                <a:latin typeface="Courier New" pitchFamily="49" charset="0"/>
              </a:rPr>
              <a:t>		void setDatum(AnyType datum){ }</a:t>
            </a:r>
          </a:p>
          <a:p>
            <a:pPr eaLnBrk="1" hangingPunct="1">
              <a:lnSpc>
                <a:spcPct val="80000"/>
              </a:lnSpc>
              <a:buFont typeface="Wingdings" pitchFamily="2" charset="2"/>
              <a:buNone/>
            </a:pPr>
            <a:r>
              <a:rPr lang="en-US" sz="1600" smtClean="0">
                <a:latin typeface="Courier New" pitchFamily="49" charset="0"/>
              </a:rPr>
              <a:t>		void setForward(int i, SkipListNode f){ }</a:t>
            </a:r>
          </a:p>
          <a:p>
            <a:pPr eaLnBrk="1" hangingPunct="1">
              <a:lnSpc>
                <a:spcPct val="80000"/>
              </a:lnSpc>
              <a:buFont typeface="Wingdings" pitchFamily="2" charset="2"/>
              <a:buNone/>
            </a:pPr>
            <a:r>
              <a:rPr lang="en-US" sz="1600" smtClean="0">
                <a:latin typeface="Courier New" pitchFamily="49" charset="0"/>
              </a:rPr>
              <a:t>		void setSize(int size){ }</a:t>
            </a:r>
          </a:p>
          <a:p>
            <a:pPr eaLnBrk="1" hangingPunct="1">
              <a:lnSpc>
                <a:spcPct val="80000"/>
              </a:lnSpc>
              <a:buFont typeface="Wingdings" pitchFamily="2" charset="2"/>
              <a:buNone/>
            </a:pPr>
            <a:r>
              <a:rPr lang="en-US" sz="1600" smtClean="0">
                <a:latin typeface="Courier New" pitchFamily="49" charset="0"/>
              </a:rPr>
              <a:t>		SkipListNode(){ }</a:t>
            </a:r>
          </a:p>
          <a:p>
            <a:pPr eaLnBrk="1" hangingPunct="1">
              <a:lnSpc>
                <a:spcPct val="80000"/>
              </a:lnSpc>
              <a:buFont typeface="Wingdings" pitchFamily="2" charset="2"/>
              <a:buNone/>
            </a:pPr>
            <a:r>
              <a:rPr lang="en-US" sz="1600" smtClean="0">
                <a:latin typeface="Courier New" pitchFamily="49" charset="0"/>
              </a:rPr>
              <a:t>		SkipListNode(AnyType datum, int size){ }</a:t>
            </a:r>
          </a:p>
          <a:p>
            <a:pPr eaLnBrk="1" hangingPunct="1">
              <a:lnSpc>
                <a:spcPct val="80000"/>
              </a:lnSpc>
              <a:buFont typeface="Wingdings" pitchFamily="2" charset="2"/>
              <a:buNone/>
            </a:pPr>
            <a:r>
              <a:rPr lang="en-US" sz="1600" smtClean="0">
                <a:latin typeface="Courier New" pitchFamily="49" charset="0"/>
              </a:rPr>
              <a:t>		SkipListNode(SkipListNode c){ }</a:t>
            </a:r>
          </a:p>
          <a:p>
            <a:pPr eaLnBrk="1" hangingPunct="1">
              <a:lnSpc>
                <a:spcPct val="80000"/>
              </a:lnSpc>
              <a:buFont typeface="Wingdings" pitchFamily="2" charset="2"/>
              <a:buNone/>
            </a:pPr>
            <a:r>
              <a:rPr lang="en-US" sz="1600" smtClean="0">
                <a:latin typeface="Courier New" pitchFamily="49" charset="0"/>
              </a:rPr>
              <a:t>		AnyType getDatum(){ }</a:t>
            </a:r>
          </a:p>
          <a:p>
            <a:pPr eaLnBrk="1" hangingPunct="1">
              <a:lnSpc>
                <a:spcPct val="80000"/>
              </a:lnSpc>
              <a:buFont typeface="Wingdings" pitchFamily="2" charset="2"/>
              <a:buNone/>
            </a:pPr>
            <a:r>
              <a:rPr lang="en-US" sz="1600" smtClean="0">
                <a:latin typeface="Courier New" pitchFamily="49" charset="0"/>
              </a:rPr>
              <a:t>		int getSize(){ }</a:t>
            </a:r>
          </a:p>
          <a:p>
            <a:pPr eaLnBrk="1" hangingPunct="1">
              <a:lnSpc>
                <a:spcPct val="80000"/>
              </a:lnSpc>
              <a:buFont typeface="Wingdings" pitchFamily="2" charset="2"/>
              <a:buNone/>
            </a:pPr>
            <a:r>
              <a:rPr lang="en-US" sz="1600" smtClean="0">
                <a:latin typeface="Courier New" pitchFamily="49" charset="0"/>
              </a:rPr>
              <a:t>		SkipListNode getForward(int level){ }</a:t>
            </a:r>
          </a:p>
          <a:p>
            <a:pPr eaLnBrk="1" hangingPunct="1">
              <a:lnSpc>
                <a:spcPct val="80000"/>
              </a:lnSpc>
              <a:buFont typeface="Wingdings" pitchFamily="2" charset="2"/>
              <a:buNone/>
            </a:pPr>
            <a:endParaRPr lang="en-US" sz="1600" smtClean="0">
              <a:latin typeface="Courier New" pitchFamily="49" charset="0"/>
            </a:endParaRPr>
          </a:p>
          <a:p>
            <a:pPr eaLnBrk="1" hangingPunct="1">
              <a:lnSpc>
                <a:spcPct val="80000"/>
              </a:lnSpc>
              <a:buFont typeface="Wingdings" pitchFamily="2" charset="2"/>
              <a:buNone/>
            </a:pPr>
            <a:r>
              <a:rPr lang="en-US" sz="1600" smtClean="0">
                <a:latin typeface="Courier New" pitchFamily="49" charset="0"/>
              </a:rPr>
              <a:t>		</a:t>
            </a:r>
            <a:r>
              <a:rPr lang="en-US" sz="1600" b="1" smtClean="0">
                <a:latin typeface="Courier New" pitchFamily="49" charset="0"/>
              </a:rPr>
              <a:t>private int m_size;</a:t>
            </a:r>
          </a:p>
          <a:p>
            <a:pPr eaLnBrk="1" hangingPunct="1">
              <a:lnSpc>
                <a:spcPct val="80000"/>
              </a:lnSpc>
              <a:buFont typeface="Wingdings" pitchFamily="2" charset="2"/>
              <a:buNone/>
            </a:pPr>
            <a:r>
              <a:rPr lang="en-US" sz="1600" b="1" smtClean="0">
                <a:latin typeface="Courier New" pitchFamily="49" charset="0"/>
              </a:rPr>
              <a:t>		private Vector &lt;SkipListNode&gt; m_forward;</a:t>
            </a:r>
          </a:p>
          <a:p>
            <a:pPr eaLnBrk="1" hangingPunct="1">
              <a:lnSpc>
                <a:spcPct val="80000"/>
              </a:lnSpc>
              <a:buFont typeface="Wingdings" pitchFamily="2" charset="2"/>
              <a:buNone/>
            </a:pPr>
            <a:r>
              <a:rPr lang="en-US" sz="1600" b="1" smtClean="0">
                <a:latin typeface="Courier New" pitchFamily="49" charset="0"/>
              </a:rPr>
              <a:t>		private Vector &lt;AnyType&gt; m_datum;</a:t>
            </a:r>
          </a:p>
          <a:p>
            <a:pPr eaLnBrk="1" hangingPunct="1">
              <a:lnSpc>
                <a:spcPct val="80000"/>
              </a:lnSpc>
              <a:buFont typeface="Wingdings" pitchFamily="2" charset="2"/>
              <a:buNone/>
            </a:pPr>
            <a:r>
              <a:rPr lang="en-US" sz="1600" smtClean="0">
                <a:latin typeface="Courier New" pitchFamily="49" charset="0"/>
              </a:rPr>
              <a:t>	}</a:t>
            </a:r>
            <a:r>
              <a:rPr lang="en-US" smtClean="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68518591-9CA0-4F4A-A559-8817077EDA70}" type="slidenum">
              <a:rPr lang="en-US" altLang="en-US"/>
              <a:pPr>
                <a:defRPr/>
              </a:pPr>
              <a:t>19</a:t>
            </a:fld>
            <a:endParaRPr lang="en-US" altLang="en-US"/>
          </a:p>
        </p:txBody>
      </p:sp>
      <p:sp>
        <p:nvSpPr>
          <p:cNvPr id="21509" name="Rectangle 1026"/>
          <p:cNvSpPr>
            <a:spLocks noGrp="1" noChangeArrowheads="1"/>
          </p:cNvSpPr>
          <p:nvPr>
            <p:ph type="title"/>
          </p:nvPr>
        </p:nvSpPr>
        <p:spPr/>
        <p:txBody>
          <a:bodyPr/>
          <a:lstStyle/>
          <a:p>
            <a:pPr eaLnBrk="1" hangingPunct="1"/>
            <a:r>
              <a:rPr lang="en-US" smtClean="0"/>
              <a:t>Skip List Implementation (cont.)</a:t>
            </a:r>
          </a:p>
        </p:txBody>
      </p:sp>
      <p:sp>
        <p:nvSpPr>
          <p:cNvPr id="21510" name="Rectangle 1027"/>
          <p:cNvSpPr>
            <a:spLocks noGrp="1" noChangeArrowheads="1"/>
          </p:cNvSpPr>
          <p:nvPr>
            <p:ph type="body" idx="1"/>
          </p:nvPr>
        </p:nvSpPr>
        <p:spPr>
          <a:xfrm>
            <a:off x="685800" y="1066800"/>
            <a:ext cx="7772400" cy="5029200"/>
          </a:xfrm>
        </p:spPr>
        <p:txBody>
          <a:bodyPr/>
          <a:lstStyle/>
          <a:p>
            <a:pPr eaLnBrk="1" hangingPunct="1">
              <a:lnSpc>
                <a:spcPct val="80000"/>
              </a:lnSpc>
              <a:buFont typeface="Wingdings" pitchFamily="2" charset="2"/>
              <a:buNone/>
            </a:pPr>
            <a:endParaRPr lang="en-US" sz="1400" smtClean="0">
              <a:latin typeface="Courier New" pitchFamily="49" charset="0"/>
            </a:endParaRPr>
          </a:p>
          <a:p>
            <a:pPr eaLnBrk="1" hangingPunct="1">
              <a:lnSpc>
                <a:spcPct val="80000"/>
              </a:lnSpc>
              <a:buFont typeface="Wingdings" pitchFamily="2" charset="2"/>
              <a:buNone/>
            </a:pPr>
            <a:r>
              <a:rPr lang="en-US" sz="1400" smtClean="0">
                <a:latin typeface="Courier New" pitchFamily="49" charset="0"/>
              </a:rPr>
              <a:t>	SkipList(){}</a:t>
            </a:r>
          </a:p>
          <a:p>
            <a:pPr eaLnBrk="1" hangingPunct="1">
              <a:lnSpc>
                <a:spcPct val="80000"/>
              </a:lnSpc>
              <a:buFont typeface="Wingdings" pitchFamily="2" charset="2"/>
              <a:buNone/>
            </a:pPr>
            <a:r>
              <a:rPr lang="en-US" sz="1400" smtClean="0">
                <a:latin typeface="Courier New" pitchFamily="49" charset="0"/>
              </a:rPr>
              <a:t>	SkipList(int max_node_size, double probab){}</a:t>
            </a:r>
          </a:p>
          <a:p>
            <a:pPr eaLnBrk="1" hangingPunct="1">
              <a:lnSpc>
                <a:spcPct val="80000"/>
              </a:lnSpc>
              <a:buFont typeface="Wingdings" pitchFamily="2" charset="2"/>
              <a:buNone/>
            </a:pPr>
            <a:r>
              <a:rPr lang="en-US" sz="1400" smtClean="0">
                <a:latin typeface="Courier New" pitchFamily="49" charset="0"/>
              </a:rPr>
              <a:t>	SkipList(SkipList&lt;AnyType&gt; ref) {}</a:t>
            </a:r>
          </a:p>
          <a:p>
            <a:pPr eaLnBrk="1" hangingPunct="1">
              <a:lnSpc>
                <a:spcPct val="80000"/>
              </a:lnSpc>
              <a:buFont typeface="Wingdings" pitchFamily="2" charset="2"/>
              <a:buNone/>
            </a:pPr>
            <a:endParaRPr lang="en-US" sz="1400" smtClean="0">
              <a:latin typeface="Courier New" pitchFamily="49" charset="0"/>
            </a:endParaRPr>
          </a:p>
          <a:p>
            <a:pPr eaLnBrk="1" hangingPunct="1">
              <a:lnSpc>
                <a:spcPct val="80000"/>
              </a:lnSpc>
              <a:buFont typeface="Wingdings" pitchFamily="2" charset="2"/>
              <a:buNone/>
            </a:pPr>
            <a:r>
              <a:rPr lang="en-US" sz="1400" smtClean="0">
                <a:latin typeface="Courier New" pitchFamily="49" charset="0"/>
              </a:rPr>
              <a:t>	int getHighNodeSize(){}</a:t>
            </a:r>
          </a:p>
          <a:p>
            <a:pPr eaLnBrk="1" hangingPunct="1">
              <a:lnSpc>
                <a:spcPct val="80000"/>
              </a:lnSpc>
              <a:buFont typeface="Wingdings" pitchFamily="2" charset="2"/>
              <a:buNone/>
            </a:pPr>
            <a:r>
              <a:rPr lang="en-US" sz="1400" smtClean="0">
                <a:latin typeface="Courier New" pitchFamily="49" charset="0"/>
              </a:rPr>
              <a:t>	int getMaxNodeSize(){}</a:t>
            </a:r>
          </a:p>
          <a:p>
            <a:pPr eaLnBrk="1" hangingPunct="1">
              <a:lnSpc>
                <a:spcPct val="80000"/>
              </a:lnSpc>
              <a:buFont typeface="Wingdings" pitchFamily="2" charset="2"/>
              <a:buNone/>
            </a:pPr>
            <a:r>
              <a:rPr lang="en-US" sz="1400" smtClean="0">
                <a:latin typeface="Courier New" pitchFamily="49" charset="0"/>
              </a:rPr>
              <a:t>	double getProbability(){}</a:t>
            </a:r>
          </a:p>
          <a:p>
            <a:pPr eaLnBrk="1" hangingPunct="1">
              <a:lnSpc>
                <a:spcPct val="80000"/>
              </a:lnSpc>
              <a:buFont typeface="Wingdings" pitchFamily="2" charset="2"/>
              <a:buNone/>
            </a:pPr>
            <a:r>
              <a:rPr lang="en-US" sz="1400" smtClean="0">
                <a:latin typeface="Courier New" pitchFamily="49" charset="0"/>
              </a:rPr>
              <a:t>	void insert( AnyType item){}</a:t>
            </a:r>
          </a:p>
          <a:p>
            <a:pPr eaLnBrk="1" hangingPunct="1">
              <a:lnSpc>
                <a:spcPct val="80000"/>
              </a:lnSpc>
              <a:buFont typeface="Wingdings" pitchFamily="2" charset="2"/>
              <a:buNone/>
            </a:pPr>
            <a:r>
              <a:rPr lang="en-US" sz="1400" smtClean="0">
                <a:latin typeface="Courier New" pitchFamily="49" charset="0"/>
              </a:rPr>
              <a:t>	boolean find( AnyType item){}</a:t>
            </a:r>
          </a:p>
          <a:p>
            <a:pPr eaLnBrk="1" hangingPunct="1">
              <a:lnSpc>
                <a:spcPct val="80000"/>
              </a:lnSpc>
              <a:buFont typeface="Wingdings" pitchFamily="2" charset="2"/>
              <a:buNone/>
            </a:pPr>
            <a:r>
              <a:rPr lang="en-US" sz="1400" smtClean="0">
                <a:latin typeface="Courier New" pitchFamily="49" charset="0"/>
              </a:rPr>
              <a:t>	void remove( AnyType item){}</a:t>
            </a:r>
          </a:p>
          <a:p>
            <a:pPr eaLnBrk="1" hangingPunct="1">
              <a:lnSpc>
                <a:spcPct val="80000"/>
              </a:lnSpc>
              <a:buFont typeface="Wingdings" pitchFamily="2" charset="2"/>
              <a:buNone/>
            </a:pPr>
            <a:endParaRPr lang="en-US" sz="1400" smtClean="0">
              <a:latin typeface="Courier New" pitchFamily="49" charset="0"/>
            </a:endParaRPr>
          </a:p>
          <a:p>
            <a:pPr eaLnBrk="1" hangingPunct="1">
              <a:lnSpc>
                <a:spcPct val="80000"/>
              </a:lnSpc>
              <a:buFont typeface="Wingdings" pitchFamily="2" charset="2"/>
              <a:buNone/>
            </a:pPr>
            <a:r>
              <a:rPr lang="en-US" sz="1400" smtClean="0">
                <a:latin typeface="Courier New" pitchFamily="49" charset="0"/>
              </a:rPr>
              <a:t>	</a:t>
            </a:r>
            <a:r>
              <a:rPr lang="en-US" sz="1400" b="1" smtClean="0">
                <a:latin typeface="Courier New" pitchFamily="49" charset="0"/>
              </a:rPr>
              <a:t>private SkipListNode find(AnyType item, SkipListNode &lt;AnyType&gt; start){}</a:t>
            </a:r>
          </a:p>
          <a:p>
            <a:pPr eaLnBrk="1" hangingPunct="1">
              <a:lnSpc>
                <a:spcPct val="80000"/>
              </a:lnSpc>
              <a:buFont typeface="Wingdings" pitchFamily="2" charset="2"/>
              <a:buNone/>
            </a:pPr>
            <a:r>
              <a:rPr lang="en-US" sz="1400" b="1" smtClean="0">
                <a:latin typeface="Courier New" pitchFamily="49" charset="0"/>
              </a:rPr>
              <a:t>	private SkipListNode getHeader(){}</a:t>
            </a:r>
          </a:p>
          <a:p>
            <a:pPr eaLnBrk="1" hangingPunct="1">
              <a:lnSpc>
                <a:spcPct val="80000"/>
              </a:lnSpc>
              <a:buFont typeface="Wingdings" pitchFamily="2" charset="2"/>
              <a:buNone/>
            </a:pPr>
            <a:r>
              <a:rPr lang="en-US" sz="1400" b="1" smtClean="0">
                <a:latin typeface="Courier New" pitchFamily="49" charset="0"/>
              </a:rPr>
              <a:t>	private SkipListNode findInsertPoint( AnyType item, int nodesize){}</a:t>
            </a:r>
          </a:p>
          <a:p>
            <a:pPr eaLnBrk="1" hangingPunct="1">
              <a:lnSpc>
                <a:spcPct val="80000"/>
              </a:lnSpc>
              <a:buFont typeface="Wingdings" pitchFamily="2" charset="2"/>
              <a:buNone/>
            </a:pPr>
            <a:r>
              <a:rPr lang="en-US" sz="1400" b="1" smtClean="0">
                <a:latin typeface="Courier New" pitchFamily="49" charset="0"/>
              </a:rPr>
              <a:t>	private boolean insert( AnyType item, int nodesize){}</a:t>
            </a:r>
          </a:p>
          <a:p>
            <a:pPr eaLnBrk="1" hangingPunct="1">
              <a:lnSpc>
                <a:spcPct val="80000"/>
              </a:lnSpc>
              <a:buFont typeface="Wingdings" pitchFamily="2" charset="2"/>
              <a:buNone/>
            </a:pPr>
            <a:endParaRPr lang="en-US" sz="1400" b="1" smtClean="0">
              <a:latin typeface="Courier New" pitchFamily="49" charset="0"/>
            </a:endParaRPr>
          </a:p>
          <a:p>
            <a:pPr eaLnBrk="1" hangingPunct="1">
              <a:lnSpc>
                <a:spcPct val="80000"/>
              </a:lnSpc>
              <a:buFont typeface="Wingdings" pitchFamily="2" charset="2"/>
              <a:buNone/>
            </a:pPr>
            <a:r>
              <a:rPr lang="en-US" sz="1400" b="1" smtClean="0">
                <a:latin typeface="Courier New" pitchFamily="49" charset="0"/>
              </a:rPr>
              <a:t>	private int m_high_node_size;</a:t>
            </a:r>
          </a:p>
          <a:p>
            <a:pPr eaLnBrk="1" hangingPunct="1">
              <a:lnSpc>
                <a:spcPct val="80000"/>
              </a:lnSpc>
              <a:buFont typeface="Wingdings" pitchFamily="2" charset="2"/>
              <a:buNone/>
            </a:pPr>
            <a:r>
              <a:rPr lang="en-US" sz="1400" b="1" smtClean="0">
                <a:latin typeface="Courier New" pitchFamily="49" charset="0"/>
              </a:rPr>
              <a:t>	private int m_max_node_size;</a:t>
            </a:r>
          </a:p>
          <a:p>
            <a:pPr eaLnBrk="1" hangingPunct="1">
              <a:lnSpc>
                <a:spcPct val="80000"/>
              </a:lnSpc>
              <a:buFont typeface="Wingdings" pitchFamily="2" charset="2"/>
              <a:buNone/>
            </a:pPr>
            <a:r>
              <a:rPr lang="en-US" sz="1400" b="1" smtClean="0">
                <a:latin typeface="Courier New" pitchFamily="49" charset="0"/>
              </a:rPr>
              <a:t>	private double m_prob;</a:t>
            </a:r>
          </a:p>
          <a:p>
            <a:pPr eaLnBrk="1" hangingPunct="1">
              <a:lnSpc>
                <a:spcPct val="80000"/>
              </a:lnSpc>
              <a:buFont typeface="Wingdings" pitchFamily="2" charset="2"/>
              <a:buNone/>
            </a:pPr>
            <a:r>
              <a:rPr lang="en-US" sz="1400" b="1" smtClean="0">
                <a:latin typeface="Courier New" pitchFamily="49" charset="0"/>
              </a:rPr>
              <a:t>	SkipListNode&lt;AnyType&gt; m_head;</a:t>
            </a:r>
          </a:p>
          <a:p>
            <a:pPr eaLnBrk="1" hangingPunct="1">
              <a:lnSpc>
                <a:spcPct val="80000"/>
              </a:lnSpc>
              <a:buFont typeface="Wingdings" pitchFamily="2" charset="2"/>
              <a:buNone/>
            </a:pPr>
            <a:r>
              <a:rPr lang="en-US" sz="1400" smtClean="0">
                <a:latin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1A35668E-E8B1-4147-9446-0B4ED8C2904C}" type="slidenum">
              <a:rPr lang="en-US" altLang="en-US"/>
              <a:pPr>
                <a:defRPr/>
              </a:pPr>
              <a:t>2</a:t>
            </a:fld>
            <a:endParaRPr lang="en-US" altLang="en-US"/>
          </a:p>
        </p:txBody>
      </p:sp>
      <p:sp>
        <p:nvSpPr>
          <p:cNvPr id="4101" name="Rectangle 2"/>
          <p:cNvSpPr>
            <a:spLocks noGrp="1" noChangeArrowheads="1"/>
          </p:cNvSpPr>
          <p:nvPr>
            <p:ph type="title"/>
          </p:nvPr>
        </p:nvSpPr>
        <p:spPr/>
        <p:txBody>
          <a:bodyPr/>
          <a:lstStyle/>
          <a:p>
            <a:pPr eaLnBrk="1" hangingPunct="1"/>
            <a:r>
              <a:rPr lang="en-US" smtClean="0"/>
              <a:t>Looking Back at Sorted Lists</a:t>
            </a:r>
          </a:p>
        </p:txBody>
      </p:sp>
      <p:sp>
        <p:nvSpPr>
          <p:cNvPr id="4102" name="Rectangle 3"/>
          <p:cNvSpPr>
            <a:spLocks noGrp="1" noChangeArrowheads="1"/>
          </p:cNvSpPr>
          <p:nvPr>
            <p:ph type="body" idx="1"/>
          </p:nvPr>
        </p:nvSpPr>
        <p:spPr/>
        <p:txBody>
          <a:bodyPr/>
          <a:lstStyle/>
          <a:p>
            <a:pPr eaLnBrk="1" hangingPunct="1"/>
            <a:r>
              <a:rPr lang="en-US" b="1" u="sng" smtClean="0"/>
              <a:t>Sorted Linked List</a:t>
            </a:r>
            <a:br>
              <a:rPr lang="en-US" b="1" u="sng" smtClean="0"/>
            </a:br>
            <a:r>
              <a:rPr lang="en-US" smtClean="0"/>
              <a:t>What is the worst case performance of find( ), insert( )?</a:t>
            </a:r>
          </a:p>
          <a:p>
            <a:pPr eaLnBrk="1" hangingPunct="1"/>
            <a:endParaRPr lang="en-US" smtClean="0"/>
          </a:p>
          <a:p>
            <a:pPr eaLnBrk="1" hangingPunct="1"/>
            <a:r>
              <a:rPr lang="en-US" b="1" u="sng" smtClean="0"/>
              <a:t>Sorted Array</a:t>
            </a:r>
          </a:p>
          <a:p>
            <a:pPr eaLnBrk="1" hangingPunct="1">
              <a:buFont typeface="Wingdings" pitchFamily="2" charset="2"/>
              <a:buNone/>
            </a:pPr>
            <a:r>
              <a:rPr lang="en-US" smtClean="0"/>
              <a:t>	What is the worst case performance of find( ), insert(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052442C5-A3D0-4555-A01E-351CE7CCB501}" type="slidenum">
              <a:rPr lang="en-US" altLang="en-US"/>
              <a:pPr>
                <a:defRPr/>
              </a:pPr>
              <a:t>20</a:t>
            </a:fld>
            <a:endParaRPr lang="en-US" altLang="en-US"/>
          </a:p>
        </p:txBody>
      </p:sp>
      <p:sp>
        <p:nvSpPr>
          <p:cNvPr id="22533" name="Rectangle 2"/>
          <p:cNvSpPr>
            <a:spLocks noGrp="1" noChangeArrowheads="1"/>
          </p:cNvSpPr>
          <p:nvPr>
            <p:ph type="title"/>
          </p:nvPr>
        </p:nvSpPr>
        <p:spPr/>
        <p:txBody>
          <a:bodyPr/>
          <a:lstStyle/>
          <a:p>
            <a:pPr eaLnBrk="1" hangingPunct="1"/>
            <a:r>
              <a:rPr lang="en-US" smtClean="0"/>
              <a:t>find</a:t>
            </a:r>
          </a:p>
        </p:txBody>
      </p:sp>
      <p:sp>
        <p:nvSpPr>
          <p:cNvPr id="22534" name="Rectangle 3"/>
          <p:cNvSpPr>
            <a:spLocks noGrp="1" noChangeArrowheads="1"/>
          </p:cNvSpPr>
          <p:nvPr>
            <p:ph type="body" idx="1"/>
          </p:nvPr>
        </p:nvSpPr>
        <p:spPr>
          <a:xfrm>
            <a:off x="228600" y="1295400"/>
            <a:ext cx="8610600" cy="4800600"/>
          </a:xfrm>
        </p:spPr>
        <p:txBody>
          <a:bodyPr/>
          <a:lstStyle/>
          <a:p>
            <a:pPr eaLnBrk="1" hangingPunct="1">
              <a:buFont typeface="Wingdings" pitchFamily="2" charset="2"/>
              <a:buNone/>
            </a:pPr>
            <a:r>
              <a:rPr lang="en-US" sz="1600" smtClean="0">
                <a:latin typeface="Courier New" pitchFamily="49" charset="0"/>
              </a:rPr>
              <a:t>boolean find(Comparable x) </a:t>
            </a:r>
          </a:p>
          <a:p>
            <a:pPr eaLnBrk="1" hangingPunct="1">
              <a:buFont typeface="Wingdings" pitchFamily="2" charset="2"/>
              <a:buNone/>
            </a:pPr>
            <a:r>
              <a:rPr lang="en-US" sz="1600" smtClean="0">
                <a:latin typeface="Courier New" pitchFamily="49" charset="0"/>
              </a:rPr>
              <a:t>{</a:t>
            </a:r>
          </a:p>
          <a:p>
            <a:pPr eaLnBrk="1" hangingPunct="1">
              <a:buFont typeface="Wingdings" pitchFamily="2" charset="2"/>
              <a:buNone/>
            </a:pPr>
            <a:r>
              <a:rPr lang="en-US" sz="1600" smtClean="0">
                <a:latin typeface="Courier New" pitchFamily="49" charset="0"/>
              </a:rPr>
              <a:t>	node = header node</a:t>
            </a:r>
          </a:p>
          <a:p>
            <a:pPr eaLnBrk="1" hangingPunct="1">
              <a:buFont typeface="Wingdings" pitchFamily="2" charset="2"/>
              <a:buNone/>
            </a:pPr>
            <a:r>
              <a:rPr lang="en-US" sz="1600" smtClean="0">
                <a:latin typeface="Courier New" pitchFamily="49" charset="0"/>
              </a:rPr>
              <a:t>	for(reference level of node from (nodesize-1) down to 0)</a:t>
            </a:r>
          </a:p>
          <a:p>
            <a:pPr eaLnBrk="1" hangingPunct="1">
              <a:buFont typeface="Wingdings" pitchFamily="2" charset="2"/>
              <a:buNone/>
            </a:pPr>
            <a:r>
              <a:rPr lang="en-US" sz="1600" smtClean="0">
                <a:latin typeface="Courier New" pitchFamily="49" charset="0"/>
              </a:rPr>
              <a:t>		while (the node referred to is less than x)</a:t>
            </a:r>
          </a:p>
          <a:p>
            <a:pPr eaLnBrk="1" hangingPunct="1">
              <a:buFont typeface="Wingdings" pitchFamily="2" charset="2"/>
              <a:buNone/>
            </a:pPr>
            <a:r>
              <a:rPr lang="en-US" sz="1600" smtClean="0">
                <a:latin typeface="Courier New" pitchFamily="49" charset="0"/>
              </a:rPr>
              <a:t>			node = node referred to</a:t>
            </a:r>
          </a:p>
          <a:p>
            <a:pPr eaLnBrk="1" hangingPunct="1">
              <a:buFont typeface="Wingdings" pitchFamily="2" charset="2"/>
              <a:buNone/>
            </a:pPr>
            <a:r>
              <a:rPr lang="en-US" sz="1600" smtClean="0">
                <a:latin typeface="Courier New" pitchFamily="49" charset="0"/>
              </a:rPr>
              <a:t>	if (node referred to has value x)</a:t>
            </a:r>
          </a:p>
          <a:p>
            <a:pPr eaLnBrk="1" hangingPunct="1">
              <a:buFont typeface="Wingdings" pitchFamily="2" charset="2"/>
              <a:buNone/>
            </a:pPr>
            <a:r>
              <a:rPr lang="en-US" sz="1600" smtClean="0">
                <a:latin typeface="Courier New" pitchFamily="49" charset="0"/>
              </a:rPr>
              <a:t>		return true</a:t>
            </a:r>
          </a:p>
          <a:p>
            <a:pPr eaLnBrk="1" hangingPunct="1">
              <a:buFont typeface="Wingdings" pitchFamily="2" charset="2"/>
              <a:buNone/>
            </a:pPr>
            <a:r>
              <a:rPr lang="en-US" sz="1600" smtClean="0">
                <a:latin typeface="Courier New" pitchFamily="49" charset="0"/>
              </a:rPr>
              <a:t>	else </a:t>
            </a:r>
          </a:p>
          <a:p>
            <a:pPr eaLnBrk="1" hangingPunct="1">
              <a:buFont typeface="Wingdings" pitchFamily="2" charset="2"/>
              <a:buNone/>
            </a:pPr>
            <a:r>
              <a:rPr lang="en-US" sz="1600" smtClean="0">
                <a:latin typeface="Courier New" pitchFamily="49" charset="0"/>
              </a:rPr>
              <a:t>		return false</a:t>
            </a:r>
          </a:p>
          <a:p>
            <a:pPr eaLnBrk="1" hangingPunct="1">
              <a:buFont typeface="Wingdings" pitchFamily="2" charset="2"/>
              <a:buNone/>
            </a:pPr>
            <a:r>
              <a:rPr lang="en-US" sz="1600" smtClean="0">
                <a:latin typeface="Courier New"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B27100AC-FFEF-4332-A390-2F7D8C752EAD}" type="slidenum">
              <a:rPr lang="en-US" altLang="en-US"/>
              <a:pPr>
                <a:defRPr/>
              </a:pPr>
              <a:t>21</a:t>
            </a:fld>
            <a:endParaRPr lang="en-US" altLang="en-US"/>
          </a:p>
        </p:txBody>
      </p:sp>
      <p:sp>
        <p:nvSpPr>
          <p:cNvPr id="23557" name="Rectangle 2"/>
          <p:cNvSpPr>
            <a:spLocks noGrp="1" noChangeArrowheads="1"/>
          </p:cNvSpPr>
          <p:nvPr>
            <p:ph type="title"/>
          </p:nvPr>
        </p:nvSpPr>
        <p:spPr/>
        <p:txBody>
          <a:bodyPr/>
          <a:lstStyle/>
          <a:p>
            <a:pPr eaLnBrk="1" hangingPunct="1"/>
            <a:r>
              <a:rPr lang="en-US" smtClean="0"/>
              <a:t>findInsertPoint</a:t>
            </a:r>
          </a:p>
        </p:txBody>
      </p:sp>
      <p:sp>
        <p:nvSpPr>
          <p:cNvPr id="23558" name="Rectangle 3"/>
          <p:cNvSpPr>
            <a:spLocks noGrp="1" noChangeArrowheads="1"/>
          </p:cNvSpPr>
          <p:nvPr>
            <p:ph type="body" idx="1"/>
          </p:nvPr>
        </p:nvSpPr>
        <p:spPr/>
        <p:txBody>
          <a:bodyPr/>
          <a:lstStyle/>
          <a:p>
            <a:pPr eaLnBrk="1" hangingPunct="1"/>
            <a:r>
              <a:rPr lang="en-US" sz="2800" smtClean="0"/>
              <a:t>Ordinary list insertion: </a:t>
            </a:r>
          </a:p>
          <a:p>
            <a:pPr eaLnBrk="1" hangingPunct="1">
              <a:buFont typeface="Wingdings" pitchFamily="2" charset="2"/>
              <a:buNone/>
            </a:pPr>
            <a:r>
              <a:rPr lang="en-US" sz="2800" smtClean="0"/>
              <a:t>	Have handle (iterator) to node to insert in front of</a:t>
            </a:r>
          </a:p>
          <a:p>
            <a:pPr eaLnBrk="1" hangingPunct="1"/>
            <a:r>
              <a:rPr lang="en-US" sz="2800" smtClean="0"/>
              <a:t>Skip list insertion:</a:t>
            </a:r>
          </a:p>
          <a:p>
            <a:pPr eaLnBrk="1" hangingPunct="1">
              <a:buFont typeface="Wingdings" pitchFamily="2" charset="2"/>
              <a:buNone/>
            </a:pPr>
            <a:r>
              <a:rPr lang="en-US" sz="2800" smtClean="0"/>
              <a:t>	Need handle to all nodes that skip to node of given size at insertion point (all “see-able” nodes).</a:t>
            </a:r>
          </a:p>
          <a:p>
            <a:pPr eaLnBrk="1" hangingPunct="1"/>
            <a:r>
              <a:rPr lang="en-US" sz="2800" smtClean="0"/>
              <a:t>Use </a:t>
            </a:r>
            <a:r>
              <a:rPr lang="en-US" sz="2800" smtClean="0">
                <a:latin typeface="Courier New" pitchFamily="49" charset="0"/>
              </a:rPr>
              <a:t>backLook</a:t>
            </a:r>
            <a:r>
              <a:rPr lang="en-US" sz="2800" smtClean="0"/>
              <a:t> structure with a pointer for each level of node to be inserted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3BC4537E-D81D-4E5D-9770-D128EA5685F7}" type="slidenum">
              <a:rPr lang="en-US" altLang="en-US"/>
              <a:pPr>
                <a:defRPr/>
              </a:pPr>
              <a:t>22</a:t>
            </a:fld>
            <a:endParaRPr lang="en-US" altLang="en-US"/>
          </a:p>
        </p:txBody>
      </p:sp>
      <p:sp>
        <p:nvSpPr>
          <p:cNvPr id="24581" name="Rectangle 2"/>
          <p:cNvSpPr>
            <a:spLocks noGrp="1" noChangeArrowheads="1"/>
          </p:cNvSpPr>
          <p:nvPr>
            <p:ph type="title"/>
          </p:nvPr>
        </p:nvSpPr>
        <p:spPr/>
        <p:txBody>
          <a:bodyPr/>
          <a:lstStyle/>
          <a:p>
            <a:pPr eaLnBrk="1" hangingPunct="1"/>
            <a:r>
              <a:rPr lang="en-US" smtClean="0"/>
              <a:t>Insert 6.5</a:t>
            </a:r>
          </a:p>
        </p:txBody>
      </p:sp>
      <p:pic>
        <p:nvPicPr>
          <p:cNvPr id="24582" name="Picture 4" descr="skip_example_1"/>
          <p:cNvPicPr>
            <a:picLocks noChangeAspect="1" noChangeArrowheads="1"/>
          </p:cNvPicPr>
          <p:nvPr/>
        </p:nvPicPr>
        <p:blipFill>
          <a:blip r:embed="rId3" cstate="print"/>
          <a:srcRect/>
          <a:stretch>
            <a:fillRect/>
          </a:stretch>
        </p:blipFill>
        <p:spPr bwMode="auto">
          <a:xfrm>
            <a:off x="685800" y="1304925"/>
            <a:ext cx="7772400" cy="21240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10"/>
          </p:nvPr>
        </p:nvSpPr>
        <p:spPr/>
        <p:txBody>
          <a:bodyPr/>
          <a:lstStyle/>
          <a:p>
            <a:pPr>
              <a:defRPr/>
            </a:pPr>
            <a:r>
              <a:rPr lang="en-US"/>
              <a:t>8/3/2007</a:t>
            </a:r>
            <a:endParaRPr lang="en-US" altLang="en-US"/>
          </a:p>
        </p:txBody>
      </p:sp>
      <p:sp>
        <p:nvSpPr>
          <p:cNvPr id="5" name="Footer Placeholder 2"/>
          <p:cNvSpPr>
            <a:spLocks noGrp="1"/>
          </p:cNvSpPr>
          <p:nvPr>
            <p:ph type="ftr" sz="quarter" idx="11"/>
          </p:nvPr>
        </p:nvSpPr>
        <p:spPr/>
        <p:txBody>
          <a:bodyPr/>
          <a:lstStyle/>
          <a:p>
            <a:pPr>
              <a:defRPr/>
            </a:pPr>
            <a:r>
              <a:rPr lang="en-US" altLang="en-US"/>
              <a:t>UMBC CMSC 341 SkipList</a:t>
            </a:r>
          </a:p>
        </p:txBody>
      </p:sp>
      <p:sp>
        <p:nvSpPr>
          <p:cNvPr id="6" name="Slide Number Placeholder 3"/>
          <p:cNvSpPr>
            <a:spLocks noGrp="1"/>
          </p:cNvSpPr>
          <p:nvPr>
            <p:ph type="sldNum" sz="quarter" idx="12"/>
          </p:nvPr>
        </p:nvSpPr>
        <p:spPr/>
        <p:txBody>
          <a:bodyPr/>
          <a:lstStyle/>
          <a:p>
            <a:pPr>
              <a:defRPr/>
            </a:pPr>
            <a:fld id="{A0B10A00-E97E-49BF-9AF8-4613A0530441}" type="slidenum">
              <a:rPr lang="en-US" altLang="en-US"/>
              <a:pPr>
                <a:defRPr/>
              </a:pPr>
              <a:t>23</a:t>
            </a:fld>
            <a:endParaRPr lang="en-US" altLang="en-US"/>
          </a:p>
        </p:txBody>
      </p:sp>
      <p:pic>
        <p:nvPicPr>
          <p:cNvPr id="25605" name="Picture 2" descr="img44"/>
          <p:cNvPicPr>
            <a:picLocks noChangeAspect="1" noChangeArrowheads="1"/>
          </p:cNvPicPr>
          <p:nvPr/>
        </p:nvPicPr>
        <p:blipFill>
          <a:blip r:embed="rId3" cstate="print"/>
          <a:srcRect/>
          <a:stretch>
            <a:fillRect/>
          </a:stretch>
        </p:blipFill>
        <p:spPr bwMode="auto">
          <a:xfrm>
            <a:off x="0" y="0"/>
            <a:ext cx="9144000" cy="2554288"/>
          </a:xfrm>
          <a:prstGeom prst="rect">
            <a:avLst/>
          </a:prstGeom>
          <a:noFill/>
          <a:ln w="9525">
            <a:noFill/>
            <a:miter lim="800000"/>
            <a:headEnd/>
            <a:tailEnd/>
          </a:ln>
        </p:spPr>
      </p:pic>
      <p:sp>
        <p:nvSpPr>
          <p:cNvPr id="25606" name="Text Box 3"/>
          <p:cNvSpPr txBox="1">
            <a:spLocks noChangeArrowheads="1"/>
          </p:cNvSpPr>
          <p:nvPr/>
        </p:nvSpPr>
        <p:spPr bwMode="auto">
          <a:xfrm>
            <a:off x="266700" y="2566988"/>
            <a:ext cx="8610600" cy="3292475"/>
          </a:xfrm>
          <a:prstGeom prst="rect">
            <a:avLst/>
          </a:prstGeom>
          <a:noFill/>
          <a:ln w="9525">
            <a:noFill/>
            <a:miter lim="800000"/>
            <a:headEnd/>
            <a:tailEnd/>
          </a:ln>
        </p:spPr>
        <p:txBody>
          <a:bodyPr>
            <a:spAutoFit/>
          </a:bodyPr>
          <a:lstStyle/>
          <a:p>
            <a:pPr eaLnBrk="0" hangingPunct="0">
              <a:spcBef>
                <a:spcPct val="50000"/>
              </a:spcBef>
            </a:pPr>
            <a:r>
              <a:rPr lang="en-US" sz="2000"/>
              <a:t>In the figure, the insertion point is between nodes 6 and 7.  “Looking” back towards the header, the nodes you can “see” at the various levels are</a:t>
            </a:r>
            <a:br>
              <a:rPr lang="en-US" sz="2000"/>
            </a:br>
            <a:r>
              <a:rPr lang="en-US" sz="2000"/>
              <a:t>	         level   node seen</a:t>
            </a:r>
            <a:br>
              <a:rPr lang="en-US" sz="2000"/>
            </a:br>
            <a:r>
              <a:rPr lang="en-US" sz="2000"/>
              <a:t>		0	6</a:t>
            </a:r>
            <a:br>
              <a:rPr lang="en-US" sz="2000"/>
            </a:br>
            <a:r>
              <a:rPr lang="en-US" sz="2000"/>
              <a:t>		1	6</a:t>
            </a:r>
            <a:br>
              <a:rPr lang="en-US" sz="2000"/>
            </a:br>
            <a:r>
              <a:rPr lang="en-US" sz="2000"/>
              <a:t>		2	4</a:t>
            </a:r>
            <a:br>
              <a:rPr lang="en-US" sz="2000"/>
            </a:br>
            <a:r>
              <a:rPr lang="en-US" sz="2000"/>
              <a:t>		3	header</a:t>
            </a:r>
          </a:p>
          <a:p>
            <a:pPr eaLnBrk="0" hangingPunct="0">
              <a:spcBef>
                <a:spcPct val="50000"/>
              </a:spcBef>
            </a:pPr>
            <a:r>
              <a:rPr lang="en-US" sz="2000"/>
              <a:t>We construct a “backLook” node that has its forward pointers set to the relevant “see-able” nodes.  This is the type of node returned by the findInsertPoint method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70AAF5EA-EFC6-4097-8901-780C900881B7}" type="slidenum">
              <a:rPr lang="en-US" altLang="en-US"/>
              <a:pPr>
                <a:defRPr/>
              </a:pPr>
              <a:t>24</a:t>
            </a:fld>
            <a:endParaRPr lang="en-US" altLang="en-US"/>
          </a:p>
        </p:txBody>
      </p:sp>
      <p:sp>
        <p:nvSpPr>
          <p:cNvPr id="26629" name="Rectangle 2"/>
          <p:cNvSpPr>
            <a:spLocks noGrp="1" noChangeArrowheads="1"/>
          </p:cNvSpPr>
          <p:nvPr>
            <p:ph type="title"/>
          </p:nvPr>
        </p:nvSpPr>
        <p:spPr/>
        <p:txBody>
          <a:bodyPr/>
          <a:lstStyle/>
          <a:p>
            <a:pPr eaLnBrk="1" hangingPunct="1"/>
            <a:r>
              <a:rPr lang="en-US" smtClean="0"/>
              <a:t>insert Method</a:t>
            </a:r>
          </a:p>
        </p:txBody>
      </p:sp>
      <p:sp>
        <p:nvSpPr>
          <p:cNvPr id="26630" name="Rectangle 3"/>
          <p:cNvSpPr>
            <a:spLocks noGrp="1" noChangeArrowheads="1"/>
          </p:cNvSpPr>
          <p:nvPr>
            <p:ph type="body" idx="1"/>
          </p:nvPr>
        </p:nvSpPr>
        <p:spPr/>
        <p:txBody>
          <a:bodyPr/>
          <a:lstStyle/>
          <a:p>
            <a:pPr eaLnBrk="1" hangingPunct="1"/>
            <a:r>
              <a:rPr lang="en-US" sz="2400" smtClean="0"/>
              <a:t>Once we have the backLook node returned by findInsertPoint and have constructed the new node to be inserted, the insertion is easy.</a:t>
            </a:r>
            <a:br>
              <a:rPr lang="en-US" sz="2400" smtClean="0"/>
            </a:br>
            <a:endParaRPr lang="en-US" sz="2400" smtClean="0"/>
          </a:p>
          <a:p>
            <a:pPr eaLnBrk="1" hangingPunct="1"/>
            <a:r>
              <a:rPr lang="en-US" sz="2400" smtClean="0"/>
              <a:t>The public insert( AnyType x) decides on the new nodes size by random choice, then calls the overloaded private insert( AnyType x, int nodeSize) to do the work.</a:t>
            </a:r>
            <a:br>
              <a:rPr lang="en-US" sz="2400" smtClean="0"/>
            </a:br>
            <a:endParaRPr lang="en-US" sz="2400" smtClean="0"/>
          </a:p>
          <a:p>
            <a:pPr eaLnBrk="1" hangingPunct="1"/>
            <a:r>
              <a:rPr lang="en-US" sz="2400" smtClean="0"/>
              <a:t>Code in C is available in Dr. Anastasio’s HTML version of these notes.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8/3/2007</a:t>
            </a:r>
            <a:endParaRPr lang="en-US" altLang="en-US"/>
          </a:p>
        </p:txBody>
      </p:sp>
      <p:sp>
        <p:nvSpPr>
          <p:cNvPr id="6" name="Footer Placeholder 4"/>
          <p:cNvSpPr>
            <a:spLocks noGrp="1"/>
          </p:cNvSpPr>
          <p:nvPr>
            <p:ph type="ftr" sz="quarter" idx="11"/>
          </p:nvPr>
        </p:nvSpPr>
        <p:spPr/>
        <p:txBody>
          <a:bodyPr/>
          <a:lstStyle/>
          <a:p>
            <a:pPr>
              <a:defRPr/>
            </a:pPr>
            <a:r>
              <a:rPr lang="en-US" altLang="en-US"/>
              <a:t>UMBC CMSC 341 SkipList</a:t>
            </a:r>
          </a:p>
        </p:txBody>
      </p:sp>
      <p:sp>
        <p:nvSpPr>
          <p:cNvPr id="7" name="Slide Number Placeholder 5"/>
          <p:cNvSpPr>
            <a:spLocks noGrp="1"/>
          </p:cNvSpPr>
          <p:nvPr>
            <p:ph type="sldNum" sz="quarter" idx="12"/>
          </p:nvPr>
        </p:nvSpPr>
        <p:spPr/>
        <p:txBody>
          <a:bodyPr/>
          <a:lstStyle/>
          <a:p>
            <a:pPr>
              <a:defRPr/>
            </a:pPr>
            <a:fld id="{1C2F91B8-C833-4465-B119-8B8748736421}" type="slidenum">
              <a:rPr lang="en-US" altLang="en-US"/>
              <a:pPr>
                <a:defRPr/>
              </a:pPr>
              <a:t>3</a:t>
            </a:fld>
            <a:endParaRPr lang="en-US" altLang="en-US"/>
          </a:p>
        </p:txBody>
      </p:sp>
      <p:sp>
        <p:nvSpPr>
          <p:cNvPr id="5125" name="Rectangle 2"/>
          <p:cNvSpPr>
            <a:spLocks noGrp="1" noChangeArrowheads="1"/>
          </p:cNvSpPr>
          <p:nvPr>
            <p:ph type="title"/>
          </p:nvPr>
        </p:nvSpPr>
        <p:spPr/>
        <p:txBody>
          <a:bodyPr/>
          <a:lstStyle/>
          <a:p>
            <a:pPr eaLnBrk="1" hangingPunct="1"/>
            <a:r>
              <a:rPr lang="en-US" smtClean="0"/>
              <a:t>An Alternative Sorted Linked List</a:t>
            </a:r>
          </a:p>
        </p:txBody>
      </p:sp>
      <p:sp>
        <p:nvSpPr>
          <p:cNvPr id="5126" name="Rectangle 3"/>
          <p:cNvSpPr>
            <a:spLocks noGrp="1" noChangeArrowheads="1"/>
          </p:cNvSpPr>
          <p:nvPr>
            <p:ph type="body" idx="1"/>
          </p:nvPr>
        </p:nvSpPr>
        <p:spPr>
          <a:xfrm>
            <a:off x="381000" y="1066800"/>
            <a:ext cx="8763000" cy="5029200"/>
          </a:xfrm>
        </p:spPr>
        <p:txBody>
          <a:bodyPr/>
          <a:lstStyle/>
          <a:p>
            <a:pPr eaLnBrk="1" hangingPunct="1"/>
            <a:r>
              <a:rPr lang="en-US" smtClean="0"/>
              <a:t>What if you skip every other node?</a:t>
            </a:r>
          </a:p>
          <a:p>
            <a:pPr lvl="1" eaLnBrk="1" hangingPunct="1"/>
            <a:r>
              <a:rPr lang="en-US" smtClean="0"/>
              <a:t>Every other node has a pointer to the next and the one after that</a:t>
            </a:r>
          </a:p>
          <a:p>
            <a:pPr eaLnBrk="1" hangingPunct="1"/>
            <a:endParaRPr lang="en-US" smtClean="0"/>
          </a:p>
          <a:p>
            <a:pPr eaLnBrk="1" hangingPunct="1"/>
            <a:endParaRPr lang="en-US" smtClean="0"/>
          </a:p>
          <a:p>
            <a:pPr eaLnBrk="1" hangingPunct="1"/>
            <a:r>
              <a:rPr lang="en-US" smtClean="0"/>
              <a:t>Find :</a:t>
            </a:r>
          </a:p>
          <a:p>
            <a:pPr lvl="1" eaLnBrk="1" hangingPunct="1"/>
            <a:r>
              <a:rPr lang="en-US" smtClean="0"/>
              <a:t>follow “skip” pointer until target &lt; this.skip.element</a:t>
            </a:r>
          </a:p>
          <a:p>
            <a:pPr eaLnBrk="1" hangingPunct="1"/>
            <a:r>
              <a:rPr lang="en-US" smtClean="0"/>
              <a:t>Resources</a:t>
            </a:r>
          </a:p>
          <a:p>
            <a:pPr lvl="1" eaLnBrk="1" hangingPunct="1"/>
            <a:r>
              <a:rPr lang="en-US" smtClean="0"/>
              <a:t>Additional storage</a:t>
            </a:r>
          </a:p>
          <a:p>
            <a:pPr eaLnBrk="1" hangingPunct="1"/>
            <a:r>
              <a:rPr lang="en-US" smtClean="0"/>
              <a:t>Performance of find( )?</a:t>
            </a:r>
          </a:p>
        </p:txBody>
      </p:sp>
      <p:pic>
        <p:nvPicPr>
          <p:cNvPr id="5127" name="Picture 4" descr="skip_lists_intro_2node"/>
          <p:cNvPicPr>
            <a:picLocks noChangeAspect="1" noChangeArrowheads="1"/>
          </p:cNvPicPr>
          <p:nvPr/>
        </p:nvPicPr>
        <p:blipFill>
          <a:blip r:embed="rId3" cstate="print"/>
          <a:srcRect/>
          <a:stretch>
            <a:fillRect/>
          </a:stretch>
        </p:blipFill>
        <p:spPr bwMode="auto">
          <a:xfrm>
            <a:off x="609600" y="2590800"/>
            <a:ext cx="7772400" cy="885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8/3/2007</a:t>
            </a:r>
            <a:endParaRPr lang="en-US" altLang="en-US"/>
          </a:p>
        </p:txBody>
      </p:sp>
      <p:sp>
        <p:nvSpPr>
          <p:cNvPr id="6" name="Footer Placeholder 4"/>
          <p:cNvSpPr>
            <a:spLocks noGrp="1"/>
          </p:cNvSpPr>
          <p:nvPr>
            <p:ph type="ftr" sz="quarter" idx="11"/>
          </p:nvPr>
        </p:nvSpPr>
        <p:spPr/>
        <p:txBody>
          <a:bodyPr/>
          <a:lstStyle/>
          <a:p>
            <a:pPr>
              <a:defRPr/>
            </a:pPr>
            <a:r>
              <a:rPr lang="en-US" altLang="en-US"/>
              <a:t>UMBC CMSC 341 SkipList</a:t>
            </a:r>
          </a:p>
        </p:txBody>
      </p:sp>
      <p:sp>
        <p:nvSpPr>
          <p:cNvPr id="7" name="Slide Number Placeholder 5"/>
          <p:cNvSpPr>
            <a:spLocks noGrp="1"/>
          </p:cNvSpPr>
          <p:nvPr>
            <p:ph type="sldNum" sz="quarter" idx="12"/>
          </p:nvPr>
        </p:nvSpPr>
        <p:spPr/>
        <p:txBody>
          <a:bodyPr/>
          <a:lstStyle/>
          <a:p>
            <a:pPr>
              <a:defRPr/>
            </a:pPr>
            <a:fld id="{15BBACFA-0139-4E64-9CE1-FF78D82009EA}" type="slidenum">
              <a:rPr lang="en-US" altLang="en-US"/>
              <a:pPr>
                <a:defRPr/>
              </a:pPr>
              <a:t>4</a:t>
            </a:fld>
            <a:endParaRPr lang="en-US" altLang="en-US"/>
          </a:p>
        </p:txBody>
      </p:sp>
      <p:sp>
        <p:nvSpPr>
          <p:cNvPr id="6149" name="Rectangle 2"/>
          <p:cNvSpPr>
            <a:spLocks noGrp="1" noChangeArrowheads="1"/>
          </p:cNvSpPr>
          <p:nvPr>
            <p:ph type="title"/>
          </p:nvPr>
        </p:nvSpPr>
        <p:spPr/>
        <p:txBody>
          <a:bodyPr/>
          <a:lstStyle/>
          <a:p>
            <a:pPr eaLnBrk="1" hangingPunct="1"/>
            <a:r>
              <a:rPr lang="en-US" smtClean="0"/>
              <a:t>Skipping Every 2</a:t>
            </a:r>
            <a:r>
              <a:rPr lang="en-US" baseline="30000" smtClean="0"/>
              <a:t>nd</a:t>
            </a:r>
            <a:r>
              <a:rPr lang="en-US" smtClean="0"/>
              <a:t> Node</a:t>
            </a:r>
          </a:p>
        </p:txBody>
      </p:sp>
      <p:pic>
        <p:nvPicPr>
          <p:cNvPr id="6150" name="Picture 4" descr="skip_lists_intro_2node"/>
          <p:cNvPicPr>
            <a:picLocks noChangeAspect="1" noChangeArrowheads="1"/>
          </p:cNvPicPr>
          <p:nvPr/>
        </p:nvPicPr>
        <p:blipFill>
          <a:blip r:embed="rId3" cstate="print"/>
          <a:srcRect/>
          <a:stretch>
            <a:fillRect/>
          </a:stretch>
        </p:blipFill>
        <p:spPr bwMode="auto">
          <a:xfrm>
            <a:off x="457200" y="1295400"/>
            <a:ext cx="7772400" cy="990600"/>
          </a:xfrm>
          <a:prstGeom prst="rect">
            <a:avLst/>
          </a:prstGeom>
          <a:noFill/>
          <a:ln w="9525">
            <a:noFill/>
            <a:miter lim="800000"/>
            <a:headEnd/>
            <a:tailEnd/>
          </a:ln>
        </p:spPr>
      </p:pic>
      <p:sp>
        <p:nvSpPr>
          <p:cNvPr id="6151" name="Text Box 5"/>
          <p:cNvSpPr txBox="1">
            <a:spLocks noChangeArrowheads="1"/>
          </p:cNvSpPr>
          <p:nvPr/>
        </p:nvSpPr>
        <p:spPr bwMode="auto">
          <a:xfrm>
            <a:off x="533400" y="2438400"/>
            <a:ext cx="8305800" cy="3743325"/>
          </a:xfrm>
          <a:prstGeom prst="rect">
            <a:avLst/>
          </a:prstGeom>
          <a:noFill/>
          <a:ln w="9525">
            <a:noFill/>
            <a:miter lim="800000"/>
            <a:headEnd/>
            <a:tailEnd/>
          </a:ln>
        </p:spPr>
        <p:txBody>
          <a:bodyPr>
            <a:spAutoFit/>
          </a:bodyPr>
          <a:lstStyle/>
          <a:p>
            <a:pPr eaLnBrk="0" hangingPunct="0">
              <a:spcBef>
                <a:spcPct val="50000"/>
              </a:spcBef>
            </a:pPr>
            <a:r>
              <a:rPr lang="en-US" sz="2400"/>
              <a:t>The value stored in each node is shown below the node and corresponds to the the position of the node in the list.</a:t>
            </a:r>
          </a:p>
          <a:p>
            <a:pPr eaLnBrk="0" hangingPunct="0">
              <a:spcBef>
                <a:spcPct val="50000"/>
              </a:spcBef>
            </a:pPr>
            <a:r>
              <a:rPr lang="en-US" sz="2400"/>
              <a:t>It’s clear that find( ) does not need to examine every node.  It can skip over every other node, then do a final examination at the end.  The number of nodes examined is no more than </a:t>
            </a:r>
            <a:r>
              <a:rPr lang="en-US" sz="2400">
                <a:sym typeface="Symbol" pitchFamily="18" charset="2"/>
              </a:rPr>
              <a:t>n/2 + 1.</a:t>
            </a:r>
          </a:p>
          <a:p>
            <a:pPr eaLnBrk="0" hangingPunct="0">
              <a:spcBef>
                <a:spcPct val="50000"/>
              </a:spcBef>
            </a:pPr>
            <a:r>
              <a:rPr lang="en-US" sz="2400">
                <a:sym typeface="Symbol" pitchFamily="18" charset="2"/>
              </a:rPr>
              <a:t>For example the nodes examined finding the value 15 would be</a:t>
            </a:r>
            <a:br>
              <a:rPr lang="en-US" sz="2400">
                <a:sym typeface="Symbol" pitchFamily="18" charset="2"/>
              </a:rPr>
            </a:br>
            <a:r>
              <a:rPr lang="en-US" sz="2400">
                <a:sym typeface="Symbol" pitchFamily="18" charset="2"/>
              </a:rPr>
              <a:t> 2, 4, 6, 8, 10, 12, 14, 16, 15 -- a total of 16/2 + 1 = 9.</a:t>
            </a:r>
            <a:endParaRPr 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8/3/2007</a:t>
            </a:r>
            <a:endParaRPr lang="en-US" altLang="en-US"/>
          </a:p>
        </p:txBody>
      </p:sp>
      <p:sp>
        <p:nvSpPr>
          <p:cNvPr id="6" name="Footer Placeholder 4"/>
          <p:cNvSpPr>
            <a:spLocks noGrp="1"/>
          </p:cNvSpPr>
          <p:nvPr>
            <p:ph type="ftr" sz="quarter" idx="11"/>
          </p:nvPr>
        </p:nvSpPr>
        <p:spPr/>
        <p:txBody>
          <a:bodyPr/>
          <a:lstStyle/>
          <a:p>
            <a:pPr>
              <a:defRPr/>
            </a:pPr>
            <a:r>
              <a:rPr lang="en-US" altLang="en-US"/>
              <a:t>UMBC CMSC 341 SkipList</a:t>
            </a:r>
          </a:p>
        </p:txBody>
      </p:sp>
      <p:sp>
        <p:nvSpPr>
          <p:cNvPr id="7" name="Slide Number Placeholder 5"/>
          <p:cNvSpPr>
            <a:spLocks noGrp="1"/>
          </p:cNvSpPr>
          <p:nvPr>
            <p:ph type="sldNum" sz="quarter" idx="12"/>
          </p:nvPr>
        </p:nvSpPr>
        <p:spPr/>
        <p:txBody>
          <a:bodyPr/>
          <a:lstStyle/>
          <a:p>
            <a:pPr>
              <a:defRPr/>
            </a:pPr>
            <a:fld id="{B18581D0-3426-4C53-881A-841DAB5AC089}" type="slidenum">
              <a:rPr lang="en-US" altLang="en-US"/>
              <a:pPr>
                <a:defRPr/>
              </a:pPr>
              <a:t>5</a:t>
            </a:fld>
            <a:endParaRPr lang="en-US" altLang="en-US"/>
          </a:p>
        </p:txBody>
      </p:sp>
      <p:sp>
        <p:nvSpPr>
          <p:cNvPr id="7173" name="Rectangle 9"/>
          <p:cNvSpPr>
            <a:spLocks noGrp="1" noChangeArrowheads="1"/>
          </p:cNvSpPr>
          <p:nvPr>
            <p:ph type="title"/>
          </p:nvPr>
        </p:nvSpPr>
        <p:spPr/>
        <p:txBody>
          <a:bodyPr/>
          <a:lstStyle/>
          <a:p>
            <a:pPr eaLnBrk="1" hangingPunct="1"/>
            <a:r>
              <a:rPr lang="en-US" smtClean="0"/>
              <a:t>Skipping Every 2</a:t>
            </a:r>
            <a:r>
              <a:rPr lang="en-US" baseline="30000" smtClean="0"/>
              <a:t>nd</a:t>
            </a:r>
            <a:r>
              <a:rPr lang="en-US" smtClean="0"/>
              <a:t> and 4</a:t>
            </a:r>
            <a:r>
              <a:rPr lang="en-US" baseline="30000" smtClean="0"/>
              <a:t>th</a:t>
            </a:r>
            <a:r>
              <a:rPr lang="en-US" smtClean="0"/>
              <a:t> Node</a:t>
            </a:r>
          </a:p>
        </p:txBody>
      </p:sp>
      <p:pic>
        <p:nvPicPr>
          <p:cNvPr id="7174" name="Picture 5" descr="skip_lists_intro_4node"/>
          <p:cNvPicPr>
            <a:picLocks noChangeAspect="1" noChangeArrowheads="1"/>
          </p:cNvPicPr>
          <p:nvPr/>
        </p:nvPicPr>
        <p:blipFill>
          <a:blip r:embed="rId3" cstate="print"/>
          <a:srcRect/>
          <a:stretch>
            <a:fillRect/>
          </a:stretch>
        </p:blipFill>
        <p:spPr bwMode="auto">
          <a:xfrm>
            <a:off x="723900" y="1371600"/>
            <a:ext cx="7696200" cy="931863"/>
          </a:xfrm>
          <a:prstGeom prst="rect">
            <a:avLst/>
          </a:prstGeom>
          <a:noFill/>
          <a:ln w="9525">
            <a:noFill/>
            <a:miter lim="800000"/>
            <a:headEnd/>
            <a:tailEnd/>
          </a:ln>
        </p:spPr>
      </p:pic>
      <p:sp>
        <p:nvSpPr>
          <p:cNvPr id="7175" name="Text Box 12"/>
          <p:cNvSpPr txBox="1">
            <a:spLocks noChangeArrowheads="1"/>
          </p:cNvSpPr>
          <p:nvPr/>
        </p:nvSpPr>
        <p:spPr bwMode="auto">
          <a:xfrm>
            <a:off x="457200" y="2819400"/>
            <a:ext cx="8077200" cy="3232150"/>
          </a:xfrm>
          <a:prstGeom prst="rect">
            <a:avLst/>
          </a:prstGeom>
          <a:noFill/>
          <a:ln w="9525">
            <a:noFill/>
            <a:miter lim="800000"/>
            <a:headEnd/>
            <a:tailEnd/>
          </a:ln>
        </p:spPr>
        <p:txBody>
          <a:bodyPr>
            <a:spAutoFit/>
          </a:bodyPr>
          <a:lstStyle/>
          <a:p>
            <a:pPr eaLnBrk="0" hangingPunct="0">
              <a:spcBef>
                <a:spcPct val="50000"/>
              </a:spcBef>
            </a:pPr>
            <a:r>
              <a:rPr lang="en-US" sz="2400"/>
              <a:t>The find operation can now make bigger skips than the previous example.  Every 4</a:t>
            </a:r>
            <a:r>
              <a:rPr lang="en-US" sz="2400" baseline="30000"/>
              <a:t>th</a:t>
            </a:r>
            <a:r>
              <a:rPr lang="en-US" sz="2400"/>
              <a:t> node is skipped until the search is confined between two nodes of size 3.  At this point as many as three nodes may need to be scanned.  It’s also possible that some nodes may be examined more than once.  The number of nodes examined is no more than </a:t>
            </a:r>
            <a:r>
              <a:rPr lang="en-US" sz="2400">
                <a:sym typeface="Symbol" pitchFamily="18" charset="2"/>
              </a:rPr>
              <a:t>n / 4 + 3.</a:t>
            </a:r>
          </a:p>
          <a:p>
            <a:pPr eaLnBrk="0" hangingPunct="0">
              <a:spcBef>
                <a:spcPct val="50000"/>
              </a:spcBef>
            </a:pPr>
            <a:r>
              <a:rPr lang="en-US" sz="2400">
                <a:sym typeface="Symbol" pitchFamily="18" charset="2"/>
              </a:rPr>
              <a:t>Again, look at the nodes examined when searching for 15.</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BF9752BE-14AF-4B48-B1A7-D23B287176D7}" type="slidenum">
              <a:rPr lang="en-US" altLang="en-US"/>
              <a:pPr>
                <a:defRPr/>
              </a:pPr>
              <a:t>6</a:t>
            </a:fld>
            <a:endParaRPr lang="en-US" altLang="en-US"/>
          </a:p>
        </p:txBody>
      </p:sp>
      <p:sp>
        <p:nvSpPr>
          <p:cNvPr id="8197" name="Rectangle 2"/>
          <p:cNvSpPr>
            <a:spLocks noGrp="1" noChangeArrowheads="1"/>
          </p:cNvSpPr>
          <p:nvPr>
            <p:ph type="title"/>
          </p:nvPr>
        </p:nvSpPr>
        <p:spPr/>
        <p:txBody>
          <a:bodyPr/>
          <a:lstStyle/>
          <a:p>
            <a:pPr eaLnBrk="1" hangingPunct="1"/>
            <a:r>
              <a:rPr lang="en-US" smtClean="0"/>
              <a:t>New and Improved Alternative</a:t>
            </a:r>
          </a:p>
        </p:txBody>
      </p:sp>
      <p:sp>
        <p:nvSpPr>
          <p:cNvPr id="8198" name="Rectangle 3"/>
          <p:cNvSpPr>
            <a:spLocks noGrp="1" noChangeArrowheads="1"/>
          </p:cNvSpPr>
          <p:nvPr>
            <p:ph type="body" idx="1"/>
          </p:nvPr>
        </p:nvSpPr>
        <p:spPr/>
        <p:txBody>
          <a:bodyPr/>
          <a:lstStyle/>
          <a:p>
            <a:pPr eaLnBrk="1" hangingPunct="1"/>
            <a:r>
              <a:rPr lang="en-US" smtClean="0"/>
              <a:t>Add hierarchy of skip pointers</a:t>
            </a:r>
          </a:p>
          <a:p>
            <a:pPr lvl="1" eaLnBrk="1" hangingPunct="1"/>
            <a:r>
              <a:rPr lang="en-US" sz="2200" smtClean="0"/>
              <a:t>every 2</a:t>
            </a:r>
            <a:r>
              <a:rPr lang="en-US" sz="3000" baseline="30000" smtClean="0"/>
              <a:t>i</a:t>
            </a:r>
            <a:r>
              <a:rPr lang="en-US" sz="2200" smtClean="0"/>
              <a:t>-th node points 2</a:t>
            </a:r>
            <a:r>
              <a:rPr lang="en-US" sz="3000" baseline="30000" smtClean="0"/>
              <a:t>i</a:t>
            </a:r>
            <a:r>
              <a:rPr lang="en-US" sz="2200" smtClean="0"/>
              <a:t> nodes ahead</a:t>
            </a:r>
          </a:p>
          <a:p>
            <a:pPr lvl="1" eaLnBrk="1" hangingPunct="1"/>
            <a:r>
              <a:rPr lang="en-US" sz="2200" smtClean="0"/>
              <a:t>For example, every 2</a:t>
            </a:r>
            <a:r>
              <a:rPr lang="en-US" sz="2200" baseline="30000" smtClean="0"/>
              <a:t>nd</a:t>
            </a:r>
            <a:r>
              <a:rPr lang="en-US" sz="2200" smtClean="0"/>
              <a:t> node has a reference 2 nodes ahead; every 8</a:t>
            </a:r>
            <a:r>
              <a:rPr lang="en-US" sz="2200" baseline="30000" smtClean="0"/>
              <a:t>th</a:t>
            </a:r>
            <a:r>
              <a:rPr lang="en-US" sz="2200" smtClean="0"/>
              <a:t> node has a reference 8 nodes ahead</a:t>
            </a:r>
            <a:endParaRPr lang="en-US" smtClean="0"/>
          </a:p>
          <a:p>
            <a:pPr eaLnBrk="1" hangingPunct="1"/>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8/3/2007</a:t>
            </a:r>
            <a:endParaRPr lang="en-US" altLang="en-US"/>
          </a:p>
        </p:txBody>
      </p:sp>
      <p:sp>
        <p:nvSpPr>
          <p:cNvPr id="6" name="Footer Placeholder 2"/>
          <p:cNvSpPr>
            <a:spLocks noGrp="1"/>
          </p:cNvSpPr>
          <p:nvPr>
            <p:ph type="ftr" sz="quarter" idx="11"/>
          </p:nvPr>
        </p:nvSpPr>
        <p:spPr/>
        <p:txBody>
          <a:bodyPr/>
          <a:lstStyle/>
          <a:p>
            <a:pPr>
              <a:defRPr/>
            </a:pPr>
            <a:r>
              <a:rPr lang="en-US" altLang="en-US"/>
              <a:t>UMBC CMSC 341 SkipList</a:t>
            </a:r>
          </a:p>
        </p:txBody>
      </p:sp>
      <p:sp>
        <p:nvSpPr>
          <p:cNvPr id="7" name="Slide Number Placeholder 3"/>
          <p:cNvSpPr>
            <a:spLocks noGrp="1"/>
          </p:cNvSpPr>
          <p:nvPr>
            <p:ph type="sldNum" sz="quarter" idx="12"/>
          </p:nvPr>
        </p:nvSpPr>
        <p:spPr/>
        <p:txBody>
          <a:bodyPr/>
          <a:lstStyle/>
          <a:p>
            <a:pPr>
              <a:defRPr/>
            </a:pPr>
            <a:fld id="{E924A3D1-BC6B-4032-8FF2-44A05544F2EA}" type="slidenum">
              <a:rPr lang="en-US" altLang="en-US"/>
              <a:pPr>
                <a:defRPr/>
              </a:pPr>
              <a:t>7</a:t>
            </a:fld>
            <a:endParaRPr lang="en-US" altLang="en-US"/>
          </a:p>
        </p:txBody>
      </p:sp>
      <p:pic>
        <p:nvPicPr>
          <p:cNvPr id="9221" name="Picture 2" descr="skip_lists_intro"/>
          <p:cNvPicPr>
            <a:picLocks noChangeAspect="1" noChangeArrowheads="1"/>
          </p:cNvPicPr>
          <p:nvPr/>
        </p:nvPicPr>
        <p:blipFill>
          <a:blip r:embed="rId3" cstate="print"/>
          <a:srcRect/>
          <a:stretch>
            <a:fillRect/>
          </a:stretch>
        </p:blipFill>
        <p:spPr bwMode="auto">
          <a:xfrm>
            <a:off x="457200" y="609600"/>
            <a:ext cx="7772400" cy="1981200"/>
          </a:xfrm>
          <a:prstGeom prst="rect">
            <a:avLst/>
          </a:prstGeom>
          <a:noFill/>
          <a:ln w="9525">
            <a:noFill/>
            <a:miter lim="800000"/>
            <a:headEnd/>
            <a:tailEnd/>
          </a:ln>
        </p:spPr>
      </p:pic>
      <p:sp>
        <p:nvSpPr>
          <p:cNvPr id="9222" name="Text Box 3"/>
          <p:cNvSpPr txBox="1">
            <a:spLocks noChangeArrowheads="1"/>
          </p:cNvSpPr>
          <p:nvPr/>
        </p:nvSpPr>
        <p:spPr bwMode="auto">
          <a:xfrm>
            <a:off x="304800" y="228600"/>
            <a:ext cx="8001000" cy="457200"/>
          </a:xfrm>
          <a:prstGeom prst="rect">
            <a:avLst/>
          </a:prstGeom>
          <a:noFill/>
          <a:ln w="9525">
            <a:noFill/>
            <a:miter lim="800000"/>
            <a:headEnd/>
            <a:tailEnd/>
          </a:ln>
        </p:spPr>
        <p:txBody>
          <a:bodyPr>
            <a:spAutoFit/>
          </a:bodyPr>
          <a:lstStyle/>
          <a:p>
            <a:pPr algn="ctr" eaLnBrk="0" hangingPunct="0">
              <a:spcBef>
                <a:spcPct val="50000"/>
              </a:spcBef>
            </a:pPr>
            <a:r>
              <a:rPr lang="en-US" sz="2400">
                <a:latin typeface="Times New Roman" pitchFamily="18" charset="0"/>
              </a:rPr>
              <a:t>Skipping Every 2</a:t>
            </a:r>
            <a:r>
              <a:rPr lang="en-US" sz="3200" baseline="30000">
                <a:latin typeface="Times New Roman" pitchFamily="18" charset="0"/>
              </a:rPr>
              <a:t>i</a:t>
            </a:r>
            <a:r>
              <a:rPr lang="en-US" sz="2400">
                <a:latin typeface="Times New Roman" pitchFamily="18" charset="0"/>
              </a:rPr>
              <a:t>-th node</a:t>
            </a:r>
          </a:p>
        </p:txBody>
      </p:sp>
      <p:sp>
        <p:nvSpPr>
          <p:cNvPr id="9223" name="Text Box 4"/>
          <p:cNvSpPr txBox="1">
            <a:spLocks noChangeArrowheads="1"/>
          </p:cNvSpPr>
          <p:nvPr/>
        </p:nvSpPr>
        <p:spPr bwMode="auto">
          <a:xfrm>
            <a:off x="457200" y="2667000"/>
            <a:ext cx="8153400" cy="3560763"/>
          </a:xfrm>
          <a:prstGeom prst="rect">
            <a:avLst/>
          </a:prstGeom>
          <a:noFill/>
          <a:ln w="9525">
            <a:noFill/>
            <a:miter lim="800000"/>
            <a:headEnd/>
            <a:tailEnd/>
          </a:ln>
        </p:spPr>
        <p:txBody>
          <a:bodyPr>
            <a:spAutoFit/>
          </a:bodyPr>
          <a:lstStyle/>
          <a:p>
            <a:pPr eaLnBrk="0" hangingPunct="0">
              <a:spcBef>
                <a:spcPct val="50000"/>
              </a:spcBef>
            </a:pPr>
            <a:r>
              <a:rPr lang="en-US" sz="2400"/>
              <a:t>Suppose this list contained 32 nodes and we want to search for some value in it.  Working down from the top, we first look at node 16 and have cut the search in half.  When we look again one level down in either the right or left half, we have cut the search in half again.  We continue in this manner until we find the node being sought (or not).</a:t>
            </a:r>
          </a:p>
          <a:p>
            <a:pPr eaLnBrk="0" hangingPunct="0">
              <a:spcBef>
                <a:spcPct val="50000"/>
              </a:spcBef>
            </a:pPr>
            <a:r>
              <a:rPr lang="en-US" sz="2400"/>
              <a:t>This is just like binary search in an array.  Intuitively we can understand why the max number of nodes examined is O(lg 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t>8/3/2007</a:t>
            </a:r>
            <a:endParaRPr lang="en-US" altLang="en-US"/>
          </a:p>
        </p:txBody>
      </p:sp>
      <p:sp>
        <p:nvSpPr>
          <p:cNvPr id="6" name="Footer Placeholder 4"/>
          <p:cNvSpPr>
            <a:spLocks noGrp="1"/>
          </p:cNvSpPr>
          <p:nvPr>
            <p:ph type="ftr" sz="quarter" idx="11"/>
          </p:nvPr>
        </p:nvSpPr>
        <p:spPr/>
        <p:txBody>
          <a:bodyPr/>
          <a:lstStyle/>
          <a:p>
            <a:pPr>
              <a:defRPr/>
            </a:pPr>
            <a:r>
              <a:rPr lang="en-US" altLang="en-US"/>
              <a:t>UMBC CMSC 341 SkipList</a:t>
            </a:r>
          </a:p>
        </p:txBody>
      </p:sp>
      <p:sp>
        <p:nvSpPr>
          <p:cNvPr id="7" name="Slide Number Placeholder 5"/>
          <p:cNvSpPr>
            <a:spLocks noGrp="1"/>
          </p:cNvSpPr>
          <p:nvPr>
            <p:ph type="sldNum" sz="quarter" idx="12"/>
          </p:nvPr>
        </p:nvSpPr>
        <p:spPr/>
        <p:txBody>
          <a:bodyPr/>
          <a:lstStyle/>
          <a:p>
            <a:pPr>
              <a:defRPr/>
            </a:pPr>
            <a:fld id="{1D5C1FA5-9015-4949-BF79-D34274D228CD}" type="slidenum">
              <a:rPr lang="en-US" altLang="en-US"/>
              <a:pPr>
                <a:defRPr/>
              </a:pPr>
              <a:t>8</a:t>
            </a:fld>
            <a:endParaRPr lang="en-US" altLang="en-US"/>
          </a:p>
        </p:txBody>
      </p:sp>
      <p:sp>
        <p:nvSpPr>
          <p:cNvPr id="10245" name="Rectangle 2050"/>
          <p:cNvSpPr>
            <a:spLocks noGrp="1" noChangeArrowheads="1"/>
          </p:cNvSpPr>
          <p:nvPr>
            <p:ph type="title"/>
          </p:nvPr>
        </p:nvSpPr>
        <p:spPr/>
        <p:txBody>
          <a:bodyPr/>
          <a:lstStyle/>
          <a:p>
            <a:pPr eaLnBrk="1" hangingPunct="1"/>
            <a:r>
              <a:rPr lang="en-US" smtClean="0"/>
              <a:t>Some Serious Problems</a:t>
            </a:r>
          </a:p>
        </p:txBody>
      </p:sp>
      <p:sp>
        <p:nvSpPr>
          <p:cNvPr id="10246" name="Rectangle 2051"/>
          <p:cNvSpPr>
            <a:spLocks noGrp="1" noChangeArrowheads="1"/>
          </p:cNvSpPr>
          <p:nvPr>
            <p:ph type="body" idx="1"/>
          </p:nvPr>
        </p:nvSpPr>
        <p:spPr>
          <a:xfrm>
            <a:off x="685800" y="3124200"/>
            <a:ext cx="7772400" cy="3124200"/>
          </a:xfrm>
        </p:spPr>
        <p:txBody>
          <a:bodyPr/>
          <a:lstStyle/>
          <a:p>
            <a:pPr eaLnBrk="1" hangingPunct="1"/>
            <a:r>
              <a:rPr lang="en-US" sz="2400" smtClean="0"/>
              <a:t>This structure looks pretty good, but what happens when we insert or remove a value from the list?  Reorganizing the the list is O(N). </a:t>
            </a:r>
          </a:p>
          <a:p>
            <a:pPr eaLnBrk="1" hangingPunct="1"/>
            <a:r>
              <a:rPr lang="en-US" sz="2400" smtClean="0"/>
              <a:t>For example, suppose the first element of the list was removed.  Since it’s necessary to maintain the strict pattern of node sizes, it’s easiest to move all the values toward the head and remove the end node. A similar situation occurs when a new node is added.</a:t>
            </a:r>
          </a:p>
        </p:txBody>
      </p:sp>
      <p:pic>
        <p:nvPicPr>
          <p:cNvPr id="10247" name="Picture 2052" descr="skip_lists_intro"/>
          <p:cNvPicPr>
            <a:picLocks noChangeAspect="1" noChangeArrowheads="1"/>
          </p:cNvPicPr>
          <p:nvPr/>
        </p:nvPicPr>
        <p:blipFill>
          <a:blip r:embed="rId3" cstate="print"/>
          <a:srcRect/>
          <a:stretch>
            <a:fillRect/>
          </a:stretch>
        </p:blipFill>
        <p:spPr bwMode="auto">
          <a:xfrm>
            <a:off x="457200" y="1066800"/>
            <a:ext cx="7772400" cy="1981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8/3/2007</a:t>
            </a:r>
            <a:endParaRPr lang="en-US" altLang="en-US"/>
          </a:p>
        </p:txBody>
      </p:sp>
      <p:sp>
        <p:nvSpPr>
          <p:cNvPr id="5" name="Footer Placeholder 4"/>
          <p:cNvSpPr>
            <a:spLocks noGrp="1"/>
          </p:cNvSpPr>
          <p:nvPr>
            <p:ph type="ftr" sz="quarter" idx="11"/>
          </p:nvPr>
        </p:nvSpPr>
        <p:spPr/>
        <p:txBody>
          <a:bodyPr/>
          <a:lstStyle/>
          <a:p>
            <a:pPr>
              <a:defRPr/>
            </a:pPr>
            <a:r>
              <a:rPr lang="en-US" altLang="en-US"/>
              <a:t>UMBC CMSC 341 SkipList</a:t>
            </a:r>
          </a:p>
        </p:txBody>
      </p:sp>
      <p:sp>
        <p:nvSpPr>
          <p:cNvPr id="6" name="Slide Number Placeholder 5"/>
          <p:cNvSpPr>
            <a:spLocks noGrp="1"/>
          </p:cNvSpPr>
          <p:nvPr>
            <p:ph type="sldNum" sz="quarter" idx="12"/>
          </p:nvPr>
        </p:nvSpPr>
        <p:spPr/>
        <p:txBody>
          <a:bodyPr/>
          <a:lstStyle/>
          <a:p>
            <a:pPr>
              <a:defRPr/>
            </a:pPr>
            <a:fld id="{AED7BA76-5BE0-4C32-8C82-32A9153EF6A3}" type="slidenum">
              <a:rPr lang="en-US" altLang="en-US"/>
              <a:pPr>
                <a:defRPr/>
              </a:pPr>
              <a:t>9</a:t>
            </a:fld>
            <a:endParaRPr lang="en-US" altLang="en-US"/>
          </a:p>
        </p:txBody>
      </p:sp>
      <p:sp>
        <p:nvSpPr>
          <p:cNvPr id="11269" name="Rectangle 2"/>
          <p:cNvSpPr>
            <a:spLocks noGrp="1" noChangeArrowheads="1"/>
          </p:cNvSpPr>
          <p:nvPr>
            <p:ph type="title"/>
          </p:nvPr>
        </p:nvSpPr>
        <p:spPr>
          <a:xfrm>
            <a:off x="457200" y="277813"/>
            <a:ext cx="8229600" cy="636587"/>
          </a:xfrm>
        </p:spPr>
        <p:txBody>
          <a:bodyPr/>
          <a:lstStyle/>
          <a:p>
            <a:pPr eaLnBrk="1" hangingPunct="1"/>
            <a:r>
              <a:rPr lang="en-US" smtClean="0"/>
              <a:t>Skip Lists</a:t>
            </a:r>
          </a:p>
        </p:txBody>
      </p:sp>
      <p:sp>
        <p:nvSpPr>
          <p:cNvPr id="11270" name="Rectangle 3"/>
          <p:cNvSpPr>
            <a:spLocks noGrp="1" noChangeArrowheads="1"/>
          </p:cNvSpPr>
          <p:nvPr>
            <p:ph type="body" idx="1"/>
          </p:nvPr>
        </p:nvSpPr>
        <p:spPr>
          <a:xfrm>
            <a:off x="304800" y="990600"/>
            <a:ext cx="8686800" cy="5067300"/>
          </a:xfrm>
        </p:spPr>
        <p:txBody>
          <a:bodyPr/>
          <a:lstStyle/>
          <a:p>
            <a:pPr eaLnBrk="1" hangingPunct="1"/>
            <a:r>
              <a:rPr lang="en-US" sz="2400" smtClean="0"/>
              <a:t>Concept:</a:t>
            </a:r>
            <a:br>
              <a:rPr lang="en-US" sz="2400" smtClean="0"/>
            </a:br>
            <a:r>
              <a:rPr lang="en-US" sz="2400" smtClean="0"/>
              <a:t>A skip list maintains the same </a:t>
            </a:r>
            <a:r>
              <a:rPr lang="en-US" sz="2400" b="1" u="sng" smtClean="0"/>
              <a:t>distribution</a:t>
            </a:r>
            <a:r>
              <a:rPr lang="en-US" sz="2400" smtClean="0"/>
              <a:t> of nodes, but without the requirement for the rigid pattern of node sizes</a:t>
            </a:r>
          </a:p>
          <a:p>
            <a:pPr lvl="2" eaLnBrk="1" hangingPunct="1"/>
            <a:r>
              <a:rPr lang="en-US" sz="2400" smtClean="0"/>
              <a:t>1/2 have 1 pointer</a:t>
            </a:r>
          </a:p>
          <a:p>
            <a:pPr lvl="2" eaLnBrk="1" hangingPunct="1"/>
            <a:r>
              <a:rPr lang="en-US" sz="2400" smtClean="0"/>
              <a:t>1/4 have 2 pointers</a:t>
            </a:r>
          </a:p>
          <a:p>
            <a:pPr lvl="2" eaLnBrk="1" hangingPunct="1"/>
            <a:r>
              <a:rPr lang="en-US" sz="2400" smtClean="0"/>
              <a:t>1/8 have 3 pointers</a:t>
            </a:r>
          </a:p>
          <a:p>
            <a:pPr lvl="2" eaLnBrk="1" hangingPunct="1"/>
            <a:r>
              <a:rPr lang="en-US" sz="2400" smtClean="0"/>
              <a:t>…</a:t>
            </a:r>
          </a:p>
          <a:p>
            <a:pPr lvl="2" eaLnBrk="1" hangingPunct="1"/>
            <a:r>
              <a:rPr lang="en-US" sz="2400" smtClean="0"/>
              <a:t>1/2</a:t>
            </a:r>
            <a:r>
              <a:rPr lang="en-US" sz="2400" baseline="30000" smtClean="0"/>
              <a:t>i</a:t>
            </a:r>
            <a:r>
              <a:rPr lang="en-US" sz="2400" smtClean="0"/>
              <a:t> have i pointers</a:t>
            </a:r>
          </a:p>
          <a:p>
            <a:pPr eaLnBrk="1" hangingPunct="1"/>
            <a:r>
              <a:rPr lang="en-US" sz="2400" smtClean="0"/>
              <a:t>It’s no longer necessary to maintain the rigid pattern by moving values around for insert and remove.  This gives us a </a:t>
            </a:r>
            <a:r>
              <a:rPr lang="en-US" sz="2400" b="1" i="1" smtClean="0"/>
              <a:t>high probability</a:t>
            </a:r>
            <a:r>
              <a:rPr lang="en-US" sz="2400" i="1" smtClean="0"/>
              <a:t> </a:t>
            </a:r>
            <a:r>
              <a:rPr lang="en-US" sz="2400" smtClean="0"/>
              <a:t>of still having O(lg N) performance.  The probability that a skip list will behave badly is very small.</a:t>
            </a: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5754</TotalTime>
  <Words>1345</Words>
  <Application>Microsoft Office PowerPoint</Application>
  <PresentationFormat>On-screen Show (4:3)</PresentationFormat>
  <Paragraphs>258</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Garamond</vt:lpstr>
      <vt:lpstr>Wingdings</vt:lpstr>
      <vt:lpstr>Times New Roman</vt:lpstr>
      <vt:lpstr>Symbol</vt:lpstr>
      <vt:lpstr>Courier New</vt:lpstr>
      <vt:lpstr>Edge</vt:lpstr>
      <vt:lpstr>CMSC 341 </vt:lpstr>
      <vt:lpstr>Looking Back at Sorted Lists</vt:lpstr>
      <vt:lpstr>An Alternative Sorted Linked List</vt:lpstr>
      <vt:lpstr>Skipping Every 2nd Node</vt:lpstr>
      <vt:lpstr>Skipping Every 2nd and 4th Node</vt:lpstr>
      <vt:lpstr>New and Improved Alternative</vt:lpstr>
      <vt:lpstr>Slide 7</vt:lpstr>
      <vt:lpstr>Some Serious Problems</vt:lpstr>
      <vt:lpstr>Skip Lists</vt:lpstr>
      <vt:lpstr>A Probabilistic Skip List</vt:lpstr>
      <vt:lpstr>Inserting a Node</vt:lpstr>
      <vt:lpstr>Skip List Insert</vt:lpstr>
      <vt:lpstr>An Aside on Node Distribution</vt:lpstr>
      <vt:lpstr>Determining the Size of the Header Node</vt:lpstr>
      <vt:lpstr>Performance Considerations</vt:lpstr>
      <vt:lpstr>Performance Considerations</vt:lpstr>
      <vt:lpstr>More performance</vt:lpstr>
      <vt:lpstr>Skip List Implementation</vt:lpstr>
      <vt:lpstr>Skip List Implementation (cont.)</vt:lpstr>
      <vt:lpstr>find</vt:lpstr>
      <vt:lpstr>findInsertPoint</vt:lpstr>
      <vt:lpstr>Insert 6.5</vt:lpstr>
      <vt:lpstr>Slide 23</vt:lpstr>
      <vt:lpstr>insert Method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341 Lecture 2</dc:title>
  <dc:creator>Gururajan</dc:creator>
  <cp:lastModifiedBy>Gururajan</cp:lastModifiedBy>
  <cp:revision>378</cp:revision>
  <cp:lastPrinted>2000-12-04T14:40:43Z</cp:lastPrinted>
  <dcterms:created xsi:type="dcterms:W3CDTF">1996-09-30T18:28:10Z</dcterms:created>
  <dcterms:modified xsi:type="dcterms:W3CDTF">2017-07-15T05:09:22Z</dcterms:modified>
</cp:coreProperties>
</file>