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934200" cy="9118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2787"/>
    <p:restoredTop sz="90937" autoAdjust="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2" tIns="45861" rIns="91722" bIns="45861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2" tIns="45861" rIns="91722" bIns="45861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2" tIns="45861" rIns="91722" bIns="45861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2" tIns="45861" rIns="91722" bIns="45861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345CD5C-6D93-4A94-8F02-A3F8E0396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767" tIns="43384" rIns="86767" bIns="43384" numCol="1" anchor="t" anchorCtr="0" compatLnSpc="1">
            <a:prstTxWarp prst="textNoShape">
              <a:avLst/>
            </a:prstTxWarp>
          </a:bodyPr>
          <a:lstStyle>
            <a:lvl1pPr algn="l" defTabSz="868363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3371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767" tIns="43384" rIns="86767" bIns="43384" numCol="1" anchor="t" anchorCtr="0" compatLnSpc="1">
            <a:prstTxWarp prst="textNoShape">
              <a:avLst/>
            </a:prstTxWarp>
          </a:bodyPr>
          <a:lstStyle>
            <a:lvl1pPr algn="r" defTabSz="868363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0938" y="650875"/>
            <a:ext cx="4632325" cy="3473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341813"/>
            <a:ext cx="5056188" cy="41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767" tIns="43384" rIns="86767" bIns="43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30337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767" tIns="43384" rIns="86767" bIns="43384" numCol="1" anchor="b" anchorCtr="0" compatLnSpc="1">
            <a:prstTxWarp prst="textNoShape">
              <a:avLst/>
            </a:prstTxWarp>
          </a:bodyPr>
          <a:lstStyle>
            <a:lvl1pPr algn="l" defTabSz="868363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683625"/>
            <a:ext cx="303371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767" tIns="43384" rIns="86767" bIns="43384" numCol="1" anchor="b" anchorCtr="0" compatLnSpc="1">
            <a:prstTxWarp prst="textNoShape">
              <a:avLst/>
            </a:prstTxWarp>
          </a:bodyPr>
          <a:lstStyle>
            <a:lvl1pPr algn="r" defTabSz="868363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fld id="{C1716BAA-0842-45E0-9EB9-82539447C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8C1F7-A6A3-468D-9D7D-CFC4A86E02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DC1E2-C4F3-4C69-BC3A-998EA343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5D97D-07C6-4A5C-A4BA-8798948C3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3934D-FB83-4000-A122-A307B9821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8304A-1CCE-435A-9818-E14DC0F0D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71090-B4EA-4F66-B9EF-F80EDDE7B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10518-FDA9-414B-86A3-C034F78C1B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6BCBC-5AE9-4B6C-B537-9BBD027DA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F2B99-406F-4202-802C-C6D22AFF5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21756-BBAD-4A50-B22B-65EBCE5129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586AB-9528-4129-AF35-8B2FC3B77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F6DBA1D1-D430-4ED8-AC36-DADE08026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6A6E495-DAB9-447B-BE1B-DAD545D0F449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Threaded Trees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trees have a lot of wasted space: the leaf nodes each have 2 null pointers</a:t>
            </a:r>
          </a:p>
          <a:p>
            <a:pPr eaLnBrk="1" hangingPunct="1"/>
            <a:r>
              <a:rPr lang="en-US" smtClean="0"/>
              <a:t>We can use these pointers to help us in inorder traversals</a:t>
            </a:r>
          </a:p>
          <a:p>
            <a:pPr eaLnBrk="1" hangingPunct="1"/>
            <a:r>
              <a:rPr lang="en-US" smtClean="0"/>
              <a:t>We have the pointers reference the next node in an inorder traversal; called </a:t>
            </a:r>
            <a:r>
              <a:rPr lang="en-US" i="1" smtClean="0"/>
              <a:t>threads</a:t>
            </a:r>
            <a:endParaRPr lang="en-US" smtClean="0"/>
          </a:p>
          <a:p>
            <a:pPr eaLnBrk="1" hangingPunct="1"/>
            <a:r>
              <a:rPr lang="en-US" smtClean="0"/>
              <a:t>We need to know if a pointer is an actual link or a thread, so we keep a boolean for each pointer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CAA0D465-75A4-4314-90E9-E20757F88BE2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2296" name="AutoShape 7"/>
          <p:cNvCxnSpPr>
            <a:cxnSpLocks noChangeShapeType="1"/>
            <a:stCxn id="12294" idx="3"/>
            <a:endCxn id="12295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2298" name="AutoShape 9"/>
          <p:cNvCxnSpPr>
            <a:cxnSpLocks noChangeShapeType="1"/>
            <a:stCxn id="12299" idx="5"/>
            <a:endCxn id="12297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2300" name="AutoShape 11"/>
          <p:cNvCxnSpPr>
            <a:cxnSpLocks noChangeShapeType="1"/>
            <a:stCxn id="12307" idx="3"/>
            <a:endCxn id="12299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2302" name="AutoShape 13"/>
          <p:cNvCxnSpPr>
            <a:cxnSpLocks noChangeShapeType="1"/>
            <a:stCxn id="12294" idx="5"/>
            <a:endCxn id="12301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2304" name="AutoShape 15"/>
          <p:cNvCxnSpPr>
            <a:cxnSpLocks noChangeShapeType="1"/>
            <a:stCxn id="12301" idx="5"/>
            <a:endCxn id="12303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2306" name="AutoShape 17"/>
          <p:cNvCxnSpPr>
            <a:cxnSpLocks noChangeShapeType="1"/>
            <a:stCxn id="12299" idx="3"/>
            <a:endCxn id="12305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307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2308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2309" name="AutoShape 20"/>
          <p:cNvCxnSpPr>
            <a:cxnSpLocks noChangeShapeType="1"/>
            <a:stCxn id="12301" idx="3"/>
            <a:endCxn id="12308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10" name="AutoShape 21"/>
          <p:cNvCxnSpPr>
            <a:cxnSpLocks noChangeShapeType="1"/>
            <a:stCxn id="12307" idx="5"/>
            <a:endCxn id="12294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11" name="AutoShape 22"/>
          <p:cNvCxnSpPr>
            <a:cxnSpLocks noChangeShapeType="1"/>
            <a:stCxn id="12305" idx="4"/>
            <a:endCxn id="12299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2312" name="AutoShape 23"/>
          <p:cNvCxnSpPr>
            <a:cxnSpLocks noChangeShapeType="1"/>
            <a:stCxn id="12297" idx="4"/>
            <a:endCxn id="12307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2313" name="AutoShape 24"/>
          <p:cNvCxnSpPr>
            <a:cxnSpLocks noChangeShapeType="1"/>
            <a:stCxn id="12295" idx="4"/>
            <a:endCxn id="12294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2314" name="AutoShape 25"/>
          <p:cNvCxnSpPr>
            <a:cxnSpLocks noChangeShapeType="1"/>
            <a:stCxn id="12308" idx="4"/>
            <a:endCxn id="12301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533400" y="548640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2647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r>
              <a:rPr lang="en-US" sz="2400"/>
              <a:t>1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5</a:t>
            </a:r>
          </a:p>
          <a:p>
            <a:r>
              <a:rPr lang="en-US" sz="2400"/>
              <a:t>6</a:t>
            </a:r>
          </a:p>
          <a:p>
            <a:r>
              <a:rPr lang="en-US" sz="2400"/>
              <a:t>7</a:t>
            </a:r>
          </a:p>
          <a:p>
            <a:r>
              <a:rPr lang="en-US" sz="2400"/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B7D5478B-FF6C-4374-B04C-DF47E607F990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3320" name="AutoShape 7"/>
          <p:cNvCxnSpPr>
            <a:cxnSpLocks noChangeShapeType="1"/>
            <a:stCxn id="13318" idx="3"/>
            <a:endCxn id="13319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3322" name="AutoShape 9"/>
          <p:cNvCxnSpPr>
            <a:cxnSpLocks noChangeShapeType="1"/>
            <a:stCxn id="13323" idx="5"/>
            <a:endCxn id="13321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3324" name="AutoShape 11"/>
          <p:cNvCxnSpPr>
            <a:cxnSpLocks noChangeShapeType="1"/>
            <a:stCxn id="13331" idx="3"/>
            <a:endCxn id="13323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3326" name="AutoShape 13"/>
          <p:cNvCxnSpPr>
            <a:cxnSpLocks noChangeShapeType="1"/>
            <a:stCxn id="13318" idx="5"/>
            <a:endCxn id="13325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327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3328" name="AutoShape 15"/>
          <p:cNvCxnSpPr>
            <a:cxnSpLocks noChangeShapeType="1"/>
            <a:stCxn id="13325" idx="5"/>
            <a:endCxn id="13327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3330" name="AutoShape 17"/>
          <p:cNvCxnSpPr>
            <a:cxnSpLocks noChangeShapeType="1"/>
            <a:stCxn id="13323" idx="3"/>
            <a:endCxn id="13329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31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332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3333" name="AutoShape 20"/>
          <p:cNvCxnSpPr>
            <a:cxnSpLocks noChangeShapeType="1"/>
            <a:stCxn id="13325" idx="3"/>
            <a:endCxn id="13332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4" name="AutoShape 21"/>
          <p:cNvCxnSpPr>
            <a:cxnSpLocks noChangeShapeType="1"/>
            <a:stCxn id="13331" idx="5"/>
            <a:endCxn id="13318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5" name="AutoShape 22"/>
          <p:cNvCxnSpPr>
            <a:cxnSpLocks noChangeShapeType="1"/>
            <a:stCxn id="13329" idx="4"/>
            <a:endCxn id="13323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3336" name="AutoShape 23"/>
          <p:cNvCxnSpPr>
            <a:cxnSpLocks noChangeShapeType="1"/>
            <a:stCxn id="13321" idx="4"/>
            <a:endCxn id="13331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3337" name="AutoShape 24"/>
          <p:cNvCxnSpPr>
            <a:cxnSpLocks noChangeShapeType="1"/>
            <a:stCxn id="13319" idx="4"/>
            <a:endCxn id="13318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3338" name="AutoShape 25"/>
          <p:cNvCxnSpPr>
            <a:cxnSpLocks noChangeShapeType="1"/>
            <a:stCxn id="13332" idx="4"/>
            <a:endCxn id="13325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533400" y="5334000"/>
            <a:ext cx="426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3013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r>
              <a:rPr lang="en-US" sz="2400"/>
              <a:t>1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5</a:t>
            </a:r>
          </a:p>
          <a:p>
            <a:r>
              <a:rPr lang="en-US" sz="2400"/>
              <a:t>6</a:t>
            </a:r>
          </a:p>
          <a:p>
            <a:r>
              <a:rPr lang="en-US" sz="2400"/>
              <a:t>7</a:t>
            </a:r>
          </a:p>
          <a:p>
            <a:r>
              <a:rPr lang="en-US" sz="2400"/>
              <a:t>8</a:t>
            </a:r>
          </a:p>
          <a:p>
            <a:r>
              <a:rPr lang="en-US" sz="2400"/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990D074-D594-4DA5-8FF8-8F1F956EBAB6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4344" name="AutoShape 7"/>
          <p:cNvCxnSpPr>
            <a:cxnSpLocks noChangeShapeType="1"/>
            <a:stCxn id="14342" idx="3"/>
            <a:endCxn id="14343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4346" name="AutoShape 9"/>
          <p:cNvCxnSpPr>
            <a:cxnSpLocks noChangeShapeType="1"/>
            <a:stCxn id="14347" idx="5"/>
            <a:endCxn id="14345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4348" name="AutoShape 11"/>
          <p:cNvCxnSpPr>
            <a:cxnSpLocks noChangeShapeType="1"/>
            <a:stCxn id="14355" idx="3"/>
            <a:endCxn id="14347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49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4350" name="AutoShape 13"/>
          <p:cNvCxnSpPr>
            <a:cxnSpLocks noChangeShapeType="1"/>
            <a:stCxn id="14342" idx="5"/>
            <a:endCxn id="14349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51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4352" name="AutoShape 15"/>
          <p:cNvCxnSpPr>
            <a:cxnSpLocks noChangeShapeType="1"/>
            <a:stCxn id="14349" idx="5"/>
            <a:endCxn id="14351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4354" name="AutoShape 17"/>
          <p:cNvCxnSpPr>
            <a:cxnSpLocks noChangeShapeType="1"/>
            <a:stCxn id="14347" idx="3"/>
            <a:endCxn id="14353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355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4356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4357" name="AutoShape 20"/>
          <p:cNvCxnSpPr>
            <a:cxnSpLocks noChangeShapeType="1"/>
            <a:stCxn id="14349" idx="3"/>
            <a:endCxn id="14356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358" name="AutoShape 21"/>
          <p:cNvCxnSpPr>
            <a:cxnSpLocks noChangeShapeType="1"/>
            <a:stCxn id="14355" idx="5"/>
            <a:endCxn id="14342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359" name="AutoShape 22"/>
          <p:cNvCxnSpPr>
            <a:cxnSpLocks noChangeShapeType="1"/>
            <a:stCxn id="14353" idx="4"/>
            <a:endCxn id="14347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4360" name="AutoShape 23"/>
          <p:cNvCxnSpPr>
            <a:cxnSpLocks noChangeShapeType="1"/>
            <a:stCxn id="14345" idx="4"/>
            <a:endCxn id="14355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4361" name="AutoShape 24"/>
          <p:cNvCxnSpPr>
            <a:cxnSpLocks noChangeShapeType="1"/>
            <a:stCxn id="14343" idx="4"/>
            <a:endCxn id="14342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4362" name="AutoShape 25"/>
          <p:cNvCxnSpPr>
            <a:cxnSpLocks noChangeShapeType="1"/>
            <a:stCxn id="14356" idx="4"/>
            <a:endCxn id="14349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533400" y="548640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3378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r>
              <a:rPr lang="en-US" sz="2400"/>
              <a:t>1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5</a:t>
            </a:r>
          </a:p>
          <a:p>
            <a:r>
              <a:rPr lang="en-US" sz="2400"/>
              <a:t>6</a:t>
            </a:r>
          </a:p>
          <a:p>
            <a:r>
              <a:rPr lang="en-US" sz="2400"/>
              <a:t>7</a:t>
            </a:r>
          </a:p>
          <a:p>
            <a:r>
              <a:rPr lang="en-US" sz="2400"/>
              <a:t>8</a:t>
            </a:r>
          </a:p>
          <a:p>
            <a:r>
              <a:rPr lang="en-US" sz="2400"/>
              <a:t>9</a:t>
            </a:r>
          </a:p>
          <a:p>
            <a:r>
              <a:rPr lang="en-US" sz="240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0E4AA73-EF74-45AB-AE23-304A6C9D886C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5368" name="AutoShape 7"/>
          <p:cNvCxnSpPr>
            <a:cxnSpLocks noChangeShapeType="1"/>
            <a:stCxn id="15366" idx="3"/>
            <a:endCxn id="15367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5370" name="AutoShape 9"/>
          <p:cNvCxnSpPr>
            <a:cxnSpLocks noChangeShapeType="1"/>
            <a:stCxn id="15371" idx="5"/>
            <a:endCxn id="15369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5372" name="AutoShape 11"/>
          <p:cNvCxnSpPr>
            <a:cxnSpLocks noChangeShapeType="1"/>
            <a:stCxn id="15379" idx="3"/>
            <a:endCxn id="15371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5374" name="AutoShape 13"/>
          <p:cNvCxnSpPr>
            <a:cxnSpLocks noChangeShapeType="1"/>
            <a:stCxn id="15366" idx="5"/>
            <a:endCxn id="15373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75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5376" name="AutoShape 15"/>
          <p:cNvCxnSpPr>
            <a:cxnSpLocks noChangeShapeType="1"/>
            <a:stCxn id="15373" idx="5"/>
            <a:endCxn id="15375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5377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378" name="AutoShape 17"/>
          <p:cNvCxnSpPr>
            <a:cxnSpLocks noChangeShapeType="1"/>
            <a:stCxn id="15371" idx="3"/>
            <a:endCxn id="15377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79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5381" name="AutoShape 20"/>
          <p:cNvCxnSpPr>
            <a:cxnSpLocks noChangeShapeType="1"/>
            <a:stCxn id="15373" idx="3"/>
            <a:endCxn id="15380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2" name="AutoShape 21"/>
          <p:cNvCxnSpPr>
            <a:cxnSpLocks noChangeShapeType="1"/>
            <a:stCxn id="15379" idx="5"/>
            <a:endCxn id="15366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3" name="AutoShape 22"/>
          <p:cNvCxnSpPr>
            <a:cxnSpLocks noChangeShapeType="1"/>
            <a:stCxn id="15377" idx="4"/>
            <a:endCxn id="15371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384" name="AutoShape 23"/>
          <p:cNvCxnSpPr>
            <a:cxnSpLocks noChangeShapeType="1"/>
            <a:stCxn id="15369" idx="4"/>
            <a:endCxn id="15379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385" name="AutoShape 24"/>
          <p:cNvCxnSpPr>
            <a:cxnSpLocks noChangeShapeType="1"/>
            <a:stCxn id="15367" idx="4"/>
            <a:endCxn id="15366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386" name="AutoShape 25"/>
          <p:cNvCxnSpPr>
            <a:cxnSpLocks noChangeShapeType="1"/>
            <a:stCxn id="15380" idx="4"/>
            <a:endCxn id="15373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533400" y="5334000"/>
            <a:ext cx="426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3743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r>
              <a:rPr lang="en-US" sz="2400"/>
              <a:t>1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5</a:t>
            </a:r>
          </a:p>
          <a:p>
            <a:r>
              <a:rPr lang="en-US" sz="2400"/>
              <a:t>6</a:t>
            </a:r>
          </a:p>
          <a:p>
            <a:r>
              <a:rPr lang="en-US" sz="2400"/>
              <a:t>7</a:t>
            </a:r>
          </a:p>
          <a:p>
            <a:r>
              <a:rPr lang="en-US" sz="2400"/>
              <a:t>8</a:t>
            </a:r>
          </a:p>
          <a:p>
            <a:r>
              <a:rPr lang="en-US" sz="2400"/>
              <a:t>9</a:t>
            </a:r>
          </a:p>
          <a:p>
            <a:r>
              <a:rPr lang="en-US" sz="2400"/>
              <a:t>11</a:t>
            </a:r>
          </a:p>
          <a:p>
            <a:r>
              <a:rPr lang="en-US" sz="240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B320E974-2740-467C-9C97-24A6D83BD494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Threaded Tree Traversal Code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733800" cy="45307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Node leftMost(Node n)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Node ans = n;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if (ans == null)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     return null;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while (ans.left != null)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    ans = ans.left;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return ans;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}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4343400" y="1295400"/>
            <a:ext cx="4495800" cy="42545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void inOrder(Node n) {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    Node cur = leftmost(n);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    while (cur != null) {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        print(cur);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        if (cur.rightThread) {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            cur = cur.right;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        } else {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            cur = leftmost(cur.right);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        }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    }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/>
              <a:t>}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4B7A8D3-1181-4205-9FE8-80431B86C9AD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Threaded Tree Modification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We’re still wasting pointers, since half of our leafs’ pointers are still null</a:t>
            </a:r>
          </a:p>
          <a:p>
            <a:pPr eaLnBrk="1" hangingPunct="1"/>
            <a:r>
              <a:rPr lang="en-US" smtClean="0"/>
              <a:t>We can add threads to the previous node in an inorder traversal as well, which we can use to traverse the tree backwards or even to do postorder traversals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6EB716F-E856-4C21-ADC6-B369658DE891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Threaded Tree Modification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8440" name="AutoShape 6"/>
          <p:cNvCxnSpPr>
            <a:cxnSpLocks noChangeShapeType="1"/>
            <a:stCxn id="18438" idx="3"/>
            <a:endCxn id="18439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8442" name="AutoShape 8"/>
          <p:cNvCxnSpPr>
            <a:cxnSpLocks noChangeShapeType="1"/>
            <a:stCxn id="18443" idx="5"/>
            <a:endCxn id="18441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43" name="Oval 9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8444" name="AutoShape 10"/>
          <p:cNvCxnSpPr>
            <a:cxnSpLocks noChangeShapeType="1"/>
            <a:stCxn id="18451" idx="3"/>
            <a:endCxn id="18443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45" name="Oval 11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8446" name="AutoShape 12"/>
          <p:cNvCxnSpPr>
            <a:cxnSpLocks noChangeShapeType="1"/>
            <a:stCxn id="18438" idx="5"/>
            <a:endCxn id="18445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47" name="Oval 13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8448" name="AutoShape 14"/>
          <p:cNvCxnSpPr>
            <a:cxnSpLocks noChangeShapeType="1"/>
            <a:stCxn id="18445" idx="5"/>
            <a:endCxn id="18447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49" name="Oval 15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8450" name="AutoShape 16"/>
          <p:cNvCxnSpPr>
            <a:cxnSpLocks noChangeShapeType="1"/>
            <a:stCxn id="18443" idx="3"/>
            <a:endCxn id="18449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51" name="Oval 17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8452" name="Oval 18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8453" name="AutoShape 19"/>
          <p:cNvCxnSpPr>
            <a:cxnSpLocks noChangeShapeType="1"/>
            <a:stCxn id="18445" idx="3"/>
            <a:endCxn id="18452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454" name="AutoShape 20"/>
          <p:cNvCxnSpPr>
            <a:cxnSpLocks noChangeShapeType="1"/>
            <a:stCxn id="18451" idx="5"/>
            <a:endCxn id="18438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455" name="AutoShape 21"/>
          <p:cNvCxnSpPr>
            <a:cxnSpLocks noChangeShapeType="1"/>
            <a:stCxn id="18449" idx="4"/>
            <a:endCxn id="18443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8456" name="AutoShape 22"/>
          <p:cNvCxnSpPr>
            <a:cxnSpLocks noChangeShapeType="1"/>
            <a:stCxn id="18441" idx="4"/>
            <a:endCxn id="18451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8457" name="AutoShape 23"/>
          <p:cNvCxnSpPr>
            <a:cxnSpLocks noChangeShapeType="1"/>
            <a:stCxn id="18439" idx="4"/>
            <a:endCxn id="18438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8458" name="AutoShape 24"/>
          <p:cNvCxnSpPr>
            <a:cxnSpLocks noChangeShapeType="1"/>
            <a:stCxn id="18452" idx="4"/>
            <a:endCxn id="18445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8459" name="AutoShape 25"/>
          <p:cNvCxnSpPr>
            <a:cxnSpLocks noChangeShapeType="1"/>
            <a:stCxn id="18441" idx="4"/>
            <a:endCxn id="18443" idx="4"/>
          </p:cNvCxnSpPr>
          <p:nvPr/>
        </p:nvCxnSpPr>
        <p:spPr bwMode="auto">
          <a:xfrm rot="16200000" flipV="1">
            <a:off x="29337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8460" name="AutoShape 26"/>
          <p:cNvCxnSpPr>
            <a:cxnSpLocks noChangeShapeType="1"/>
            <a:stCxn id="18439" idx="4"/>
            <a:endCxn id="18451" idx="4"/>
          </p:cNvCxnSpPr>
          <p:nvPr/>
        </p:nvCxnSpPr>
        <p:spPr bwMode="auto">
          <a:xfrm rot="16200000" flipV="1">
            <a:off x="3467100" y="2857500"/>
            <a:ext cx="1828800" cy="5334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8461" name="AutoShape 27"/>
          <p:cNvCxnSpPr>
            <a:cxnSpLocks noChangeShapeType="1"/>
            <a:stCxn id="18452" idx="4"/>
            <a:endCxn id="18438" idx="4"/>
          </p:cNvCxnSpPr>
          <p:nvPr/>
        </p:nvCxnSpPr>
        <p:spPr bwMode="auto">
          <a:xfrm rot="16200000" flipV="1">
            <a:off x="4305300" y="3924300"/>
            <a:ext cx="1905000" cy="152400"/>
          </a:xfrm>
          <a:prstGeom prst="curvedConnector5">
            <a:avLst>
              <a:gd name="adj1" fmla="val -12000"/>
              <a:gd name="adj2" fmla="val 350000"/>
              <a:gd name="adj3" fmla="val 2532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8462" name="AutoShape 28"/>
          <p:cNvCxnSpPr>
            <a:cxnSpLocks noChangeShapeType="1"/>
            <a:stCxn id="18447" idx="4"/>
            <a:endCxn id="18445" idx="4"/>
          </p:cNvCxnSpPr>
          <p:nvPr/>
        </p:nvCxnSpPr>
        <p:spPr bwMode="auto">
          <a:xfrm rot="16200000" flipV="1">
            <a:off x="56769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9E7FC26-96C5-4807-91EF-7432E106AFD5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Threaded Tree Code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code:</a:t>
            </a:r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609600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/>
              <a:t>class Node {</a:t>
            </a:r>
          </a:p>
          <a:p>
            <a:pPr algn="l"/>
            <a:r>
              <a:rPr lang="en-US" sz="2400"/>
              <a:t>    Node left, right;</a:t>
            </a:r>
          </a:p>
          <a:p>
            <a:pPr algn="l"/>
            <a:r>
              <a:rPr lang="en-US" sz="2400"/>
              <a:t>    boolean leftThread, rightThread;</a:t>
            </a:r>
          </a:p>
          <a:p>
            <a:pPr algn="l"/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B780582D-F8D0-47D0-A7C1-C76BF314460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Example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5128" name="AutoShape 8"/>
          <p:cNvCxnSpPr>
            <a:cxnSpLocks noChangeShapeType="1"/>
            <a:stCxn id="5126" idx="3"/>
            <a:endCxn id="5127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5130" name="AutoShape 10"/>
          <p:cNvCxnSpPr>
            <a:cxnSpLocks noChangeShapeType="1"/>
            <a:stCxn id="5131" idx="5"/>
            <a:endCxn id="5129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32" name="AutoShape 12"/>
          <p:cNvCxnSpPr>
            <a:cxnSpLocks noChangeShapeType="1"/>
            <a:stCxn id="5139" idx="3"/>
            <a:endCxn id="5131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5134" name="AutoShape 14"/>
          <p:cNvCxnSpPr>
            <a:cxnSpLocks noChangeShapeType="1"/>
            <a:stCxn id="5126" idx="5"/>
            <a:endCxn id="5133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5136" name="AutoShape 16"/>
          <p:cNvCxnSpPr>
            <a:cxnSpLocks noChangeShapeType="1"/>
            <a:stCxn id="5133" idx="5"/>
            <a:endCxn id="5135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5138" name="AutoShape 18"/>
          <p:cNvCxnSpPr>
            <a:cxnSpLocks noChangeShapeType="1"/>
            <a:stCxn id="5131" idx="3"/>
            <a:endCxn id="5137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5141" name="AutoShape 21"/>
          <p:cNvCxnSpPr>
            <a:cxnSpLocks noChangeShapeType="1"/>
            <a:stCxn id="5133" idx="3"/>
            <a:endCxn id="5140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42" name="AutoShape 22"/>
          <p:cNvCxnSpPr>
            <a:cxnSpLocks noChangeShapeType="1"/>
            <a:stCxn id="5139" idx="5"/>
            <a:endCxn id="5126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43" name="AutoShape 23"/>
          <p:cNvCxnSpPr>
            <a:cxnSpLocks noChangeShapeType="1"/>
            <a:stCxn id="5137" idx="4"/>
            <a:endCxn id="5131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5144" name="AutoShape 24"/>
          <p:cNvCxnSpPr>
            <a:cxnSpLocks noChangeShapeType="1"/>
            <a:stCxn id="5129" idx="4"/>
            <a:endCxn id="5139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5145" name="AutoShape 25"/>
          <p:cNvCxnSpPr>
            <a:cxnSpLocks noChangeShapeType="1"/>
            <a:stCxn id="5127" idx="4"/>
            <a:endCxn id="5126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5146" name="AutoShape 26"/>
          <p:cNvCxnSpPr>
            <a:cxnSpLocks noChangeShapeType="1"/>
            <a:stCxn id="5140" idx="4"/>
            <a:endCxn id="5133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DE7097E-9862-4BAF-B1A9-AC69090A433A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start at the leftmost node in the tree, print it, and follow its right thread</a:t>
            </a:r>
          </a:p>
          <a:p>
            <a:pPr eaLnBrk="1" hangingPunct="1"/>
            <a:r>
              <a:rPr lang="en-US" smtClean="0"/>
              <a:t>If we follow a thread to the right, we output the node and continue to its right</a:t>
            </a:r>
          </a:p>
          <a:p>
            <a:pPr eaLnBrk="1" hangingPunct="1"/>
            <a:r>
              <a:rPr lang="en-US" smtClean="0"/>
              <a:t>If we follow a link to the right, we go to the leftmost node, print it, and continue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875E1E8A-26BA-438F-B7F9-DD907C96B098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7176" name="AutoShape 7"/>
          <p:cNvCxnSpPr>
            <a:cxnSpLocks noChangeShapeType="1"/>
            <a:stCxn id="7174" idx="3"/>
            <a:endCxn id="7175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7178" name="AutoShape 9"/>
          <p:cNvCxnSpPr>
            <a:cxnSpLocks noChangeShapeType="1"/>
            <a:stCxn id="7179" idx="5"/>
            <a:endCxn id="7177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7180" name="AutoShape 11"/>
          <p:cNvCxnSpPr>
            <a:cxnSpLocks noChangeShapeType="1"/>
            <a:stCxn id="7187" idx="3"/>
            <a:endCxn id="7179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7182" name="AutoShape 13"/>
          <p:cNvCxnSpPr>
            <a:cxnSpLocks noChangeShapeType="1"/>
            <a:stCxn id="7174" idx="5"/>
            <a:endCxn id="7181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7184" name="AutoShape 15"/>
          <p:cNvCxnSpPr>
            <a:cxnSpLocks noChangeShapeType="1"/>
            <a:stCxn id="7181" idx="5"/>
            <a:endCxn id="7183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185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7186" name="AutoShape 17"/>
          <p:cNvCxnSpPr>
            <a:cxnSpLocks noChangeShapeType="1"/>
            <a:stCxn id="7179" idx="3"/>
            <a:endCxn id="7185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187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188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7189" name="AutoShape 20"/>
          <p:cNvCxnSpPr>
            <a:cxnSpLocks noChangeShapeType="1"/>
            <a:stCxn id="7181" idx="3"/>
            <a:endCxn id="7188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90" name="AutoShape 21"/>
          <p:cNvCxnSpPr>
            <a:cxnSpLocks noChangeShapeType="1"/>
            <a:stCxn id="7187" idx="5"/>
            <a:endCxn id="7174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91" name="AutoShape 22"/>
          <p:cNvCxnSpPr>
            <a:cxnSpLocks noChangeShapeType="1"/>
            <a:stCxn id="7185" idx="4"/>
            <a:endCxn id="7179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192" name="AutoShape 23"/>
          <p:cNvCxnSpPr>
            <a:cxnSpLocks noChangeShapeType="1"/>
            <a:stCxn id="7177" idx="4"/>
            <a:endCxn id="7187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193" name="AutoShape 24"/>
          <p:cNvCxnSpPr>
            <a:cxnSpLocks noChangeShapeType="1"/>
            <a:stCxn id="7175" idx="4"/>
            <a:endCxn id="7174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194" name="AutoShape 25"/>
          <p:cNvCxnSpPr>
            <a:cxnSpLocks noChangeShapeType="1"/>
            <a:stCxn id="7188" idx="4"/>
            <a:endCxn id="7181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7195" name="Text Box 26"/>
          <p:cNvSpPr txBox="1">
            <a:spLocks noChangeArrowheads="1"/>
          </p:cNvSpPr>
          <p:nvPr/>
        </p:nvSpPr>
        <p:spPr bwMode="auto">
          <a:xfrm>
            <a:off x="533400" y="5486400"/>
            <a:ext cx="4419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Start at leftmost node, print it</a:t>
            </a:r>
          </a:p>
        </p:txBody>
      </p:sp>
      <p:sp>
        <p:nvSpPr>
          <p:cNvPr id="7196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r>
              <a:rPr lang="en-US" sz="240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28E690F-0090-4FA0-AE92-A3731E521071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8200" name="AutoShape 7"/>
          <p:cNvCxnSpPr>
            <a:cxnSpLocks noChangeShapeType="1"/>
            <a:stCxn id="8198" idx="3"/>
            <a:endCxn id="8199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8202" name="AutoShape 9"/>
          <p:cNvCxnSpPr>
            <a:cxnSpLocks noChangeShapeType="1"/>
            <a:stCxn id="8203" idx="5"/>
            <a:endCxn id="8201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8204" name="AutoShape 11"/>
          <p:cNvCxnSpPr>
            <a:cxnSpLocks noChangeShapeType="1"/>
            <a:stCxn id="8211" idx="3"/>
            <a:endCxn id="8203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8206" name="AutoShape 13"/>
          <p:cNvCxnSpPr>
            <a:cxnSpLocks noChangeShapeType="1"/>
            <a:stCxn id="8198" idx="5"/>
            <a:endCxn id="8205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8208" name="AutoShape 15"/>
          <p:cNvCxnSpPr>
            <a:cxnSpLocks noChangeShapeType="1"/>
            <a:stCxn id="8205" idx="5"/>
            <a:endCxn id="8207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8210" name="AutoShape 17"/>
          <p:cNvCxnSpPr>
            <a:cxnSpLocks noChangeShapeType="1"/>
            <a:stCxn id="8203" idx="3"/>
            <a:endCxn id="8209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211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212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8213" name="AutoShape 20"/>
          <p:cNvCxnSpPr>
            <a:cxnSpLocks noChangeShapeType="1"/>
            <a:stCxn id="8205" idx="3"/>
            <a:endCxn id="8212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214" name="AutoShape 21"/>
          <p:cNvCxnSpPr>
            <a:cxnSpLocks noChangeShapeType="1"/>
            <a:stCxn id="8211" idx="5"/>
            <a:endCxn id="8198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215" name="AutoShape 22"/>
          <p:cNvCxnSpPr>
            <a:cxnSpLocks noChangeShapeType="1"/>
            <a:stCxn id="8209" idx="4"/>
            <a:endCxn id="8203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216" name="AutoShape 23"/>
          <p:cNvCxnSpPr>
            <a:cxnSpLocks noChangeShapeType="1"/>
            <a:stCxn id="8201" idx="4"/>
            <a:endCxn id="8211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217" name="AutoShape 24"/>
          <p:cNvCxnSpPr>
            <a:cxnSpLocks noChangeShapeType="1"/>
            <a:stCxn id="8199" idx="4"/>
            <a:endCxn id="8198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218" name="AutoShape 25"/>
          <p:cNvCxnSpPr>
            <a:cxnSpLocks noChangeShapeType="1"/>
            <a:stCxn id="8212" idx="4"/>
            <a:endCxn id="8205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533400" y="5486400"/>
            <a:ext cx="457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r>
              <a:rPr lang="en-US" sz="2400"/>
              <a:t>1</a:t>
            </a:r>
          </a:p>
          <a:p>
            <a:r>
              <a:rPr lang="en-US" sz="2400"/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8E0BD73-D5D6-4276-AC29-67F4E269985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9224" name="AutoShape 7"/>
          <p:cNvCxnSpPr>
            <a:cxnSpLocks noChangeShapeType="1"/>
            <a:stCxn id="9222" idx="3"/>
            <a:endCxn id="9223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9226" name="AutoShape 9"/>
          <p:cNvCxnSpPr>
            <a:cxnSpLocks noChangeShapeType="1"/>
            <a:stCxn id="9227" idx="5"/>
            <a:endCxn id="9225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9228" name="AutoShape 11"/>
          <p:cNvCxnSpPr>
            <a:cxnSpLocks noChangeShapeType="1"/>
            <a:stCxn id="9235" idx="3"/>
            <a:endCxn id="9227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9230" name="AutoShape 13"/>
          <p:cNvCxnSpPr>
            <a:cxnSpLocks noChangeShapeType="1"/>
            <a:stCxn id="9222" idx="5"/>
            <a:endCxn id="9229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9232" name="AutoShape 15"/>
          <p:cNvCxnSpPr>
            <a:cxnSpLocks noChangeShapeType="1"/>
            <a:stCxn id="9229" idx="5"/>
            <a:endCxn id="9231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9234" name="AutoShape 17"/>
          <p:cNvCxnSpPr>
            <a:cxnSpLocks noChangeShapeType="1"/>
            <a:stCxn id="9227" idx="3"/>
            <a:endCxn id="9233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9237" name="AutoShape 20"/>
          <p:cNvCxnSpPr>
            <a:cxnSpLocks noChangeShapeType="1"/>
            <a:stCxn id="9229" idx="3"/>
            <a:endCxn id="9236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1"/>
          <p:cNvCxnSpPr>
            <a:cxnSpLocks noChangeShapeType="1"/>
            <a:stCxn id="9235" idx="5"/>
            <a:endCxn id="9222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9" name="AutoShape 22"/>
          <p:cNvCxnSpPr>
            <a:cxnSpLocks noChangeShapeType="1"/>
            <a:stCxn id="9233" idx="4"/>
            <a:endCxn id="9227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9240" name="AutoShape 23"/>
          <p:cNvCxnSpPr>
            <a:cxnSpLocks noChangeShapeType="1"/>
            <a:stCxn id="9225" idx="4"/>
            <a:endCxn id="9235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9241" name="AutoShape 24"/>
          <p:cNvCxnSpPr>
            <a:cxnSpLocks noChangeShapeType="1"/>
            <a:stCxn id="9223" idx="4"/>
            <a:endCxn id="9222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9242" name="AutoShape 25"/>
          <p:cNvCxnSpPr>
            <a:cxnSpLocks noChangeShapeType="1"/>
            <a:stCxn id="9236" idx="4"/>
            <a:endCxn id="9229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533400" y="5334000"/>
            <a:ext cx="44196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r>
              <a:rPr lang="en-US" sz="2400"/>
              <a:t>1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D5042076-16B8-4027-B386-0CC3110E33F9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0248" name="AutoShape 7"/>
          <p:cNvCxnSpPr>
            <a:cxnSpLocks noChangeShapeType="1"/>
            <a:stCxn id="10246" idx="3"/>
            <a:endCxn id="10247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0250" name="AutoShape 9"/>
          <p:cNvCxnSpPr>
            <a:cxnSpLocks noChangeShapeType="1"/>
            <a:stCxn id="10251" idx="5"/>
            <a:endCxn id="10249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0252" name="AutoShape 11"/>
          <p:cNvCxnSpPr>
            <a:cxnSpLocks noChangeShapeType="1"/>
            <a:stCxn id="10259" idx="3"/>
            <a:endCxn id="10251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0254" name="AutoShape 13"/>
          <p:cNvCxnSpPr>
            <a:cxnSpLocks noChangeShapeType="1"/>
            <a:stCxn id="10246" idx="5"/>
            <a:endCxn id="10253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0256" name="AutoShape 15"/>
          <p:cNvCxnSpPr>
            <a:cxnSpLocks noChangeShapeType="1"/>
            <a:stCxn id="10253" idx="5"/>
            <a:endCxn id="10255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0258" name="AutoShape 17"/>
          <p:cNvCxnSpPr>
            <a:cxnSpLocks noChangeShapeType="1"/>
            <a:stCxn id="10251" idx="3"/>
            <a:endCxn id="10257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59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260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0261" name="AutoShape 20"/>
          <p:cNvCxnSpPr>
            <a:cxnSpLocks noChangeShapeType="1"/>
            <a:stCxn id="10253" idx="3"/>
            <a:endCxn id="10260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2" name="AutoShape 21"/>
          <p:cNvCxnSpPr>
            <a:cxnSpLocks noChangeShapeType="1"/>
            <a:stCxn id="10259" idx="5"/>
            <a:endCxn id="10246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3" name="AutoShape 22"/>
          <p:cNvCxnSpPr>
            <a:cxnSpLocks noChangeShapeType="1"/>
            <a:stCxn id="10257" idx="4"/>
            <a:endCxn id="10251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0264" name="AutoShape 23"/>
          <p:cNvCxnSpPr>
            <a:cxnSpLocks noChangeShapeType="1"/>
            <a:stCxn id="10249" idx="4"/>
            <a:endCxn id="10259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0265" name="AutoShape 24"/>
          <p:cNvCxnSpPr>
            <a:cxnSpLocks noChangeShapeType="1"/>
            <a:stCxn id="10247" idx="4"/>
            <a:endCxn id="10246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0266" name="AutoShape 25"/>
          <p:cNvCxnSpPr>
            <a:cxnSpLocks noChangeShapeType="1"/>
            <a:stCxn id="10260" idx="4"/>
            <a:endCxn id="10253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533400" y="548640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191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r>
              <a:rPr lang="en-US" sz="2400"/>
              <a:t>1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5</a:t>
            </a:r>
          </a:p>
          <a:p>
            <a:r>
              <a:rPr lang="en-US" sz="2400"/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Amir Kamil</a:t>
            </a:r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8/8/02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41BEB68-E44C-4D9E-A45E-6F51FDFF4336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1272" name="AutoShape 7"/>
          <p:cNvCxnSpPr>
            <a:cxnSpLocks noChangeShapeType="1"/>
            <a:stCxn id="11270" idx="3"/>
            <a:endCxn id="11271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1274" name="AutoShape 9"/>
          <p:cNvCxnSpPr>
            <a:cxnSpLocks noChangeShapeType="1"/>
            <a:stCxn id="11275" idx="5"/>
            <a:endCxn id="11273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1276" name="AutoShape 11"/>
          <p:cNvCxnSpPr>
            <a:cxnSpLocks noChangeShapeType="1"/>
            <a:stCxn id="11283" idx="3"/>
            <a:endCxn id="11275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1278" name="AutoShape 13"/>
          <p:cNvCxnSpPr>
            <a:cxnSpLocks noChangeShapeType="1"/>
            <a:stCxn id="11270" idx="5"/>
            <a:endCxn id="11277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1280" name="AutoShape 15"/>
          <p:cNvCxnSpPr>
            <a:cxnSpLocks noChangeShapeType="1"/>
            <a:stCxn id="11277" idx="5"/>
            <a:endCxn id="11279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1282" name="AutoShape 17"/>
          <p:cNvCxnSpPr>
            <a:cxnSpLocks noChangeShapeType="1"/>
            <a:stCxn id="11275" idx="3"/>
            <a:endCxn id="11281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283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1284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1285" name="AutoShape 20"/>
          <p:cNvCxnSpPr>
            <a:cxnSpLocks noChangeShapeType="1"/>
            <a:stCxn id="11277" idx="3"/>
            <a:endCxn id="11284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86" name="AutoShape 21"/>
          <p:cNvCxnSpPr>
            <a:cxnSpLocks noChangeShapeType="1"/>
            <a:stCxn id="11283" idx="5"/>
            <a:endCxn id="11270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1287" name="AutoShape 22"/>
          <p:cNvCxnSpPr>
            <a:cxnSpLocks noChangeShapeType="1"/>
            <a:stCxn id="11281" idx="4"/>
            <a:endCxn id="11275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1288" name="AutoShape 23"/>
          <p:cNvCxnSpPr>
            <a:cxnSpLocks noChangeShapeType="1"/>
            <a:stCxn id="11273" idx="4"/>
            <a:endCxn id="11283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1289" name="AutoShape 24"/>
          <p:cNvCxnSpPr>
            <a:cxnSpLocks noChangeShapeType="1"/>
            <a:stCxn id="11271" idx="4"/>
            <a:endCxn id="11270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1290" name="AutoShape 25"/>
          <p:cNvCxnSpPr>
            <a:cxnSpLocks noChangeShapeType="1"/>
            <a:stCxn id="11284" idx="4"/>
            <a:endCxn id="11277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533400" y="5334000"/>
            <a:ext cx="426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22828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r>
              <a:rPr lang="en-US" sz="2400"/>
              <a:t>1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5</a:t>
            </a:r>
          </a:p>
          <a:p>
            <a:r>
              <a:rPr lang="en-US" sz="2400"/>
              <a:t>6</a:t>
            </a:r>
          </a:p>
          <a:p>
            <a:r>
              <a:rPr lang="en-US" sz="2400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nal_Review">
  <a:themeElements>
    <a:clrScheme name="Final_Review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Final_Review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Final_Review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_Review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_Review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_Review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_Review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_Review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_Review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Review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Review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Settings\cs61b-te\Desktop\Final_Review.ppt</Template>
  <TotalTime>110</TotalTime>
  <Words>623</Words>
  <Application>Microsoft Office PowerPoint</Application>
  <PresentationFormat>On-screen Show (4:3)</PresentationFormat>
  <Paragraphs>261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Wingdings</vt:lpstr>
      <vt:lpstr>Times New Roman</vt:lpstr>
      <vt:lpstr>Final_Review</vt:lpstr>
      <vt:lpstr>Threaded Trees</vt:lpstr>
      <vt:lpstr>Threaded Tree Code</vt:lpstr>
      <vt:lpstr>Threaded Tree Example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 Code</vt:lpstr>
      <vt:lpstr>Threaded Tree Modification</vt:lpstr>
      <vt:lpstr>Threaded Tree Modification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Threaded Trees</dc:title>
  <dc:creator>Amir Kamil</dc:creator>
  <cp:lastModifiedBy>Gururajan</cp:lastModifiedBy>
  <cp:revision>12</cp:revision>
  <dcterms:created xsi:type="dcterms:W3CDTF">2002-08-12T07:50:07Z</dcterms:created>
  <dcterms:modified xsi:type="dcterms:W3CDTF">2017-07-15T05:08:37Z</dcterms:modified>
</cp:coreProperties>
</file>