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340" r:id="rId2"/>
    <p:sldId id="341" r:id="rId3"/>
    <p:sldId id="342" r:id="rId4"/>
    <p:sldId id="344" r:id="rId5"/>
    <p:sldId id="345" r:id="rId6"/>
    <p:sldId id="346" r:id="rId7"/>
    <p:sldId id="347" r:id="rId8"/>
    <p:sldId id="348" r:id="rId9"/>
    <p:sldId id="349" r:id="rId10"/>
    <p:sldId id="360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61" r:id="rId19"/>
    <p:sldId id="362" r:id="rId20"/>
    <p:sldId id="363" r:id="rId21"/>
    <p:sldId id="357" r:id="rId22"/>
    <p:sldId id="358" r:id="rId23"/>
    <p:sldId id="359" r:id="rId24"/>
    <p:sldId id="364" r:id="rId25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-110" charset="0"/>
        <a:ea typeface="+mn-ea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-110" charset="0"/>
        <a:ea typeface="+mn-ea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-110" charset="0"/>
        <a:ea typeface="+mn-ea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-110" charset="0"/>
        <a:ea typeface="+mn-ea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6600"/>
    <a:srgbClr val="990033"/>
    <a:srgbClr val="CC0000"/>
    <a:srgbClr val="003399"/>
    <a:srgbClr val="336699"/>
    <a:srgbClr val="008080"/>
    <a:srgbClr val="009999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2787"/>
    <p:restoredTop sz="90929"/>
  </p:normalViewPr>
  <p:slideViewPr>
    <p:cSldViewPr snapToObjects="1">
      <p:cViewPr varScale="1">
        <p:scale>
          <a:sx n="87" d="100"/>
          <a:sy n="87" d="100"/>
        </p:scale>
        <p:origin x="-15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 smtClean="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B3F69BE2-921C-4250-BF33-96E0D77E441A}" type="datetime1">
              <a:rPr lang="en-US" altLang="en-US"/>
              <a:pPr>
                <a:defRPr/>
              </a:pPr>
              <a:t>7/15/2017</a:t>
            </a:fld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r>
              <a:rPr lang="en-US" alt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9BD840A0-3E57-4077-8EC4-C6CC154634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9"/>
          <p:cNvSpPr>
            <a:spLocks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35338"/>
            <a:ext cx="6792913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 smtClean="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fld id="{C0688952-CECC-4643-A5E4-9F9EBCD259FD}" type="datetime1">
              <a:rPr lang="en-US" altLang="en-US"/>
              <a:pPr>
                <a:defRPr/>
              </a:pPr>
              <a:t>7/15/2017</a:t>
            </a:fld>
            <a:endParaRPr lang="en-US" alt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r>
              <a:rPr lang="en-US" alt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7B02F2CC-C38D-47DA-976F-959695C1CF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Comic Sans MS" pitchFamily="-11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6613525"/>
            <a:ext cx="9144000" cy="269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/>
              <a:t>Robert Sedgewick and Kevin Wayne   •   Copyright © 2005   •   http://www.Princeton.EDU/~cos226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5670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C146C4-23F7-487E-913B-81AEDAD08781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85C80-E47E-4EE2-829C-D12534B759C8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9E546-8856-4D21-9623-6FDBFFDC48E3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3DE7C-52AA-410E-A7D1-A9F743BCD69E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5797E-9ED4-41B4-ACB7-75CA07D4FB81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DB7C00-C430-48D6-99E5-1E95A31B875C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1FBDC-CC29-4AC1-8D60-73C939FF396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89C5DF-246B-46BF-9A32-4746A6FDDBF3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324195-C79A-45F9-8C01-AF43B642E8AF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FC09A-08B7-4C27-9D68-9F6CD674C6A2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556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1CD06880-3180-4A9F-94D6-17BD39CC6F98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-110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-110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-110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DF85D8-F6D9-49EC-A74C-2B331B577A05}" type="slidenum">
              <a:rPr lang="en-US" altLang="en-US"/>
              <a:pPr/>
              <a:t>1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5124" name="Oval 63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F</a:t>
            </a:r>
          </a:p>
        </p:txBody>
      </p:sp>
      <p:sp>
        <p:nvSpPr>
          <p:cNvPr id="5125" name="Oval 64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C</a:t>
            </a:r>
          </a:p>
        </p:txBody>
      </p:sp>
      <p:sp>
        <p:nvSpPr>
          <p:cNvPr id="5126" name="Oval 65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5127" name="AutoShape 66"/>
          <p:cNvCxnSpPr>
            <a:cxnSpLocks noChangeShapeType="1"/>
            <a:stCxn id="5124" idx="0"/>
            <a:endCxn id="5125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5128" name="Oval 67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A</a:t>
            </a:r>
          </a:p>
        </p:txBody>
      </p:sp>
      <p:cxnSp>
        <p:nvCxnSpPr>
          <p:cNvPr id="5129" name="AutoShape 68"/>
          <p:cNvCxnSpPr>
            <a:cxnSpLocks noChangeShapeType="1"/>
            <a:stCxn id="5125" idx="5"/>
            <a:endCxn id="5128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5130" name="Oval 69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B</a:t>
            </a:r>
          </a:p>
        </p:txBody>
      </p:sp>
      <p:cxnSp>
        <p:nvCxnSpPr>
          <p:cNvPr id="5131" name="AutoShape 70"/>
          <p:cNvCxnSpPr>
            <a:cxnSpLocks noChangeShapeType="1"/>
            <a:stCxn id="5125" idx="6"/>
            <a:endCxn id="5130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5132" name="Oval 71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D</a:t>
            </a:r>
          </a:p>
        </p:txBody>
      </p:sp>
      <p:sp>
        <p:nvSpPr>
          <p:cNvPr id="5133" name="Oval 72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E</a:t>
            </a:r>
          </a:p>
        </p:txBody>
      </p:sp>
      <p:cxnSp>
        <p:nvCxnSpPr>
          <p:cNvPr id="5134" name="AutoShape 73"/>
          <p:cNvCxnSpPr>
            <a:cxnSpLocks noChangeShapeType="1"/>
            <a:stCxn id="5125" idx="4"/>
            <a:endCxn id="5126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5135" name="AutoShape 74"/>
          <p:cNvCxnSpPr>
            <a:cxnSpLocks noChangeShapeType="1"/>
            <a:stCxn id="5133" idx="2"/>
            <a:endCxn id="5132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5136" name="AutoShape 75"/>
          <p:cNvCxnSpPr>
            <a:cxnSpLocks noChangeShapeType="1"/>
            <a:stCxn id="5133" idx="3"/>
            <a:endCxn id="5124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5137" name="AutoShape 76"/>
          <p:cNvCxnSpPr>
            <a:cxnSpLocks noChangeShapeType="1"/>
            <a:stCxn id="5124" idx="7"/>
            <a:endCxn id="5132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5138" name="AutoShape 77"/>
          <p:cNvCxnSpPr>
            <a:cxnSpLocks noChangeShapeType="1"/>
            <a:stCxn id="5133" idx="7"/>
            <a:endCxn id="5130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5139" name="AutoShape 78"/>
          <p:cNvCxnSpPr>
            <a:cxnSpLocks noChangeShapeType="1"/>
            <a:stCxn id="5132" idx="7"/>
            <a:endCxn id="5128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5140" name="Oval 79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H</a:t>
            </a:r>
          </a:p>
        </p:txBody>
      </p:sp>
      <p:cxnSp>
        <p:nvCxnSpPr>
          <p:cNvPr id="5141" name="AutoShape 80"/>
          <p:cNvCxnSpPr>
            <a:cxnSpLocks noChangeShapeType="1"/>
            <a:stCxn id="5140" idx="2"/>
            <a:endCxn id="5124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5142" name="AutoShape 81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030EF5-B582-4103-8B61-66538A833F5C}" type="slidenum">
              <a:rPr lang="en-US" altLang="en-US"/>
              <a:pPr/>
              <a:t>10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  dfs(D)</a:t>
            </a:r>
          </a:p>
        </p:txBody>
      </p:sp>
      <p:sp>
        <p:nvSpPr>
          <p:cNvPr id="23557" name="Oval 4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23558" name="Oval 5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C</a:t>
            </a:r>
          </a:p>
        </p:txBody>
      </p:sp>
      <p:sp>
        <p:nvSpPr>
          <p:cNvPr id="23559" name="Oval 6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23560" name="AutoShape 7"/>
          <p:cNvCxnSpPr>
            <a:cxnSpLocks noChangeShapeType="1"/>
            <a:stCxn id="23557" idx="0"/>
            <a:endCxn id="23558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23561" name="Oval 8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23562" name="AutoShape 9"/>
          <p:cNvCxnSpPr>
            <a:cxnSpLocks noChangeShapeType="1"/>
            <a:stCxn id="23558" idx="5"/>
            <a:endCxn id="23561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23563" name="Oval 10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B</a:t>
            </a:r>
          </a:p>
        </p:txBody>
      </p:sp>
      <p:cxnSp>
        <p:nvCxnSpPr>
          <p:cNvPr id="23564" name="AutoShape 11"/>
          <p:cNvCxnSpPr>
            <a:cxnSpLocks noChangeShapeType="1"/>
            <a:stCxn id="23558" idx="6"/>
            <a:endCxn id="23563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23565" name="Oval 12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23566" name="Oval 13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23567" name="AutoShape 14"/>
          <p:cNvCxnSpPr>
            <a:cxnSpLocks noChangeShapeType="1"/>
            <a:stCxn id="23558" idx="4"/>
            <a:endCxn id="23559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23568" name="AutoShape 15"/>
          <p:cNvCxnSpPr>
            <a:cxnSpLocks noChangeShapeType="1"/>
            <a:stCxn id="23566" idx="2"/>
            <a:endCxn id="23565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23569" name="AutoShape 16"/>
          <p:cNvCxnSpPr>
            <a:cxnSpLocks noChangeShapeType="1"/>
            <a:stCxn id="23566" idx="3"/>
            <a:endCxn id="23557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23570" name="AutoShape 17"/>
          <p:cNvCxnSpPr>
            <a:cxnSpLocks noChangeShapeType="1"/>
            <a:stCxn id="23557" idx="7"/>
            <a:endCxn id="23565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23571" name="AutoShape 18"/>
          <p:cNvCxnSpPr>
            <a:cxnSpLocks noChangeShapeType="1"/>
            <a:stCxn id="23566" idx="7"/>
            <a:endCxn id="23563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23572" name="AutoShape 19"/>
          <p:cNvCxnSpPr>
            <a:cxnSpLocks noChangeShapeType="1"/>
            <a:stCxn id="23565" idx="7"/>
            <a:endCxn id="23561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23573" name="Oval 20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23574" name="AutoShape 21"/>
          <p:cNvCxnSpPr>
            <a:cxnSpLocks noChangeShapeType="1"/>
            <a:stCxn id="23573" idx="2"/>
            <a:endCxn id="23557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23575" name="Rectangle 22"/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7</a:t>
            </a:r>
          </a:p>
        </p:txBody>
      </p:sp>
      <p:sp>
        <p:nvSpPr>
          <p:cNvPr id="23576" name="Rectangle 23"/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6</a:t>
            </a:r>
          </a:p>
        </p:txBody>
      </p:sp>
      <p:sp>
        <p:nvSpPr>
          <p:cNvPr id="23577" name="Rectangle 24"/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5</a:t>
            </a:r>
          </a:p>
        </p:txBody>
      </p:sp>
      <p:cxnSp>
        <p:nvCxnSpPr>
          <p:cNvPr id="23578" name="AutoShape 26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23579" name="AutoShape 27"/>
          <p:cNvCxnSpPr>
            <a:cxnSpLocks noChangeShapeType="1"/>
            <a:stCxn id="23565" idx="7"/>
            <a:endCxn id="23561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2A65D5-176E-414C-BAA0-605E5DF3B604}" type="slidenum">
              <a:rPr lang="en-US" altLang="en-US"/>
              <a:pPr/>
              <a:t>11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dfs(A)</a:t>
            </a:r>
          </a:p>
        </p:txBody>
      </p:sp>
      <p:sp>
        <p:nvSpPr>
          <p:cNvPr id="25605" name="Oval 4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25606" name="Oval 5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C</a:t>
            </a:r>
          </a:p>
        </p:txBody>
      </p:sp>
      <p:sp>
        <p:nvSpPr>
          <p:cNvPr id="25607" name="Oval 6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25608" name="AutoShape 7"/>
          <p:cNvCxnSpPr>
            <a:cxnSpLocks noChangeShapeType="1"/>
            <a:stCxn id="25605" idx="0"/>
            <a:endCxn id="25606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25609" name="Oval 8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25610" name="AutoShape 9"/>
          <p:cNvCxnSpPr>
            <a:cxnSpLocks noChangeShapeType="1"/>
            <a:stCxn id="25606" idx="5"/>
            <a:endCxn id="25609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25611" name="Oval 10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B</a:t>
            </a:r>
          </a:p>
        </p:txBody>
      </p:sp>
      <p:cxnSp>
        <p:nvCxnSpPr>
          <p:cNvPr id="25612" name="AutoShape 11"/>
          <p:cNvCxnSpPr>
            <a:cxnSpLocks noChangeShapeType="1"/>
            <a:stCxn id="25606" idx="6"/>
            <a:endCxn id="25611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25613" name="Oval 12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25614" name="Oval 13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25615" name="AutoShape 14"/>
          <p:cNvCxnSpPr>
            <a:cxnSpLocks noChangeShapeType="1"/>
            <a:stCxn id="25606" idx="4"/>
            <a:endCxn id="25607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25616" name="AutoShape 15"/>
          <p:cNvCxnSpPr>
            <a:cxnSpLocks noChangeShapeType="1"/>
            <a:stCxn id="25614" idx="2"/>
            <a:endCxn id="25613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25617" name="AutoShape 16"/>
          <p:cNvCxnSpPr>
            <a:cxnSpLocks noChangeShapeType="1"/>
            <a:stCxn id="25614" idx="3"/>
            <a:endCxn id="25605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25618" name="AutoShape 17"/>
          <p:cNvCxnSpPr>
            <a:cxnSpLocks noChangeShapeType="1"/>
            <a:stCxn id="25605" idx="7"/>
            <a:endCxn id="25613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25619" name="AutoShape 18"/>
          <p:cNvCxnSpPr>
            <a:cxnSpLocks noChangeShapeType="1"/>
            <a:stCxn id="25614" idx="7"/>
            <a:endCxn id="25611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25620" name="AutoShape 19"/>
          <p:cNvCxnSpPr>
            <a:cxnSpLocks noChangeShapeType="1"/>
            <a:stCxn id="25613" idx="7"/>
            <a:endCxn id="2560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25621" name="Oval 20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25622" name="AutoShape 21"/>
          <p:cNvCxnSpPr>
            <a:cxnSpLocks noChangeShapeType="1"/>
            <a:stCxn id="25621" idx="2"/>
            <a:endCxn id="25605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25623" name="Rectangle 22"/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7</a:t>
            </a:r>
          </a:p>
        </p:txBody>
      </p:sp>
      <p:sp>
        <p:nvSpPr>
          <p:cNvPr id="25624" name="Rectangle 23"/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6</a:t>
            </a:r>
          </a:p>
        </p:txBody>
      </p:sp>
      <p:sp>
        <p:nvSpPr>
          <p:cNvPr id="25625" name="Rectangle 24"/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5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4</a:t>
            </a:r>
          </a:p>
        </p:txBody>
      </p:sp>
      <p:cxnSp>
        <p:nvCxnSpPr>
          <p:cNvPr id="25627" name="AutoShape 27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494620" name="AutoShape 28"/>
          <p:cNvCxnSpPr>
            <a:cxnSpLocks noChangeShapeType="1"/>
            <a:stCxn id="25614" idx="0"/>
            <a:endCxn id="25609" idx="4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457115-DE60-4E6B-B953-E3471252B70E}" type="slidenum">
              <a:rPr lang="en-US" altLang="en-US"/>
              <a:pPr/>
              <a:t>12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dfs(A)</a:t>
            </a:r>
          </a:p>
        </p:txBody>
      </p:sp>
      <p:sp>
        <p:nvSpPr>
          <p:cNvPr id="27653" name="Oval 4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27654" name="Oval 5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C</a:t>
            </a:r>
          </a:p>
        </p:txBody>
      </p:sp>
      <p:sp>
        <p:nvSpPr>
          <p:cNvPr id="27655" name="Oval 6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27656" name="AutoShape 7"/>
          <p:cNvCxnSpPr>
            <a:cxnSpLocks noChangeShapeType="1"/>
            <a:stCxn id="27653" idx="0"/>
            <a:endCxn id="27654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27657" name="Oval 8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27658" name="AutoShape 9"/>
          <p:cNvCxnSpPr>
            <a:cxnSpLocks noChangeShapeType="1"/>
            <a:stCxn id="27654" idx="5"/>
            <a:endCxn id="27657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27659" name="Oval 10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B</a:t>
            </a:r>
          </a:p>
        </p:txBody>
      </p:sp>
      <p:cxnSp>
        <p:nvCxnSpPr>
          <p:cNvPr id="27660" name="AutoShape 11"/>
          <p:cNvCxnSpPr>
            <a:cxnSpLocks noChangeShapeType="1"/>
            <a:stCxn id="27654" idx="6"/>
            <a:endCxn id="27659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27661" name="Oval 12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27662" name="Oval 13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27663" name="AutoShape 14"/>
          <p:cNvCxnSpPr>
            <a:cxnSpLocks noChangeShapeType="1"/>
            <a:stCxn id="27654" idx="4"/>
            <a:endCxn id="27655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27664" name="AutoShape 15"/>
          <p:cNvCxnSpPr>
            <a:cxnSpLocks noChangeShapeType="1"/>
            <a:stCxn id="27662" idx="2"/>
            <a:endCxn id="27661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27665" name="AutoShape 16"/>
          <p:cNvCxnSpPr>
            <a:cxnSpLocks noChangeShapeType="1"/>
            <a:stCxn id="27662" idx="3"/>
            <a:endCxn id="27653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27666" name="AutoShape 17"/>
          <p:cNvCxnSpPr>
            <a:cxnSpLocks noChangeShapeType="1"/>
            <a:stCxn id="27653" idx="7"/>
            <a:endCxn id="27661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27667" name="AutoShape 18"/>
          <p:cNvCxnSpPr>
            <a:cxnSpLocks noChangeShapeType="1"/>
            <a:stCxn id="27662" idx="7"/>
            <a:endCxn id="27659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27668" name="AutoShape 19"/>
          <p:cNvCxnSpPr>
            <a:cxnSpLocks noChangeShapeType="1"/>
            <a:stCxn id="27661" idx="7"/>
            <a:endCxn id="27657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27669" name="Oval 20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27670" name="AutoShape 21"/>
          <p:cNvCxnSpPr>
            <a:cxnSpLocks noChangeShapeType="1"/>
            <a:stCxn id="27669" idx="2"/>
            <a:endCxn id="27653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27671" name="Rectangle 22"/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7</a:t>
            </a:r>
          </a:p>
        </p:txBody>
      </p:sp>
      <p:sp>
        <p:nvSpPr>
          <p:cNvPr id="27672" name="Rectangle 23"/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6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4</a:t>
            </a:r>
          </a:p>
        </p:txBody>
      </p:sp>
      <p:cxnSp>
        <p:nvCxnSpPr>
          <p:cNvPr id="27674" name="AutoShape 26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E83772-700A-42AA-A043-9091416A87BC}" type="slidenum">
              <a:rPr lang="en-US" altLang="en-US"/>
              <a:pPr/>
              <a:t>13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29700" name="Oval 4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29701" name="Oval 5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C</a:t>
            </a:r>
          </a:p>
        </p:txBody>
      </p:sp>
      <p:sp>
        <p:nvSpPr>
          <p:cNvPr id="29702" name="Oval 6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29703" name="AutoShape 7"/>
          <p:cNvCxnSpPr>
            <a:cxnSpLocks noChangeShapeType="1"/>
            <a:stCxn id="29700" idx="0"/>
            <a:endCxn id="29701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29704" name="Oval 8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29705" name="AutoShape 9"/>
          <p:cNvCxnSpPr>
            <a:cxnSpLocks noChangeShapeType="1"/>
            <a:stCxn id="29701" idx="5"/>
            <a:endCxn id="29704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29706" name="Oval 10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B</a:t>
            </a:r>
          </a:p>
        </p:txBody>
      </p:sp>
      <p:cxnSp>
        <p:nvCxnSpPr>
          <p:cNvPr id="29707" name="AutoShape 11"/>
          <p:cNvCxnSpPr>
            <a:cxnSpLocks noChangeShapeType="1"/>
            <a:stCxn id="29701" idx="6"/>
            <a:endCxn id="29706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29708" name="Oval 12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29709" name="Oval 13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29710" name="AutoShape 14"/>
          <p:cNvCxnSpPr>
            <a:cxnSpLocks noChangeShapeType="1"/>
            <a:stCxn id="29701" idx="4"/>
            <a:endCxn id="29702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29711" name="AutoShape 15"/>
          <p:cNvCxnSpPr>
            <a:cxnSpLocks noChangeShapeType="1"/>
            <a:stCxn id="29709" idx="2"/>
            <a:endCxn id="29708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29712" name="AutoShape 16"/>
          <p:cNvCxnSpPr>
            <a:cxnSpLocks noChangeShapeType="1"/>
            <a:stCxn id="29709" idx="3"/>
            <a:endCxn id="29700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29713" name="AutoShape 17"/>
          <p:cNvCxnSpPr>
            <a:cxnSpLocks noChangeShapeType="1"/>
            <a:stCxn id="29700" idx="7"/>
            <a:endCxn id="29708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29714" name="AutoShape 18"/>
          <p:cNvCxnSpPr>
            <a:cxnSpLocks noChangeShapeType="1"/>
            <a:stCxn id="29709" idx="7"/>
            <a:endCxn id="29706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29715" name="AutoShape 19"/>
          <p:cNvCxnSpPr>
            <a:cxnSpLocks noChangeShapeType="1"/>
            <a:stCxn id="29708" idx="7"/>
            <a:endCxn id="29704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29716" name="Oval 20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29717" name="AutoShape 21"/>
          <p:cNvCxnSpPr>
            <a:cxnSpLocks noChangeShapeType="1"/>
            <a:stCxn id="29716" idx="2"/>
            <a:endCxn id="29700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7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6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4</a:t>
            </a:r>
          </a:p>
        </p:txBody>
      </p:sp>
      <p:cxnSp>
        <p:nvCxnSpPr>
          <p:cNvPr id="29721" name="AutoShape 25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5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F38842-7E7A-4BD8-8C73-0BC96DE01AB1}" type="slidenum">
              <a:rPr lang="en-US" altLang="en-US"/>
              <a:pPr/>
              <a:t>14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31748" name="Oval 3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31749" name="Oval 4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C</a:t>
            </a:r>
          </a:p>
        </p:txBody>
      </p:sp>
      <p:sp>
        <p:nvSpPr>
          <p:cNvPr id="31750" name="Oval 5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31751" name="AutoShape 6"/>
          <p:cNvCxnSpPr>
            <a:cxnSpLocks noChangeShapeType="1"/>
            <a:stCxn id="31748" idx="0"/>
            <a:endCxn id="31749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1752" name="Oval 7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31753" name="AutoShape 8"/>
          <p:cNvCxnSpPr>
            <a:cxnSpLocks noChangeShapeType="1"/>
            <a:stCxn id="31749" idx="5"/>
            <a:endCxn id="31752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31754" name="Oval 9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B</a:t>
            </a:r>
          </a:p>
        </p:txBody>
      </p:sp>
      <p:cxnSp>
        <p:nvCxnSpPr>
          <p:cNvPr id="31755" name="AutoShape 10"/>
          <p:cNvCxnSpPr>
            <a:cxnSpLocks noChangeShapeType="1"/>
            <a:stCxn id="31749" idx="6"/>
            <a:endCxn id="31754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31756" name="Oval 11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31757" name="Oval 12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31758" name="AutoShape 13"/>
          <p:cNvCxnSpPr>
            <a:cxnSpLocks noChangeShapeType="1"/>
            <a:stCxn id="31749" idx="4"/>
            <a:endCxn id="31750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1759" name="AutoShape 14"/>
          <p:cNvCxnSpPr>
            <a:cxnSpLocks noChangeShapeType="1"/>
            <a:stCxn id="31757" idx="2"/>
            <a:endCxn id="31756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31760" name="AutoShape 15"/>
          <p:cNvCxnSpPr>
            <a:cxnSpLocks noChangeShapeType="1"/>
            <a:stCxn id="31757" idx="3"/>
            <a:endCxn id="31748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1761" name="AutoShape 16"/>
          <p:cNvCxnSpPr>
            <a:cxnSpLocks noChangeShapeType="1"/>
            <a:stCxn id="31748" idx="7"/>
            <a:endCxn id="31756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31762" name="AutoShape 17"/>
          <p:cNvCxnSpPr>
            <a:cxnSpLocks noChangeShapeType="1"/>
            <a:stCxn id="31757" idx="7"/>
            <a:endCxn id="31754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31763" name="AutoShape 18"/>
          <p:cNvCxnSpPr>
            <a:cxnSpLocks noChangeShapeType="1"/>
            <a:stCxn id="31756" idx="7"/>
            <a:endCxn id="3175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1764" name="Oval 19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31765" name="AutoShape 20"/>
          <p:cNvCxnSpPr>
            <a:cxnSpLocks noChangeShapeType="1"/>
            <a:stCxn id="31764" idx="2"/>
            <a:endCxn id="31748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1766" name="Rectangle 21"/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7</a:t>
            </a:r>
          </a:p>
        </p:txBody>
      </p:sp>
      <p:sp>
        <p:nvSpPr>
          <p:cNvPr id="31767" name="Rectangle 22"/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6</a:t>
            </a:r>
          </a:p>
        </p:txBody>
      </p:sp>
      <p:sp>
        <p:nvSpPr>
          <p:cNvPr id="31768" name="Rectangle 23"/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4</a:t>
            </a:r>
          </a:p>
        </p:txBody>
      </p:sp>
      <p:cxnSp>
        <p:nvCxnSpPr>
          <p:cNvPr id="31769" name="AutoShape 24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1770" name="Rectangle 25"/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5</a:t>
            </a:r>
          </a:p>
        </p:txBody>
      </p:sp>
      <p:sp>
        <p:nvSpPr>
          <p:cNvPr id="31771" name="Rectangle 26"/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3</a:t>
            </a:r>
          </a:p>
        </p:txBody>
      </p:sp>
      <p:sp>
        <p:nvSpPr>
          <p:cNvPr id="31772" name="Rectangle 27"/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dfs(B)</a:t>
            </a:r>
          </a:p>
        </p:txBody>
      </p:sp>
      <p:cxnSp>
        <p:nvCxnSpPr>
          <p:cNvPr id="500764" name="AutoShape 28"/>
          <p:cNvCxnSpPr>
            <a:cxnSpLocks noChangeShapeType="1"/>
            <a:stCxn id="31757" idx="7"/>
            <a:endCxn id="31754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0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9D15E6-D6AF-448C-A78F-AFC31F315789}" type="slidenum">
              <a:rPr lang="en-US" altLang="en-US"/>
              <a:pPr/>
              <a:t>15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33796" name="Oval 3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33797" name="Oval 4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C</a:t>
            </a:r>
          </a:p>
        </p:txBody>
      </p:sp>
      <p:sp>
        <p:nvSpPr>
          <p:cNvPr id="33798" name="Oval 5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33799" name="AutoShape 6"/>
          <p:cNvCxnSpPr>
            <a:cxnSpLocks noChangeShapeType="1"/>
            <a:stCxn id="33796" idx="0"/>
            <a:endCxn id="33797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3800" name="Oval 7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33801" name="AutoShape 8"/>
          <p:cNvCxnSpPr>
            <a:cxnSpLocks noChangeShapeType="1"/>
            <a:stCxn id="33797" idx="5"/>
            <a:endCxn id="33800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33802" name="Oval 9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B</a:t>
            </a:r>
          </a:p>
        </p:txBody>
      </p:sp>
      <p:cxnSp>
        <p:nvCxnSpPr>
          <p:cNvPr id="33803" name="AutoShape 10"/>
          <p:cNvCxnSpPr>
            <a:cxnSpLocks noChangeShapeType="1"/>
            <a:stCxn id="33797" idx="6"/>
            <a:endCxn id="33802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33804" name="Oval 11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33805" name="Oval 12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33806" name="AutoShape 13"/>
          <p:cNvCxnSpPr>
            <a:cxnSpLocks noChangeShapeType="1"/>
            <a:stCxn id="33797" idx="4"/>
            <a:endCxn id="33798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3807" name="AutoShape 14"/>
          <p:cNvCxnSpPr>
            <a:cxnSpLocks noChangeShapeType="1"/>
            <a:stCxn id="33805" idx="2"/>
            <a:endCxn id="3380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33808" name="AutoShape 15"/>
          <p:cNvCxnSpPr>
            <a:cxnSpLocks noChangeShapeType="1"/>
            <a:stCxn id="33805" idx="3"/>
            <a:endCxn id="33796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3809" name="AutoShape 16"/>
          <p:cNvCxnSpPr>
            <a:cxnSpLocks noChangeShapeType="1"/>
            <a:stCxn id="33796" idx="7"/>
            <a:endCxn id="33804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33810" name="AutoShape 17"/>
          <p:cNvCxnSpPr>
            <a:cxnSpLocks noChangeShapeType="1"/>
            <a:stCxn id="33805" idx="7"/>
            <a:endCxn id="33802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33811" name="AutoShape 18"/>
          <p:cNvCxnSpPr>
            <a:cxnSpLocks noChangeShapeType="1"/>
            <a:stCxn id="33804" idx="7"/>
            <a:endCxn id="3380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3812" name="Oval 19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33813" name="AutoShape 20"/>
          <p:cNvCxnSpPr>
            <a:cxnSpLocks noChangeShapeType="1"/>
            <a:stCxn id="33812" idx="2"/>
            <a:endCxn id="33796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3814" name="Rectangle 21"/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7</a:t>
            </a:r>
          </a:p>
        </p:txBody>
      </p:sp>
      <p:sp>
        <p:nvSpPr>
          <p:cNvPr id="33815" name="Rectangle 22"/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6</a:t>
            </a:r>
          </a:p>
        </p:txBody>
      </p:sp>
      <p:sp>
        <p:nvSpPr>
          <p:cNvPr id="33816" name="Rectangle 23"/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4</a:t>
            </a:r>
          </a:p>
        </p:txBody>
      </p:sp>
      <p:cxnSp>
        <p:nvCxnSpPr>
          <p:cNvPr id="33817" name="AutoShape 24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3818" name="Rectangle 25"/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5</a:t>
            </a:r>
          </a:p>
        </p:txBody>
      </p:sp>
      <p:sp>
        <p:nvSpPr>
          <p:cNvPr id="33819" name="Rectangle 26"/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3</a:t>
            </a:r>
          </a:p>
        </p:txBody>
      </p:sp>
      <p:sp>
        <p:nvSpPr>
          <p:cNvPr id="33820" name="Rectangle 27"/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862EB6-DE6D-43D5-B64A-0284713B460F}" type="slidenum">
              <a:rPr lang="en-US" altLang="en-US"/>
              <a:pPr/>
              <a:t>16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35844" name="Oval 3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35845" name="Oval 4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C</a:t>
            </a:r>
          </a:p>
        </p:txBody>
      </p:sp>
      <p:sp>
        <p:nvSpPr>
          <p:cNvPr id="35846" name="Oval 5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35847" name="AutoShape 6"/>
          <p:cNvCxnSpPr>
            <a:cxnSpLocks noChangeShapeType="1"/>
            <a:stCxn id="35844" idx="0"/>
            <a:endCxn id="35845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5848" name="Oval 7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35849" name="AutoShape 8"/>
          <p:cNvCxnSpPr>
            <a:cxnSpLocks noChangeShapeType="1"/>
            <a:stCxn id="35845" idx="5"/>
            <a:endCxn id="35848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35850" name="Oval 9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B</a:t>
            </a:r>
          </a:p>
        </p:txBody>
      </p:sp>
      <p:cxnSp>
        <p:nvCxnSpPr>
          <p:cNvPr id="35851" name="AutoShape 10"/>
          <p:cNvCxnSpPr>
            <a:cxnSpLocks noChangeShapeType="1"/>
            <a:stCxn id="35845" idx="6"/>
            <a:endCxn id="35850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35852" name="Oval 11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35853" name="Oval 12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35854" name="AutoShape 13"/>
          <p:cNvCxnSpPr>
            <a:cxnSpLocks noChangeShapeType="1"/>
            <a:stCxn id="35845" idx="4"/>
            <a:endCxn id="35846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5855" name="AutoShape 14"/>
          <p:cNvCxnSpPr>
            <a:cxnSpLocks noChangeShapeType="1"/>
            <a:stCxn id="35853" idx="2"/>
            <a:endCxn id="35852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35856" name="AutoShape 15"/>
          <p:cNvCxnSpPr>
            <a:cxnSpLocks noChangeShapeType="1"/>
            <a:stCxn id="35853" idx="3"/>
            <a:endCxn id="35844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5857" name="AutoShape 16"/>
          <p:cNvCxnSpPr>
            <a:cxnSpLocks noChangeShapeType="1"/>
            <a:stCxn id="35844" idx="7"/>
            <a:endCxn id="35852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35858" name="AutoShape 17"/>
          <p:cNvCxnSpPr>
            <a:cxnSpLocks noChangeShapeType="1"/>
            <a:stCxn id="35853" idx="7"/>
            <a:endCxn id="35850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35859" name="AutoShape 18"/>
          <p:cNvCxnSpPr>
            <a:cxnSpLocks noChangeShapeType="1"/>
            <a:stCxn id="35852" idx="7"/>
            <a:endCxn id="35848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5860" name="Oval 19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35861" name="AutoShape 20"/>
          <p:cNvCxnSpPr>
            <a:cxnSpLocks noChangeShapeType="1"/>
            <a:stCxn id="35860" idx="2"/>
            <a:endCxn id="35844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5862" name="Rectangle 21"/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7</a:t>
            </a:r>
          </a:p>
        </p:txBody>
      </p:sp>
      <p:sp>
        <p:nvSpPr>
          <p:cNvPr id="35863" name="Rectangle 22"/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6</a:t>
            </a:r>
          </a:p>
        </p:txBody>
      </p:sp>
      <p:sp>
        <p:nvSpPr>
          <p:cNvPr id="35864" name="Rectangle 23"/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4</a:t>
            </a:r>
          </a:p>
        </p:txBody>
      </p:sp>
      <p:cxnSp>
        <p:nvCxnSpPr>
          <p:cNvPr id="35865" name="AutoShape 24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5866" name="Rectangle 25"/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5</a:t>
            </a:r>
          </a:p>
        </p:txBody>
      </p:sp>
      <p:sp>
        <p:nvSpPr>
          <p:cNvPr id="35867" name="Rectangle 26"/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3</a:t>
            </a:r>
          </a:p>
        </p:txBody>
      </p:sp>
      <p:sp>
        <p:nvSpPr>
          <p:cNvPr id="35868" name="Rectangle 27"/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itchFamily="-110" charset="0"/>
            </a:endParaRP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B365BB-EC58-4163-9E75-D30E8BD1B9ED}" type="slidenum">
              <a:rPr lang="en-US" altLang="en-US"/>
              <a:pPr/>
              <a:t>17</a:t>
            </a:fld>
            <a:endParaRPr lang="en-US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37892" name="Oval 3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37893" name="Oval 4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C</a:t>
            </a:r>
          </a:p>
        </p:txBody>
      </p:sp>
      <p:sp>
        <p:nvSpPr>
          <p:cNvPr id="37894" name="Oval 5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37895" name="AutoShape 6"/>
          <p:cNvCxnSpPr>
            <a:cxnSpLocks noChangeShapeType="1"/>
            <a:stCxn id="37892" idx="0"/>
            <a:endCxn id="37893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7896" name="Oval 7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37897" name="AutoShape 8"/>
          <p:cNvCxnSpPr>
            <a:cxnSpLocks noChangeShapeType="1"/>
            <a:stCxn id="37893" idx="5"/>
            <a:endCxn id="37896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37898" name="Oval 9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B</a:t>
            </a:r>
          </a:p>
        </p:txBody>
      </p:sp>
      <p:cxnSp>
        <p:nvCxnSpPr>
          <p:cNvPr id="37899" name="AutoShape 10"/>
          <p:cNvCxnSpPr>
            <a:cxnSpLocks noChangeShapeType="1"/>
            <a:stCxn id="37893" idx="6"/>
            <a:endCxn id="37898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37900" name="Oval 11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37901" name="Oval 12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894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7903" name="AutoShape 14"/>
          <p:cNvCxnSpPr>
            <a:cxnSpLocks noChangeShapeType="1"/>
            <a:stCxn id="37901" idx="2"/>
            <a:endCxn id="37900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37904" name="AutoShape 15"/>
          <p:cNvCxnSpPr>
            <a:cxnSpLocks noChangeShapeType="1"/>
            <a:stCxn id="37901" idx="3"/>
            <a:endCxn id="37892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7905" name="AutoShape 16"/>
          <p:cNvCxnSpPr>
            <a:cxnSpLocks noChangeShapeType="1"/>
            <a:stCxn id="37892" idx="7"/>
            <a:endCxn id="37900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37906" name="AutoShape 17"/>
          <p:cNvCxnSpPr>
            <a:cxnSpLocks noChangeShapeType="1"/>
            <a:stCxn id="37901" idx="7"/>
            <a:endCxn id="37898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37907" name="AutoShape 18"/>
          <p:cNvCxnSpPr>
            <a:cxnSpLocks noChangeShapeType="1"/>
            <a:stCxn id="37900" idx="7"/>
            <a:endCxn id="37896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7908" name="Oval 19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37909" name="AutoShape 20"/>
          <p:cNvCxnSpPr>
            <a:cxnSpLocks noChangeShapeType="1"/>
            <a:stCxn id="37908" idx="2"/>
            <a:endCxn id="37892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7910" name="Rectangle 21"/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7</a:t>
            </a:r>
          </a:p>
        </p:txBody>
      </p:sp>
      <p:sp>
        <p:nvSpPr>
          <p:cNvPr id="37911" name="Rectangle 22"/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6</a:t>
            </a:r>
          </a:p>
        </p:txBody>
      </p:sp>
      <p:sp>
        <p:nvSpPr>
          <p:cNvPr id="37912" name="Rectangle 23"/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4</a:t>
            </a:r>
          </a:p>
        </p:txBody>
      </p:sp>
      <p:cxnSp>
        <p:nvCxnSpPr>
          <p:cNvPr id="37913" name="AutoShape 24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5</a:t>
            </a:r>
          </a:p>
        </p:txBody>
      </p:sp>
      <p:sp>
        <p:nvSpPr>
          <p:cNvPr id="37915" name="Rectangle 26"/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3</a:t>
            </a:r>
          </a:p>
        </p:txBody>
      </p:sp>
      <p:sp>
        <p:nvSpPr>
          <p:cNvPr id="37916" name="Rectangle 27"/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itchFamily="-110" charset="0"/>
            </a:endParaRP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dfs(C)</a:t>
            </a:r>
          </a:p>
        </p:txBody>
      </p:sp>
      <p:cxnSp>
        <p:nvCxnSpPr>
          <p:cNvPr id="506910" name="AutoShape 30"/>
          <p:cNvCxnSpPr>
            <a:cxnSpLocks noChangeShapeType="1"/>
            <a:stCxn id="37896" idx="1"/>
            <a:endCxn id="37893" idx="5"/>
          </p:cNvCxnSpPr>
          <p:nvPr/>
        </p:nvCxnSpPr>
        <p:spPr bwMode="auto">
          <a:xfrm flipH="1" flipV="1">
            <a:off x="1631950" y="1325563"/>
            <a:ext cx="2057400" cy="13350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7919" name="Rectangle 34"/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3FADC1-615E-40C7-AD13-9B63878461DF}" type="slidenum">
              <a:rPr lang="en-US" altLang="en-US"/>
              <a:pPr/>
              <a:t>18</a:t>
            </a:fld>
            <a:endParaRPr lang="en-US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39940" name="Oval 3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39941" name="Oval 4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C</a:t>
            </a:r>
          </a:p>
        </p:txBody>
      </p:sp>
      <p:sp>
        <p:nvSpPr>
          <p:cNvPr id="39942" name="Oval 5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39943" name="AutoShape 6"/>
          <p:cNvCxnSpPr>
            <a:cxnSpLocks noChangeShapeType="1"/>
            <a:stCxn id="39940" idx="0"/>
            <a:endCxn id="39941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9944" name="Oval 7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39945" name="AutoShape 8"/>
          <p:cNvCxnSpPr>
            <a:cxnSpLocks noChangeShapeType="1"/>
            <a:stCxn id="39941" idx="5"/>
            <a:endCxn id="39944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39946" name="Oval 9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B</a:t>
            </a:r>
          </a:p>
        </p:txBody>
      </p:sp>
      <p:cxnSp>
        <p:nvCxnSpPr>
          <p:cNvPr id="39947" name="AutoShape 10"/>
          <p:cNvCxnSpPr>
            <a:cxnSpLocks noChangeShapeType="1"/>
            <a:stCxn id="39941" idx="6"/>
            <a:endCxn id="39946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39948" name="Oval 11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39949" name="Oval 12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39950" name="AutoShape 13"/>
          <p:cNvCxnSpPr>
            <a:cxnSpLocks noChangeShapeType="1"/>
            <a:stCxn id="39941" idx="4"/>
            <a:endCxn id="39942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9951" name="AutoShape 14"/>
          <p:cNvCxnSpPr>
            <a:cxnSpLocks noChangeShapeType="1"/>
            <a:stCxn id="39949" idx="2"/>
            <a:endCxn id="39948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39952" name="AutoShape 15"/>
          <p:cNvCxnSpPr>
            <a:cxnSpLocks noChangeShapeType="1"/>
            <a:stCxn id="39949" idx="3"/>
            <a:endCxn id="39940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39953" name="AutoShape 16"/>
          <p:cNvCxnSpPr>
            <a:cxnSpLocks noChangeShapeType="1"/>
            <a:stCxn id="39940" idx="7"/>
            <a:endCxn id="39948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39954" name="AutoShape 17"/>
          <p:cNvCxnSpPr>
            <a:cxnSpLocks noChangeShapeType="1"/>
            <a:stCxn id="39949" idx="7"/>
            <a:endCxn id="39946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39955" name="AutoShape 18"/>
          <p:cNvCxnSpPr>
            <a:cxnSpLocks noChangeShapeType="1"/>
            <a:stCxn id="39948" idx="7"/>
            <a:endCxn id="39944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9956" name="Oval 19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39957" name="AutoShape 20"/>
          <p:cNvCxnSpPr>
            <a:cxnSpLocks noChangeShapeType="1"/>
            <a:stCxn id="39956" idx="2"/>
            <a:endCxn id="39940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9958" name="Rectangle 21"/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7</a:t>
            </a:r>
          </a:p>
        </p:txBody>
      </p:sp>
      <p:sp>
        <p:nvSpPr>
          <p:cNvPr id="39959" name="Rectangle 22"/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6</a:t>
            </a:r>
          </a:p>
        </p:txBody>
      </p:sp>
      <p:sp>
        <p:nvSpPr>
          <p:cNvPr id="39960" name="Rectangle 23"/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4</a:t>
            </a:r>
          </a:p>
        </p:txBody>
      </p:sp>
      <p:cxnSp>
        <p:nvCxnSpPr>
          <p:cNvPr id="39961" name="AutoShape 24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9962" name="Rectangle 25"/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5</a:t>
            </a:r>
          </a:p>
        </p:txBody>
      </p:sp>
      <p:sp>
        <p:nvSpPr>
          <p:cNvPr id="39963" name="Rectangle 26"/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3</a:t>
            </a:r>
          </a:p>
        </p:txBody>
      </p:sp>
      <p:sp>
        <p:nvSpPr>
          <p:cNvPr id="39964" name="Rectangle 27"/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itchFamily="-110" charset="0"/>
            </a:endParaRPr>
          </a:p>
        </p:txBody>
      </p:sp>
      <p:sp>
        <p:nvSpPr>
          <p:cNvPr id="39965" name="Rectangle 28"/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dfs(C)</a:t>
            </a:r>
          </a:p>
        </p:txBody>
      </p:sp>
      <p:cxnSp>
        <p:nvCxnSpPr>
          <p:cNvPr id="517150" name="AutoShape 30"/>
          <p:cNvCxnSpPr>
            <a:cxnSpLocks noChangeShapeType="1"/>
            <a:stCxn id="39946" idx="1"/>
            <a:endCxn id="39941" idx="6"/>
          </p:cNvCxnSpPr>
          <p:nvPr/>
        </p:nvCxnSpPr>
        <p:spPr bwMode="auto">
          <a:xfrm flipH="1" flipV="1">
            <a:off x="1676400" y="1219200"/>
            <a:ext cx="3238500" cy="14414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39967" name="Rectangle 33"/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FF7839-8C8B-4AF9-A1EB-003F0C315041}" type="slidenum">
              <a:rPr lang="en-US" altLang="en-US"/>
              <a:pPr/>
              <a:t>19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41988" name="Oval 3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41989" name="Oval 4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C</a:t>
            </a:r>
          </a:p>
        </p:txBody>
      </p:sp>
      <p:sp>
        <p:nvSpPr>
          <p:cNvPr id="41990" name="Oval 5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41991" name="AutoShape 6"/>
          <p:cNvCxnSpPr>
            <a:cxnSpLocks noChangeShapeType="1"/>
            <a:stCxn id="41988" idx="0"/>
            <a:endCxn id="41989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41992" name="Oval 7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41993" name="AutoShape 8"/>
          <p:cNvCxnSpPr>
            <a:cxnSpLocks noChangeShapeType="1"/>
            <a:stCxn id="41989" idx="5"/>
            <a:endCxn id="41992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41994" name="Oval 9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B</a:t>
            </a:r>
          </a:p>
        </p:txBody>
      </p:sp>
      <p:cxnSp>
        <p:nvCxnSpPr>
          <p:cNvPr id="41995" name="AutoShape 10"/>
          <p:cNvCxnSpPr>
            <a:cxnSpLocks noChangeShapeType="1"/>
            <a:stCxn id="41989" idx="6"/>
            <a:endCxn id="41994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41996" name="Oval 11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41997" name="Oval 12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41998" name="AutoShape 13"/>
          <p:cNvCxnSpPr>
            <a:cxnSpLocks noChangeShapeType="1"/>
            <a:stCxn id="41989" idx="4"/>
            <a:endCxn id="41990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41999" name="AutoShape 14"/>
          <p:cNvCxnSpPr>
            <a:cxnSpLocks noChangeShapeType="1"/>
            <a:stCxn id="41997" idx="2"/>
            <a:endCxn id="41996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42000" name="AutoShape 15"/>
          <p:cNvCxnSpPr>
            <a:cxnSpLocks noChangeShapeType="1"/>
            <a:stCxn id="41997" idx="3"/>
            <a:endCxn id="41988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42001" name="AutoShape 16"/>
          <p:cNvCxnSpPr>
            <a:cxnSpLocks noChangeShapeType="1"/>
            <a:stCxn id="41988" idx="7"/>
            <a:endCxn id="41996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42002" name="AutoShape 17"/>
          <p:cNvCxnSpPr>
            <a:cxnSpLocks noChangeShapeType="1"/>
            <a:stCxn id="41997" idx="7"/>
            <a:endCxn id="41994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42003" name="AutoShape 18"/>
          <p:cNvCxnSpPr>
            <a:cxnSpLocks noChangeShapeType="1"/>
            <a:stCxn id="41996" idx="7"/>
            <a:endCxn id="4199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42004" name="Oval 19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42005" name="AutoShape 20"/>
          <p:cNvCxnSpPr>
            <a:cxnSpLocks noChangeShapeType="1"/>
            <a:stCxn id="42004" idx="2"/>
            <a:endCxn id="41988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42006" name="Rectangle 21"/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7</a:t>
            </a:r>
          </a:p>
        </p:txBody>
      </p:sp>
      <p:sp>
        <p:nvSpPr>
          <p:cNvPr id="42007" name="Rectangle 22"/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6</a:t>
            </a:r>
          </a:p>
        </p:txBody>
      </p:sp>
      <p:sp>
        <p:nvSpPr>
          <p:cNvPr id="42008" name="Rectangle 23"/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4</a:t>
            </a:r>
          </a:p>
        </p:txBody>
      </p:sp>
      <p:cxnSp>
        <p:nvCxnSpPr>
          <p:cNvPr id="42009" name="AutoShape 24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42010" name="Rectangle 25"/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5</a:t>
            </a:r>
          </a:p>
        </p:txBody>
      </p:sp>
      <p:sp>
        <p:nvSpPr>
          <p:cNvPr id="42011" name="Rectangle 26"/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3</a:t>
            </a:r>
          </a:p>
        </p:txBody>
      </p:sp>
      <p:sp>
        <p:nvSpPr>
          <p:cNvPr id="42012" name="Rectangle 27"/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itchFamily="-110" charset="0"/>
            </a:endParaRPr>
          </a:p>
        </p:txBody>
      </p:sp>
      <p:sp>
        <p:nvSpPr>
          <p:cNvPr id="42013" name="Rectangle 28"/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dfs(C)</a:t>
            </a:r>
          </a:p>
        </p:txBody>
      </p:sp>
      <p:cxnSp>
        <p:nvCxnSpPr>
          <p:cNvPr id="519198" name="AutoShape 30"/>
          <p:cNvCxnSpPr>
            <a:cxnSpLocks noChangeShapeType="1"/>
            <a:stCxn id="41988" idx="0"/>
            <a:endCxn id="41989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42015" name="Rectangle 32"/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1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E4BECA4-CCE2-42DD-A7EA-B60861E16737}" type="slidenum">
              <a:rPr lang="en-US" altLang="en-US"/>
              <a:pPr/>
              <a:t>2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7172" name="Oval 3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F</a:t>
            </a:r>
          </a:p>
        </p:txBody>
      </p:sp>
      <p:sp>
        <p:nvSpPr>
          <p:cNvPr id="7173" name="Oval 4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C</a:t>
            </a:r>
          </a:p>
        </p:txBody>
      </p:sp>
      <p:sp>
        <p:nvSpPr>
          <p:cNvPr id="7174" name="Oval 5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7175" name="AutoShape 6"/>
          <p:cNvCxnSpPr>
            <a:cxnSpLocks noChangeShapeType="1"/>
            <a:stCxn id="7172" idx="0"/>
            <a:endCxn id="7173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7176" name="Oval 7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7177" name="AutoShape 8"/>
          <p:cNvCxnSpPr>
            <a:cxnSpLocks noChangeShapeType="1"/>
            <a:stCxn id="7173" idx="5"/>
            <a:endCxn id="7176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7178" name="Oval 9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B</a:t>
            </a:r>
          </a:p>
        </p:txBody>
      </p:sp>
      <p:cxnSp>
        <p:nvCxnSpPr>
          <p:cNvPr id="7179" name="AutoShape 10"/>
          <p:cNvCxnSpPr>
            <a:cxnSpLocks noChangeShapeType="1"/>
            <a:stCxn id="7173" idx="6"/>
            <a:endCxn id="7178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7180" name="Oval 11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D</a:t>
            </a:r>
          </a:p>
        </p:txBody>
      </p:sp>
      <p:sp>
        <p:nvSpPr>
          <p:cNvPr id="7181" name="Oval 12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E</a:t>
            </a:r>
          </a:p>
        </p:txBody>
      </p:sp>
      <p:cxnSp>
        <p:nvCxnSpPr>
          <p:cNvPr id="7182" name="AutoShape 13"/>
          <p:cNvCxnSpPr>
            <a:cxnSpLocks noChangeShapeType="1"/>
            <a:stCxn id="7173" idx="4"/>
            <a:endCxn id="7174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7183" name="AutoShape 14"/>
          <p:cNvCxnSpPr>
            <a:cxnSpLocks noChangeShapeType="1"/>
            <a:stCxn id="7181" idx="2"/>
            <a:endCxn id="7180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7184" name="AutoShape 15"/>
          <p:cNvCxnSpPr>
            <a:cxnSpLocks noChangeShapeType="1"/>
            <a:stCxn id="7181" idx="3"/>
            <a:endCxn id="7172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7185" name="AutoShape 16"/>
          <p:cNvCxnSpPr>
            <a:cxnSpLocks noChangeShapeType="1"/>
            <a:stCxn id="7172" idx="7"/>
            <a:endCxn id="7180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7186" name="AutoShape 17"/>
          <p:cNvCxnSpPr>
            <a:cxnSpLocks noChangeShapeType="1"/>
            <a:stCxn id="7181" idx="7"/>
            <a:endCxn id="7178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7187" name="AutoShape 18"/>
          <p:cNvCxnSpPr>
            <a:cxnSpLocks noChangeShapeType="1"/>
            <a:stCxn id="7180" idx="7"/>
            <a:endCxn id="7176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7188" name="Oval 19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H</a:t>
            </a:r>
          </a:p>
        </p:txBody>
      </p:sp>
      <p:cxnSp>
        <p:nvCxnSpPr>
          <p:cNvPr id="7189" name="AutoShape 20"/>
          <p:cNvCxnSpPr>
            <a:cxnSpLocks noChangeShapeType="1"/>
            <a:stCxn id="7188" idx="2"/>
            <a:endCxn id="7172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dfs(A)</a:t>
            </a:r>
          </a:p>
        </p:txBody>
      </p:sp>
      <p:cxnSp>
        <p:nvCxnSpPr>
          <p:cNvPr id="458775" name="AutoShape 23"/>
          <p:cNvCxnSpPr>
            <a:cxnSpLocks noChangeShapeType="1"/>
            <a:stCxn id="7180" idx="7"/>
            <a:endCxn id="7176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7192" name="AutoShape 24"/>
          <p:cNvCxnSpPr>
            <a:cxnSpLocks noChangeShapeType="1"/>
            <a:stCxn id="7181" idx="0"/>
            <a:endCxn id="7176" idx="4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5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E256E8-0CD5-459B-8D4E-417483540A56}" type="slidenum">
              <a:rPr lang="en-US" altLang="en-US"/>
              <a:pPr/>
              <a:t>20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44036" name="Oval 3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44037" name="Oval 4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C</a:t>
            </a:r>
          </a:p>
        </p:txBody>
      </p:sp>
      <p:sp>
        <p:nvSpPr>
          <p:cNvPr id="44038" name="Oval 5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44039" name="AutoShape 6"/>
          <p:cNvCxnSpPr>
            <a:cxnSpLocks noChangeShapeType="1"/>
            <a:stCxn id="44036" idx="0"/>
            <a:endCxn id="44037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44040" name="Oval 7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44041" name="AutoShape 8"/>
          <p:cNvCxnSpPr>
            <a:cxnSpLocks noChangeShapeType="1"/>
            <a:stCxn id="44037" idx="5"/>
            <a:endCxn id="44040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44042" name="Oval 9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B</a:t>
            </a:r>
          </a:p>
        </p:txBody>
      </p:sp>
      <p:cxnSp>
        <p:nvCxnSpPr>
          <p:cNvPr id="44043" name="AutoShape 10"/>
          <p:cNvCxnSpPr>
            <a:cxnSpLocks noChangeShapeType="1"/>
            <a:stCxn id="44037" idx="6"/>
            <a:endCxn id="44042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44044" name="Oval 11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44045" name="Oval 12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44046" name="AutoShape 13"/>
          <p:cNvCxnSpPr>
            <a:cxnSpLocks noChangeShapeType="1"/>
            <a:stCxn id="44037" idx="4"/>
            <a:endCxn id="44038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44047" name="AutoShape 14"/>
          <p:cNvCxnSpPr>
            <a:cxnSpLocks noChangeShapeType="1"/>
            <a:stCxn id="44045" idx="2"/>
            <a:endCxn id="4404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44048" name="AutoShape 15"/>
          <p:cNvCxnSpPr>
            <a:cxnSpLocks noChangeShapeType="1"/>
            <a:stCxn id="44045" idx="3"/>
            <a:endCxn id="44036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44049" name="AutoShape 16"/>
          <p:cNvCxnSpPr>
            <a:cxnSpLocks noChangeShapeType="1"/>
            <a:stCxn id="44036" idx="7"/>
            <a:endCxn id="44044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44050" name="AutoShape 17"/>
          <p:cNvCxnSpPr>
            <a:cxnSpLocks noChangeShapeType="1"/>
            <a:stCxn id="44045" idx="7"/>
            <a:endCxn id="44042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44051" name="AutoShape 18"/>
          <p:cNvCxnSpPr>
            <a:cxnSpLocks noChangeShapeType="1"/>
            <a:stCxn id="44044" idx="7"/>
            <a:endCxn id="4404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44052" name="Oval 19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44053" name="AutoShape 20"/>
          <p:cNvCxnSpPr>
            <a:cxnSpLocks noChangeShapeType="1"/>
            <a:stCxn id="44052" idx="2"/>
            <a:endCxn id="44036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44054" name="Rectangle 21"/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7</a:t>
            </a:r>
          </a:p>
        </p:txBody>
      </p:sp>
      <p:sp>
        <p:nvSpPr>
          <p:cNvPr id="44055" name="Rectangle 22"/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6</a:t>
            </a:r>
          </a:p>
        </p:txBody>
      </p:sp>
      <p:sp>
        <p:nvSpPr>
          <p:cNvPr id="44056" name="Rectangle 23"/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4</a:t>
            </a:r>
          </a:p>
        </p:txBody>
      </p:sp>
      <p:cxnSp>
        <p:nvCxnSpPr>
          <p:cNvPr id="44057" name="AutoShape 24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44058" name="Rectangle 25"/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5</a:t>
            </a:r>
          </a:p>
        </p:txBody>
      </p:sp>
      <p:sp>
        <p:nvSpPr>
          <p:cNvPr id="44059" name="Rectangle 26"/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3</a:t>
            </a:r>
          </a:p>
        </p:txBody>
      </p:sp>
      <p:sp>
        <p:nvSpPr>
          <p:cNvPr id="44060" name="Rectangle 27"/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itchFamily="-110" charset="0"/>
            </a:endParaRPr>
          </a:p>
        </p:txBody>
      </p:sp>
      <p:sp>
        <p:nvSpPr>
          <p:cNvPr id="44061" name="Rectangle 28"/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dfs(C)</a:t>
            </a:r>
          </a:p>
        </p:txBody>
      </p:sp>
      <p:cxnSp>
        <p:nvCxnSpPr>
          <p:cNvPr id="521246" name="AutoShape 30"/>
          <p:cNvCxnSpPr>
            <a:cxnSpLocks noChangeShapeType="1"/>
            <a:stCxn id="44038" idx="1"/>
            <a:endCxn id="44037" idx="4"/>
          </p:cNvCxnSpPr>
          <p:nvPr/>
        </p:nvCxnSpPr>
        <p:spPr bwMode="auto">
          <a:xfrm flipH="1" flipV="1">
            <a:off x="1525588" y="1370013"/>
            <a:ext cx="677862" cy="129063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2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20AE3A-6737-406B-B9F9-ED265F97F5AF}" type="slidenum">
              <a:rPr lang="en-US" altLang="en-US"/>
              <a:pPr/>
              <a:t>21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46084" name="Oval 3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46085" name="Oval 4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C</a:t>
            </a:r>
          </a:p>
        </p:txBody>
      </p:sp>
      <p:sp>
        <p:nvSpPr>
          <p:cNvPr id="46086" name="Oval 5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G</a:t>
            </a:r>
          </a:p>
        </p:txBody>
      </p:sp>
      <p:cxnSp>
        <p:nvCxnSpPr>
          <p:cNvPr id="46087" name="AutoShape 6"/>
          <p:cNvCxnSpPr>
            <a:cxnSpLocks noChangeShapeType="1"/>
            <a:stCxn id="46084" idx="0"/>
            <a:endCxn id="46085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46088" name="Oval 7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46089" name="AutoShape 8"/>
          <p:cNvCxnSpPr>
            <a:cxnSpLocks noChangeShapeType="1"/>
            <a:stCxn id="46085" idx="5"/>
            <a:endCxn id="46088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46090" name="Oval 9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B</a:t>
            </a:r>
          </a:p>
        </p:txBody>
      </p:sp>
      <p:cxnSp>
        <p:nvCxnSpPr>
          <p:cNvPr id="46091" name="AutoShape 10"/>
          <p:cNvCxnSpPr>
            <a:cxnSpLocks noChangeShapeType="1"/>
            <a:stCxn id="46085" idx="6"/>
            <a:endCxn id="46090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46092" name="Oval 11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46093" name="Oval 12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46094" name="AutoShape 13"/>
          <p:cNvCxnSpPr>
            <a:cxnSpLocks noChangeShapeType="1"/>
            <a:stCxn id="46085" idx="4"/>
            <a:endCxn id="46086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46095" name="AutoShape 14"/>
          <p:cNvCxnSpPr>
            <a:cxnSpLocks noChangeShapeType="1"/>
            <a:stCxn id="46093" idx="2"/>
            <a:endCxn id="46092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46096" name="AutoShape 15"/>
          <p:cNvCxnSpPr>
            <a:cxnSpLocks noChangeShapeType="1"/>
            <a:stCxn id="46093" idx="3"/>
            <a:endCxn id="46084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46097" name="AutoShape 16"/>
          <p:cNvCxnSpPr>
            <a:cxnSpLocks noChangeShapeType="1"/>
            <a:stCxn id="46084" idx="7"/>
            <a:endCxn id="46092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46098" name="AutoShape 17"/>
          <p:cNvCxnSpPr>
            <a:cxnSpLocks noChangeShapeType="1"/>
            <a:stCxn id="46093" idx="7"/>
            <a:endCxn id="46090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46099" name="AutoShape 18"/>
          <p:cNvCxnSpPr>
            <a:cxnSpLocks noChangeShapeType="1"/>
            <a:stCxn id="46092" idx="7"/>
            <a:endCxn id="46088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46100" name="Oval 19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46101" name="AutoShape 20"/>
          <p:cNvCxnSpPr>
            <a:cxnSpLocks noChangeShapeType="1"/>
            <a:stCxn id="46100" idx="2"/>
            <a:endCxn id="46084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46102" name="Rectangle 21"/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7</a:t>
            </a:r>
          </a:p>
        </p:txBody>
      </p:sp>
      <p:sp>
        <p:nvSpPr>
          <p:cNvPr id="46103" name="Rectangle 22"/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6</a:t>
            </a:r>
          </a:p>
        </p:txBody>
      </p:sp>
      <p:sp>
        <p:nvSpPr>
          <p:cNvPr id="46104" name="Rectangle 23"/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4</a:t>
            </a:r>
          </a:p>
        </p:txBody>
      </p:sp>
      <p:cxnSp>
        <p:nvCxnSpPr>
          <p:cNvPr id="46105" name="AutoShape 24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46106" name="Rectangle 25"/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5</a:t>
            </a:r>
          </a:p>
        </p:txBody>
      </p:sp>
      <p:sp>
        <p:nvSpPr>
          <p:cNvPr id="46107" name="Rectangle 26"/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3</a:t>
            </a:r>
          </a:p>
        </p:txBody>
      </p:sp>
      <p:sp>
        <p:nvSpPr>
          <p:cNvPr id="46108" name="Rectangle 27"/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itchFamily="-110" charset="0"/>
            </a:endParaRP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dfs(C)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  dfs(G)</a:t>
            </a:r>
          </a:p>
        </p:txBody>
      </p:sp>
      <p:sp>
        <p:nvSpPr>
          <p:cNvPr id="46110" name="Rectangle 34"/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2</a:t>
            </a:r>
          </a:p>
        </p:txBody>
      </p:sp>
      <p:cxnSp>
        <p:nvCxnSpPr>
          <p:cNvPr id="46111" name="AutoShape 35"/>
          <p:cNvCxnSpPr>
            <a:cxnSpLocks noChangeShapeType="1"/>
            <a:stCxn id="46086" idx="1"/>
            <a:endCxn id="46085" idx="4"/>
          </p:cNvCxnSpPr>
          <p:nvPr/>
        </p:nvCxnSpPr>
        <p:spPr bwMode="auto">
          <a:xfrm flipH="1" flipV="1">
            <a:off x="1525588" y="1370013"/>
            <a:ext cx="677862" cy="129063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82CAC8-4205-487E-AE13-1B3312865F4C}" type="slidenum">
              <a:rPr lang="en-US" altLang="en-US"/>
              <a:pPr/>
              <a:t>22</a:t>
            </a:fld>
            <a:endParaRPr lang="en-US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48132" name="Oval 3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48133" name="Oval 4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C</a:t>
            </a:r>
          </a:p>
        </p:txBody>
      </p:sp>
      <p:sp>
        <p:nvSpPr>
          <p:cNvPr id="48134" name="Oval 5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G</a:t>
            </a:r>
          </a:p>
        </p:txBody>
      </p:sp>
      <p:cxnSp>
        <p:nvCxnSpPr>
          <p:cNvPr id="48135" name="AutoShape 6"/>
          <p:cNvCxnSpPr>
            <a:cxnSpLocks noChangeShapeType="1"/>
            <a:stCxn id="48132" idx="0"/>
            <a:endCxn id="48133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48136" name="Oval 7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48137" name="AutoShape 8"/>
          <p:cNvCxnSpPr>
            <a:cxnSpLocks noChangeShapeType="1"/>
            <a:stCxn id="48133" idx="5"/>
            <a:endCxn id="48136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48138" name="Oval 9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B</a:t>
            </a:r>
          </a:p>
        </p:txBody>
      </p:sp>
      <p:cxnSp>
        <p:nvCxnSpPr>
          <p:cNvPr id="48139" name="AutoShape 10"/>
          <p:cNvCxnSpPr>
            <a:cxnSpLocks noChangeShapeType="1"/>
            <a:stCxn id="48133" idx="6"/>
            <a:endCxn id="48138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48140" name="Oval 11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48141" name="Oval 12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48142" name="AutoShape 13"/>
          <p:cNvCxnSpPr>
            <a:cxnSpLocks noChangeShapeType="1"/>
            <a:stCxn id="48133" idx="4"/>
            <a:endCxn id="48134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48143" name="AutoShape 14"/>
          <p:cNvCxnSpPr>
            <a:cxnSpLocks noChangeShapeType="1"/>
            <a:stCxn id="48141" idx="2"/>
            <a:endCxn id="48140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48144" name="AutoShape 15"/>
          <p:cNvCxnSpPr>
            <a:cxnSpLocks noChangeShapeType="1"/>
            <a:stCxn id="48141" idx="3"/>
            <a:endCxn id="48132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48145" name="AutoShape 16"/>
          <p:cNvCxnSpPr>
            <a:cxnSpLocks noChangeShapeType="1"/>
            <a:stCxn id="48132" idx="7"/>
            <a:endCxn id="48140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48146" name="AutoShape 17"/>
          <p:cNvCxnSpPr>
            <a:cxnSpLocks noChangeShapeType="1"/>
            <a:stCxn id="48141" idx="7"/>
            <a:endCxn id="48138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48147" name="AutoShape 18"/>
          <p:cNvCxnSpPr>
            <a:cxnSpLocks noChangeShapeType="1"/>
            <a:stCxn id="48140" idx="7"/>
            <a:endCxn id="48136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48148" name="Oval 19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48149" name="AutoShape 20"/>
          <p:cNvCxnSpPr>
            <a:cxnSpLocks noChangeShapeType="1"/>
            <a:stCxn id="48148" idx="2"/>
            <a:endCxn id="48132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48150" name="Rectangle 21"/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7</a:t>
            </a:r>
          </a:p>
        </p:txBody>
      </p:sp>
      <p:sp>
        <p:nvSpPr>
          <p:cNvPr id="48151" name="Rectangle 22"/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6</a:t>
            </a:r>
          </a:p>
        </p:txBody>
      </p:sp>
      <p:sp>
        <p:nvSpPr>
          <p:cNvPr id="48152" name="Rectangle 23"/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4</a:t>
            </a:r>
          </a:p>
        </p:txBody>
      </p:sp>
      <p:cxnSp>
        <p:nvCxnSpPr>
          <p:cNvPr id="48153" name="AutoShape 24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48154" name="Rectangle 25"/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5</a:t>
            </a:r>
          </a:p>
        </p:txBody>
      </p:sp>
      <p:sp>
        <p:nvSpPr>
          <p:cNvPr id="48155" name="Rectangle 26"/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3</a:t>
            </a:r>
          </a:p>
        </p:txBody>
      </p:sp>
      <p:sp>
        <p:nvSpPr>
          <p:cNvPr id="48156" name="Rectangle 27"/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itchFamily="-110" charset="0"/>
            </a:endParaRPr>
          </a:p>
        </p:txBody>
      </p:sp>
      <p:sp>
        <p:nvSpPr>
          <p:cNvPr id="48157" name="Rectangle 28"/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2</a:t>
            </a:r>
          </a:p>
        </p:txBody>
      </p:sp>
      <p:sp>
        <p:nvSpPr>
          <p:cNvPr id="48158" name="Rectangle 29"/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dfs(C)</a:t>
            </a:r>
          </a:p>
        </p:txBody>
      </p:sp>
      <p:sp>
        <p:nvSpPr>
          <p:cNvPr id="48159" name="Rectangle 30"/>
          <p:cNvSpPr>
            <a:spLocks noChangeArrowheads="1"/>
          </p:cNvSpPr>
          <p:nvPr/>
        </p:nvSpPr>
        <p:spPr bwMode="auto">
          <a:xfrm>
            <a:off x="2536825" y="2614613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8AB149-0D1F-43B4-89B0-AFE726BECA7C}" type="slidenum">
              <a:rPr lang="en-US" altLang="en-US"/>
              <a:pPr/>
              <a:t>23</a:t>
            </a:fld>
            <a:endParaRPr lang="en-US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50180" name="Oval 3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50181" name="Oval 4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C</a:t>
            </a:r>
          </a:p>
        </p:txBody>
      </p:sp>
      <p:sp>
        <p:nvSpPr>
          <p:cNvPr id="50182" name="Oval 5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G</a:t>
            </a:r>
          </a:p>
        </p:txBody>
      </p:sp>
      <p:cxnSp>
        <p:nvCxnSpPr>
          <p:cNvPr id="50183" name="AutoShape 6"/>
          <p:cNvCxnSpPr>
            <a:cxnSpLocks noChangeShapeType="1"/>
            <a:stCxn id="50180" idx="0"/>
            <a:endCxn id="50181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50184" name="Oval 7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50185" name="AutoShape 8"/>
          <p:cNvCxnSpPr>
            <a:cxnSpLocks noChangeShapeType="1"/>
            <a:stCxn id="50181" idx="5"/>
            <a:endCxn id="50184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50186" name="Oval 9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B</a:t>
            </a:r>
          </a:p>
        </p:txBody>
      </p:sp>
      <p:cxnSp>
        <p:nvCxnSpPr>
          <p:cNvPr id="50187" name="AutoShape 10"/>
          <p:cNvCxnSpPr>
            <a:cxnSpLocks noChangeShapeType="1"/>
            <a:stCxn id="50181" idx="6"/>
            <a:endCxn id="50186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50188" name="Oval 11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50189" name="Oval 12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50190" name="AutoShape 13"/>
          <p:cNvCxnSpPr>
            <a:cxnSpLocks noChangeShapeType="1"/>
            <a:stCxn id="50181" idx="4"/>
            <a:endCxn id="50182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50191" name="AutoShape 14"/>
          <p:cNvCxnSpPr>
            <a:cxnSpLocks noChangeShapeType="1"/>
            <a:stCxn id="50189" idx="2"/>
            <a:endCxn id="50188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50192" name="AutoShape 15"/>
          <p:cNvCxnSpPr>
            <a:cxnSpLocks noChangeShapeType="1"/>
            <a:stCxn id="50189" idx="3"/>
            <a:endCxn id="50180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50193" name="AutoShape 16"/>
          <p:cNvCxnSpPr>
            <a:cxnSpLocks noChangeShapeType="1"/>
            <a:stCxn id="50180" idx="7"/>
            <a:endCxn id="50188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50194" name="AutoShape 17"/>
          <p:cNvCxnSpPr>
            <a:cxnSpLocks noChangeShapeType="1"/>
            <a:stCxn id="50189" idx="7"/>
            <a:endCxn id="50186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50195" name="AutoShape 18"/>
          <p:cNvCxnSpPr>
            <a:cxnSpLocks noChangeShapeType="1"/>
            <a:stCxn id="50188" idx="7"/>
            <a:endCxn id="50184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50196" name="Oval 19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50197" name="AutoShape 20"/>
          <p:cNvCxnSpPr>
            <a:cxnSpLocks noChangeShapeType="1"/>
            <a:stCxn id="50196" idx="2"/>
            <a:endCxn id="50180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50198" name="Rectangle 21"/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7</a:t>
            </a:r>
          </a:p>
        </p:txBody>
      </p:sp>
      <p:sp>
        <p:nvSpPr>
          <p:cNvPr id="50199" name="Rectangle 22"/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6</a:t>
            </a:r>
          </a:p>
        </p:txBody>
      </p:sp>
      <p:sp>
        <p:nvSpPr>
          <p:cNvPr id="50200" name="Rectangle 23"/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4</a:t>
            </a:r>
          </a:p>
        </p:txBody>
      </p:sp>
      <p:cxnSp>
        <p:nvCxnSpPr>
          <p:cNvPr id="50201" name="AutoShape 24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50202" name="Rectangle 25"/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5</a:t>
            </a:r>
          </a:p>
        </p:txBody>
      </p:sp>
      <p:sp>
        <p:nvSpPr>
          <p:cNvPr id="50203" name="Rectangle 26"/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3</a:t>
            </a:r>
          </a:p>
        </p:txBody>
      </p:sp>
      <p:sp>
        <p:nvSpPr>
          <p:cNvPr id="50204" name="Rectangle 27"/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itchFamily="-110" charset="0"/>
            </a:endParaRPr>
          </a:p>
        </p:txBody>
      </p:sp>
      <p:sp>
        <p:nvSpPr>
          <p:cNvPr id="50205" name="Rectangle 28"/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2</a:t>
            </a:r>
          </a:p>
        </p:txBody>
      </p:sp>
      <p:sp>
        <p:nvSpPr>
          <p:cNvPr id="50206" name="Rectangle 29"/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itchFamily="-110" charset="0"/>
            </a:endParaRPr>
          </a:p>
        </p:txBody>
      </p:sp>
      <p:sp>
        <p:nvSpPr>
          <p:cNvPr id="50207" name="Rectangle 30"/>
          <p:cNvSpPr>
            <a:spLocks noChangeArrowheads="1"/>
          </p:cNvSpPr>
          <p:nvPr/>
        </p:nvSpPr>
        <p:spPr bwMode="auto">
          <a:xfrm>
            <a:off x="2536825" y="2614613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1</a:t>
            </a:r>
          </a:p>
        </p:txBody>
      </p:sp>
      <p:sp>
        <p:nvSpPr>
          <p:cNvPr id="50208" name="Rectangle 31"/>
          <p:cNvSpPr>
            <a:spLocks noChangeArrowheads="1"/>
          </p:cNvSpPr>
          <p:nvPr/>
        </p:nvSpPr>
        <p:spPr bwMode="auto">
          <a:xfrm>
            <a:off x="1042988" y="1074738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3B82ED-5DB7-46F1-83AF-D6DB46A3217E}" type="slidenum">
              <a:rPr lang="en-US" altLang="en-US"/>
              <a:pPr/>
              <a:t>24</a:t>
            </a:fld>
            <a:endParaRPr lang="en-US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52228" name="Oval 3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52229" name="Oval 4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C</a:t>
            </a:r>
          </a:p>
        </p:txBody>
      </p:sp>
      <p:sp>
        <p:nvSpPr>
          <p:cNvPr id="52230" name="Oval 5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G</a:t>
            </a:r>
          </a:p>
        </p:txBody>
      </p:sp>
      <p:cxnSp>
        <p:nvCxnSpPr>
          <p:cNvPr id="52231" name="AutoShape 6"/>
          <p:cNvCxnSpPr>
            <a:cxnSpLocks noChangeShapeType="1"/>
            <a:stCxn id="52228" idx="0"/>
            <a:endCxn id="52229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52232" name="Oval 7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52233" name="AutoShape 8"/>
          <p:cNvCxnSpPr>
            <a:cxnSpLocks noChangeShapeType="1"/>
            <a:stCxn id="52229" idx="5"/>
            <a:endCxn id="52232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52234" name="Oval 9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B</a:t>
            </a:r>
          </a:p>
        </p:txBody>
      </p:sp>
      <p:cxnSp>
        <p:nvCxnSpPr>
          <p:cNvPr id="52235" name="AutoShape 10"/>
          <p:cNvCxnSpPr>
            <a:cxnSpLocks noChangeShapeType="1"/>
            <a:stCxn id="52229" idx="6"/>
            <a:endCxn id="52234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52236" name="Oval 11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52237" name="Oval 12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52238" name="AutoShape 13"/>
          <p:cNvCxnSpPr>
            <a:cxnSpLocks noChangeShapeType="1"/>
            <a:stCxn id="52229" idx="4"/>
            <a:endCxn id="52230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52239" name="AutoShape 14"/>
          <p:cNvCxnSpPr>
            <a:cxnSpLocks noChangeShapeType="1"/>
            <a:stCxn id="52237" idx="2"/>
            <a:endCxn id="52236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52240" name="AutoShape 15"/>
          <p:cNvCxnSpPr>
            <a:cxnSpLocks noChangeShapeType="1"/>
            <a:stCxn id="52237" idx="3"/>
            <a:endCxn id="52228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52241" name="AutoShape 16"/>
          <p:cNvCxnSpPr>
            <a:cxnSpLocks noChangeShapeType="1"/>
            <a:stCxn id="52228" idx="7"/>
            <a:endCxn id="52236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52242" name="AutoShape 17"/>
          <p:cNvCxnSpPr>
            <a:cxnSpLocks noChangeShapeType="1"/>
            <a:stCxn id="52237" idx="7"/>
            <a:endCxn id="52234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52243" name="AutoShape 18"/>
          <p:cNvCxnSpPr>
            <a:cxnSpLocks noChangeShapeType="1"/>
            <a:stCxn id="52236" idx="7"/>
            <a:endCxn id="5223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52244" name="Oval 19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52245" name="AutoShape 20"/>
          <p:cNvCxnSpPr>
            <a:cxnSpLocks noChangeShapeType="1"/>
            <a:stCxn id="52244" idx="2"/>
            <a:endCxn id="52228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52246" name="Rectangle 21"/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7</a:t>
            </a:r>
          </a:p>
        </p:txBody>
      </p:sp>
      <p:sp>
        <p:nvSpPr>
          <p:cNvPr id="52247" name="Rectangle 22"/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6</a:t>
            </a:r>
          </a:p>
        </p:txBody>
      </p:sp>
      <p:sp>
        <p:nvSpPr>
          <p:cNvPr id="52248" name="Rectangle 23"/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4</a:t>
            </a:r>
          </a:p>
        </p:txBody>
      </p:sp>
      <p:cxnSp>
        <p:nvCxnSpPr>
          <p:cNvPr id="52249" name="AutoShape 24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52250" name="Rectangle 25"/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5</a:t>
            </a:r>
          </a:p>
        </p:txBody>
      </p:sp>
      <p:sp>
        <p:nvSpPr>
          <p:cNvPr id="52251" name="Rectangle 26"/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3</a:t>
            </a:r>
          </a:p>
        </p:txBody>
      </p:sp>
      <p:sp>
        <p:nvSpPr>
          <p:cNvPr id="52252" name="Rectangle 27"/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itchFamily="-110" charset="0"/>
            </a:endParaRPr>
          </a:p>
        </p:txBody>
      </p:sp>
      <p:sp>
        <p:nvSpPr>
          <p:cNvPr id="52253" name="Rectangle 28"/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2</a:t>
            </a:r>
          </a:p>
        </p:txBody>
      </p:sp>
      <p:sp>
        <p:nvSpPr>
          <p:cNvPr id="52254" name="Rectangle 29"/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endParaRPr kumimoji="0" lang="en-US" altLang="en-US" sz="1600" b="1">
              <a:latin typeface="Courier New" pitchFamily="-110" charset="0"/>
            </a:endParaRPr>
          </a:p>
        </p:txBody>
      </p:sp>
      <p:sp>
        <p:nvSpPr>
          <p:cNvPr id="52255" name="Rectangle 30"/>
          <p:cNvSpPr>
            <a:spLocks noChangeArrowheads="1"/>
          </p:cNvSpPr>
          <p:nvPr/>
        </p:nvSpPr>
        <p:spPr bwMode="auto">
          <a:xfrm>
            <a:off x="2536825" y="2614613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1</a:t>
            </a:r>
          </a:p>
        </p:txBody>
      </p:sp>
      <p:sp>
        <p:nvSpPr>
          <p:cNvPr id="52256" name="Rectangle 31"/>
          <p:cNvSpPr>
            <a:spLocks noChangeArrowheads="1"/>
          </p:cNvSpPr>
          <p:nvPr/>
        </p:nvSpPr>
        <p:spPr bwMode="auto">
          <a:xfrm>
            <a:off x="1042988" y="1074738"/>
            <a:ext cx="290512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0</a:t>
            </a:r>
          </a:p>
        </p:txBody>
      </p:sp>
      <p:sp>
        <p:nvSpPr>
          <p:cNvPr id="52257" name="Rectangle 32"/>
          <p:cNvSpPr>
            <a:spLocks noChangeArrowheads="1"/>
          </p:cNvSpPr>
          <p:nvPr/>
        </p:nvSpPr>
        <p:spPr bwMode="auto">
          <a:xfrm>
            <a:off x="3795713" y="5969000"/>
            <a:ext cx="4297362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Topological order:  </a:t>
            </a:r>
            <a:r>
              <a:rPr lang="en-US" altLang="en-US" b="1">
                <a:latin typeface="Courier New" pitchFamily="-110" charset="0"/>
              </a:rPr>
              <a:t>C G B A D E F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E692FB-75D9-40B0-9301-5067AE321B31}" type="slidenum">
              <a:rPr lang="en-US" altLang="en-US"/>
              <a:pPr/>
              <a:t>3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9220" name="Rectangle 21"/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  dfs(D)</a:t>
            </a:r>
          </a:p>
        </p:txBody>
      </p:sp>
      <p:sp>
        <p:nvSpPr>
          <p:cNvPr id="9221" name="Oval 22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F</a:t>
            </a:r>
          </a:p>
        </p:txBody>
      </p:sp>
      <p:sp>
        <p:nvSpPr>
          <p:cNvPr id="9222" name="Oval 23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C</a:t>
            </a:r>
          </a:p>
        </p:txBody>
      </p:sp>
      <p:sp>
        <p:nvSpPr>
          <p:cNvPr id="9223" name="Oval 24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9224" name="AutoShape 25"/>
          <p:cNvCxnSpPr>
            <a:cxnSpLocks noChangeShapeType="1"/>
            <a:stCxn id="9221" idx="0"/>
            <a:endCxn id="922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9225" name="Oval 26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9226" name="AutoShape 27"/>
          <p:cNvCxnSpPr>
            <a:cxnSpLocks noChangeShapeType="1"/>
            <a:stCxn id="9222" idx="5"/>
            <a:endCxn id="9225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9227" name="Oval 28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B</a:t>
            </a:r>
          </a:p>
        </p:txBody>
      </p:sp>
      <p:cxnSp>
        <p:nvCxnSpPr>
          <p:cNvPr id="9228" name="AutoShape 29"/>
          <p:cNvCxnSpPr>
            <a:cxnSpLocks noChangeShapeType="1"/>
            <a:stCxn id="9222" idx="6"/>
            <a:endCxn id="9227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9229" name="Oval 30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9230" name="Oval 31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E</a:t>
            </a:r>
          </a:p>
        </p:txBody>
      </p:sp>
      <p:cxnSp>
        <p:nvCxnSpPr>
          <p:cNvPr id="9231" name="AutoShape 32"/>
          <p:cNvCxnSpPr>
            <a:cxnSpLocks noChangeShapeType="1"/>
            <a:stCxn id="9222" idx="4"/>
            <a:endCxn id="9223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9232" name="AutoShape 33"/>
          <p:cNvCxnSpPr>
            <a:cxnSpLocks noChangeShapeType="1"/>
            <a:stCxn id="9230" idx="2"/>
            <a:endCxn id="9229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9233" name="AutoShape 34"/>
          <p:cNvCxnSpPr>
            <a:cxnSpLocks noChangeShapeType="1"/>
            <a:stCxn id="9230" idx="3"/>
            <a:endCxn id="9221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9234" name="AutoShape 35"/>
          <p:cNvCxnSpPr>
            <a:cxnSpLocks noChangeShapeType="1"/>
            <a:stCxn id="9221" idx="7"/>
            <a:endCxn id="9229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9235" name="AutoShape 36"/>
          <p:cNvCxnSpPr>
            <a:cxnSpLocks noChangeShapeType="1"/>
            <a:stCxn id="9230" idx="7"/>
            <a:endCxn id="9227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9236" name="AutoShape 37"/>
          <p:cNvCxnSpPr>
            <a:cxnSpLocks noChangeShapeType="1"/>
            <a:stCxn id="9229" idx="7"/>
            <a:endCxn id="9225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9237" name="Oval 38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H</a:t>
            </a:r>
          </a:p>
        </p:txBody>
      </p:sp>
      <p:cxnSp>
        <p:nvCxnSpPr>
          <p:cNvPr id="9238" name="AutoShape 39"/>
          <p:cNvCxnSpPr>
            <a:cxnSpLocks noChangeShapeType="1"/>
            <a:stCxn id="9237" idx="2"/>
            <a:endCxn id="9221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459816" name="AutoShape 40"/>
          <p:cNvCxnSpPr>
            <a:cxnSpLocks noChangeShapeType="1"/>
            <a:stCxn id="9230" idx="2"/>
            <a:endCxn id="9229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9240" name="AutoShape 41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9241" name="AutoShape 42"/>
          <p:cNvCxnSpPr>
            <a:cxnSpLocks noChangeShapeType="1"/>
            <a:stCxn id="9229" idx="7"/>
            <a:endCxn id="9225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63D2DBC-7747-44A4-977F-E736714C10C9}" type="slidenum">
              <a:rPr lang="en-US" altLang="en-US"/>
              <a:pPr/>
              <a:t>4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6096000" y="1295400"/>
            <a:ext cx="1403350" cy="97313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  dfs(D)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    dfs(E)</a:t>
            </a:r>
          </a:p>
        </p:txBody>
      </p:sp>
      <p:sp>
        <p:nvSpPr>
          <p:cNvPr id="11269" name="Oval 4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F</a:t>
            </a:r>
          </a:p>
        </p:txBody>
      </p:sp>
      <p:sp>
        <p:nvSpPr>
          <p:cNvPr id="11270" name="Oval 5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C</a:t>
            </a:r>
          </a:p>
        </p:txBody>
      </p:sp>
      <p:sp>
        <p:nvSpPr>
          <p:cNvPr id="11271" name="Oval 6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11272" name="AutoShape 7"/>
          <p:cNvCxnSpPr>
            <a:cxnSpLocks noChangeShapeType="1"/>
            <a:stCxn id="11269" idx="0"/>
            <a:endCxn id="11270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11273" name="Oval 8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11274" name="AutoShape 9"/>
          <p:cNvCxnSpPr>
            <a:cxnSpLocks noChangeShapeType="1"/>
            <a:stCxn id="11270" idx="5"/>
            <a:endCxn id="11273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1275" name="Oval 10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B</a:t>
            </a:r>
          </a:p>
        </p:txBody>
      </p:sp>
      <p:cxnSp>
        <p:nvCxnSpPr>
          <p:cNvPr id="11276" name="AutoShape 11"/>
          <p:cNvCxnSpPr>
            <a:cxnSpLocks noChangeShapeType="1"/>
            <a:stCxn id="11270" idx="6"/>
            <a:endCxn id="11275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1277" name="Oval 12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11278" name="Oval 13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11279" name="AutoShape 14"/>
          <p:cNvCxnSpPr>
            <a:cxnSpLocks noChangeShapeType="1"/>
            <a:stCxn id="11270" idx="4"/>
            <a:endCxn id="11271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1280" name="AutoShape 15"/>
          <p:cNvCxnSpPr>
            <a:cxnSpLocks noChangeShapeType="1"/>
            <a:stCxn id="11278" idx="2"/>
            <a:endCxn id="11277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1281" name="AutoShape 16"/>
          <p:cNvCxnSpPr>
            <a:cxnSpLocks noChangeShapeType="1"/>
            <a:stCxn id="11278" idx="3"/>
            <a:endCxn id="11269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1282" name="AutoShape 17"/>
          <p:cNvCxnSpPr>
            <a:cxnSpLocks noChangeShapeType="1"/>
            <a:stCxn id="11269" idx="7"/>
            <a:endCxn id="11277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1283" name="AutoShape 18"/>
          <p:cNvCxnSpPr>
            <a:cxnSpLocks noChangeShapeType="1"/>
            <a:stCxn id="11278" idx="7"/>
            <a:endCxn id="1127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1284" name="AutoShape 19"/>
          <p:cNvCxnSpPr>
            <a:cxnSpLocks noChangeShapeType="1"/>
            <a:stCxn id="11277" idx="7"/>
            <a:endCxn id="11273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11285" name="Oval 20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H</a:t>
            </a:r>
          </a:p>
        </p:txBody>
      </p:sp>
      <p:cxnSp>
        <p:nvCxnSpPr>
          <p:cNvPr id="11286" name="AutoShape 21"/>
          <p:cNvCxnSpPr>
            <a:cxnSpLocks noChangeShapeType="1"/>
            <a:stCxn id="11285" idx="2"/>
            <a:endCxn id="11269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461846" name="AutoShape 22"/>
          <p:cNvCxnSpPr>
            <a:cxnSpLocks noChangeShapeType="1"/>
            <a:stCxn id="11269" idx="6"/>
            <a:endCxn id="11278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1288" name="AutoShape 23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1289" name="AutoShape 24"/>
          <p:cNvCxnSpPr>
            <a:cxnSpLocks noChangeShapeType="1"/>
            <a:stCxn id="11277" idx="7"/>
            <a:endCxn id="11273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1290" name="AutoShape 25"/>
          <p:cNvCxnSpPr>
            <a:cxnSpLocks noChangeShapeType="1"/>
            <a:stCxn id="11278" idx="2"/>
            <a:endCxn id="11277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6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7BDD39-A8F3-4E85-BC26-722865FD998D}" type="slidenum">
              <a:rPr lang="en-US" altLang="en-US"/>
              <a:pPr/>
              <a:t>5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6096000" y="1295400"/>
            <a:ext cx="1647825" cy="12668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  dfs(D)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    dfs(E)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      dfs(F)</a:t>
            </a:r>
          </a:p>
        </p:txBody>
      </p:sp>
      <p:sp>
        <p:nvSpPr>
          <p:cNvPr id="13317" name="Oval 4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13318" name="Oval 5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C</a:t>
            </a:r>
          </a:p>
        </p:txBody>
      </p:sp>
      <p:sp>
        <p:nvSpPr>
          <p:cNvPr id="13319" name="Oval 6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13320" name="AutoShape 7"/>
          <p:cNvCxnSpPr>
            <a:cxnSpLocks noChangeShapeType="1"/>
            <a:stCxn id="13317" idx="0"/>
            <a:endCxn id="13318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13321" name="Oval 8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13322" name="AutoShape 9"/>
          <p:cNvCxnSpPr>
            <a:cxnSpLocks noChangeShapeType="1"/>
            <a:stCxn id="13318" idx="5"/>
            <a:endCxn id="13321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3323" name="Oval 10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B</a:t>
            </a:r>
          </a:p>
        </p:txBody>
      </p:sp>
      <p:cxnSp>
        <p:nvCxnSpPr>
          <p:cNvPr id="13324" name="AutoShape 11"/>
          <p:cNvCxnSpPr>
            <a:cxnSpLocks noChangeShapeType="1"/>
            <a:stCxn id="13318" idx="6"/>
            <a:endCxn id="13323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3325" name="Oval 12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13326" name="Oval 13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13327" name="AutoShape 14"/>
          <p:cNvCxnSpPr>
            <a:cxnSpLocks noChangeShapeType="1"/>
            <a:stCxn id="13318" idx="4"/>
            <a:endCxn id="13319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3328" name="AutoShape 15"/>
          <p:cNvCxnSpPr>
            <a:cxnSpLocks noChangeShapeType="1"/>
            <a:stCxn id="13326" idx="2"/>
            <a:endCxn id="13325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3329" name="AutoShape 16"/>
          <p:cNvCxnSpPr>
            <a:cxnSpLocks noChangeShapeType="1"/>
            <a:stCxn id="13326" idx="3"/>
            <a:endCxn id="13317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3330" name="AutoShape 17"/>
          <p:cNvCxnSpPr>
            <a:cxnSpLocks noChangeShapeType="1"/>
            <a:stCxn id="13317" idx="7"/>
            <a:endCxn id="13325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3331" name="AutoShape 18"/>
          <p:cNvCxnSpPr>
            <a:cxnSpLocks noChangeShapeType="1"/>
            <a:stCxn id="13326" idx="7"/>
            <a:endCxn id="13323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3332" name="AutoShape 19"/>
          <p:cNvCxnSpPr>
            <a:cxnSpLocks noChangeShapeType="1"/>
            <a:stCxn id="13325" idx="7"/>
            <a:endCxn id="13321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13333" name="Oval 20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H</a:t>
            </a:r>
          </a:p>
        </p:txBody>
      </p:sp>
      <p:cxnSp>
        <p:nvCxnSpPr>
          <p:cNvPr id="13334" name="AutoShape 21"/>
          <p:cNvCxnSpPr>
            <a:cxnSpLocks noChangeShapeType="1"/>
            <a:stCxn id="13333" idx="2"/>
            <a:endCxn id="13317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462870" name="AutoShape 22"/>
          <p:cNvCxnSpPr>
            <a:cxnSpLocks noChangeShapeType="1"/>
            <a:stCxn id="13333" idx="2"/>
            <a:endCxn id="13317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3336" name="AutoShape 23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3337" name="AutoShape 24"/>
          <p:cNvCxnSpPr>
            <a:cxnSpLocks noChangeShapeType="1"/>
            <a:stCxn id="13325" idx="7"/>
            <a:endCxn id="13321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3338" name="AutoShape 25"/>
          <p:cNvCxnSpPr>
            <a:cxnSpLocks noChangeShapeType="1"/>
            <a:stCxn id="13326" idx="2"/>
            <a:endCxn id="13325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3339" name="AutoShape 26"/>
          <p:cNvCxnSpPr>
            <a:cxnSpLocks noChangeShapeType="1"/>
            <a:stCxn id="13317" idx="6"/>
            <a:endCxn id="13326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30AD9B-2293-4952-98D0-93D2BB4E822C}" type="slidenum">
              <a:rPr lang="en-US" altLang="en-US"/>
              <a:pPr/>
              <a:t>6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6096000" y="1295400"/>
            <a:ext cx="2012950" cy="15605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  dfs(D)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    dfs(E)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      dfs(F)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         dfs(H)</a:t>
            </a:r>
          </a:p>
        </p:txBody>
      </p:sp>
      <p:sp>
        <p:nvSpPr>
          <p:cNvPr id="15365" name="Oval 4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15366" name="Oval 5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C</a:t>
            </a:r>
          </a:p>
        </p:txBody>
      </p:sp>
      <p:sp>
        <p:nvSpPr>
          <p:cNvPr id="15367" name="Oval 6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15368" name="AutoShape 7"/>
          <p:cNvCxnSpPr>
            <a:cxnSpLocks noChangeShapeType="1"/>
            <a:stCxn id="15365" idx="0"/>
            <a:endCxn id="15366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15369" name="Oval 8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15370" name="AutoShape 9"/>
          <p:cNvCxnSpPr>
            <a:cxnSpLocks noChangeShapeType="1"/>
            <a:stCxn id="15366" idx="5"/>
            <a:endCxn id="15369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5371" name="Oval 10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B</a:t>
            </a:r>
          </a:p>
        </p:txBody>
      </p:sp>
      <p:cxnSp>
        <p:nvCxnSpPr>
          <p:cNvPr id="15372" name="AutoShape 11"/>
          <p:cNvCxnSpPr>
            <a:cxnSpLocks noChangeShapeType="1"/>
            <a:stCxn id="15366" idx="6"/>
            <a:endCxn id="15371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5373" name="Oval 12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15374" name="Oval 13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15375" name="AutoShape 14"/>
          <p:cNvCxnSpPr>
            <a:cxnSpLocks noChangeShapeType="1"/>
            <a:stCxn id="15366" idx="4"/>
            <a:endCxn id="15367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5376" name="AutoShape 15"/>
          <p:cNvCxnSpPr>
            <a:cxnSpLocks noChangeShapeType="1"/>
            <a:stCxn id="15374" idx="2"/>
            <a:endCxn id="15373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5377" name="AutoShape 16"/>
          <p:cNvCxnSpPr>
            <a:cxnSpLocks noChangeShapeType="1"/>
            <a:stCxn id="15374" idx="3"/>
            <a:endCxn id="15365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5378" name="AutoShape 17"/>
          <p:cNvCxnSpPr>
            <a:cxnSpLocks noChangeShapeType="1"/>
            <a:stCxn id="15365" idx="7"/>
            <a:endCxn id="15373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5379" name="AutoShape 18"/>
          <p:cNvCxnSpPr>
            <a:cxnSpLocks noChangeShapeType="1"/>
            <a:stCxn id="15374" idx="7"/>
            <a:endCxn id="15371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5380" name="AutoShape 19"/>
          <p:cNvCxnSpPr>
            <a:cxnSpLocks noChangeShapeType="1"/>
            <a:stCxn id="15373" idx="7"/>
            <a:endCxn id="1536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15381" name="Oval 20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15382" name="AutoShape 21"/>
          <p:cNvCxnSpPr>
            <a:cxnSpLocks noChangeShapeType="1"/>
            <a:stCxn id="15381" idx="2"/>
            <a:endCxn id="15365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5383" name="AutoShape 23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5384" name="AutoShape 24"/>
          <p:cNvCxnSpPr>
            <a:cxnSpLocks noChangeShapeType="1"/>
            <a:stCxn id="15373" idx="7"/>
            <a:endCxn id="1536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5385" name="AutoShape 25"/>
          <p:cNvCxnSpPr>
            <a:cxnSpLocks noChangeShapeType="1"/>
            <a:stCxn id="15374" idx="2"/>
            <a:endCxn id="15373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5386" name="AutoShape 26"/>
          <p:cNvCxnSpPr>
            <a:cxnSpLocks noChangeShapeType="1"/>
            <a:stCxn id="15365" idx="6"/>
            <a:endCxn id="15374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5387" name="AutoShape 27"/>
          <p:cNvCxnSpPr>
            <a:cxnSpLocks noChangeShapeType="1"/>
            <a:stCxn id="15381" idx="2"/>
            <a:endCxn id="15365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84AEDC-D382-4C26-8077-4C4AD8625E1C}" type="slidenum">
              <a:rPr lang="en-US" altLang="en-US"/>
              <a:pPr/>
              <a:t>7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6096000" y="1295400"/>
            <a:ext cx="1647825" cy="126682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  dfs(D)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    dfs(E)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      dfs(F)</a:t>
            </a:r>
          </a:p>
        </p:txBody>
      </p:sp>
      <p:sp>
        <p:nvSpPr>
          <p:cNvPr id="17413" name="Oval 20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17414" name="AutoShape 21"/>
          <p:cNvCxnSpPr>
            <a:cxnSpLocks noChangeShapeType="1"/>
            <a:stCxn id="17413" idx="2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17415" name="Rectangle 22"/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7</a:t>
            </a:r>
          </a:p>
        </p:txBody>
      </p:sp>
      <p:sp>
        <p:nvSpPr>
          <p:cNvPr id="17416" name="Oval 24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17417" name="Oval 25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C</a:t>
            </a:r>
          </a:p>
        </p:txBody>
      </p:sp>
      <p:sp>
        <p:nvSpPr>
          <p:cNvPr id="17418" name="Oval 26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17419" name="AutoShape 27"/>
          <p:cNvCxnSpPr>
            <a:cxnSpLocks noChangeShapeType="1"/>
            <a:stCxn id="17416" idx="0"/>
            <a:endCxn id="17417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17420" name="Oval 28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17421" name="AutoShape 29"/>
          <p:cNvCxnSpPr>
            <a:cxnSpLocks noChangeShapeType="1"/>
            <a:stCxn id="17417" idx="5"/>
            <a:endCxn id="17420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7422" name="Oval 30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B</a:t>
            </a:r>
          </a:p>
        </p:txBody>
      </p:sp>
      <p:cxnSp>
        <p:nvCxnSpPr>
          <p:cNvPr id="17423" name="AutoShape 31"/>
          <p:cNvCxnSpPr>
            <a:cxnSpLocks noChangeShapeType="1"/>
            <a:stCxn id="17417" idx="6"/>
            <a:endCxn id="17422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7424" name="Oval 32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17425" name="Oval 33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17426" name="AutoShape 34"/>
          <p:cNvCxnSpPr>
            <a:cxnSpLocks noChangeShapeType="1"/>
            <a:stCxn id="17417" idx="4"/>
            <a:endCxn id="17418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7427" name="AutoShape 35"/>
          <p:cNvCxnSpPr>
            <a:cxnSpLocks noChangeShapeType="1"/>
            <a:stCxn id="17425" idx="2"/>
            <a:endCxn id="1742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7428" name="AutoShape 36"/>
          <p:cNvCxnSpPr>
            <a:cxnSpLocks noChangeShapeType="1"/>
            <a:stCxn id="17425" idx="3"/>
            <a:endCxn id="17416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7429" name="AutoShape 37"/>
          <p:cNvCxnSpPr>
            <a:cxnSpLocks noChangeShapeType="1"/>
            <a:stCxn id="17416" idx="7"/>
            <a:endCxn id="17424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7430" name="AutoShape 38"/>
          <p:cNvCxnSpPr>
            <a:cxnSpLocks noChangeShapeType="1"/>
            <a:stCxn id="17425" idx="7"/>
            <a:endCxn id="17422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7431" name="AutoShape 39"/>
          <p:cNvCxnSpPr>
            <a:cxnSpLocks noChangeShapeType="1"/>
            <a:stCxn id="17424" idx="7"/>
            <a:endCxn id="1742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7432" name="AutoShape 40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7433" name="AutoShape 41"/>
          <p:cNvCxnSpPr>
            <a:cxnSpLocks noChangeShapeType="1"/>
            <a:stCxn id="17424" idx="7"/>
            <a:endCxn id="1742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7434" name="AutoShape 42"/>
          <p:cNvCxnSpPr>
            <a:cxnSpLocks noChangeShapeType="1"/>
            <a:stCxn id="17425" idx="2"/>
            <a:endCxn id="1742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7435" name="AutoShape 43"/>
          <p:cNvCxnSpPr>
            <a:cxnSpLocks noChangeShapeType="1"/>
            <a:stCxn id="17416" idx="6"/>
            <a:endCxn id="17425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21B494-C6B2-4EC1-A6DA-3D6170C29E64}" type="slidenum">
              <a:rPr lang="en-US" altLang="en-US"/>
              <a:pPr/>
              <a:t>8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6096000" y="1295400"/>
            <a:ext cx="1403350" cy="973138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  dfs(D)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    dfs(E)</a:t>
            </a:r>
          </a:p>
        </p:txBody>
      </p:sp>
      <p:sp>
        <p:nvSpPr>
          <p:cNvPr id="19461" name="Oval 4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19462" name="Oval 5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C</a:t>
            </a:r>
          </a:p>
        </p:txBody>
      </p:sp>
      <p:cxnSp>
        <p:nvCxnSpPr>
          <p:cNvPr id="19463" name="AutoShape 7"/>
          <p:cNvCxnSpPr>
            <a:cxnSpLocks noChangeShapeType="1"/>
            <a:stCxn id="19461" idx="0"/>
            <a:endCxn id="1946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19464" name="Oval 8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19465" name="AutoShape 9"/>
          <p:cNvCxnSpPr>
            <a:cxnSpLocks noChangeShapeType="1"/>
            <a:stCxn id="19462" idx="5"/>
            <a:endCxn id="19464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9466" name="Oval 10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B</a:t>
            </a:r>
          </a:p>
        </p:txBody>
      </p:sp>
      <p:cxnSp>
        <p:nvCxnSpPr>
          <p:cNvPr id="19467" name="AutoShape 11"/>
          <p:cNvCxnSpPr>
            <a:cxnSpLocks noChangeShapeType="1"/>
            <a:stCxn id="19462" idx="6"/>
            <a:endCxn id="19466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9468" name="Oval 12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19469" name="Oval 13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19470" name="AutoShape 14"/>
          <p:cNvCxnSpPr>
            <a:cxnSpLocks noChangeShapeType="1"/>
            <a:stCxn id="19462" idx="4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9471" name="AutoShape 16"/>
          <p:cNvCxnSpPr>
            <a:cxnSpLocks noChangeShapeType="1"/>
            <a:stCxn id="19469" idx="3"/>
            <a:endCxn id="19461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9472" name="AutoShape 17"/>
          <p:cNvCxnSpPr>
            <a:cxnSpLocks noChangeShapeType="1"/>
            <a:stCxn id="19461" idx="7"/>
            <a:endCxn id="19468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9473" name="AutoShape 18"/>
          <p:cNvCxnSpPr>
            <a:cxnSpLocks noChangeShapeType="1"/>
            <a:stCxn id="19469" idx="7"/>
            <a:endCxn id="19466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19474" name="Oval 20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19475" name="AutoShape 21"/>
          <p:cNvCxnSpPr>
            <a:cxnSpLocks noChangeShapeType="1"/>
            <a:stCxn id="19474" idx="2"/>
            <a:endCxn id="19461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19476" name="Rectangle 22"/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7</a:t>
            </a:r>
          </a:p>
        </p:txBody>
      </p:sp>
      <p:sp>
        <p:nvSpPr>
          <p:cNvPr id="19477" name="Rectangle 23"/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6</a:t>
            </a:r>
          </a:p>
        </p:txBody>
      </p:sp>
      <p:cxnSp>
        <p:nvCxnSpPr>
          <p:cNvPr id="19478" name="AutoShape 24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19479" name="Oval 25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19480" name="AutoShape 26"/>
          <p:cNvCxnSpPr>
            <a:cxnSpLocks noChangeShapeType="1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9481" name="AutoShape 27"/>
          <p:cNvCxnSpPr>
            <a:cxnSpLocks noChangeShapeType="1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9482" name="AutoShape 28"/>
          <p:cNvCxnSpPr>
            <a:cxnSpLocks noChangeShapeType="1"/>
            <a:stCxn id="19468" idx="7"/>
            <a:endCxn id="19464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19483" name="AutoShape 29"/>
          <p:cNvCxnSpPr>
            <a:cxnSpLocks noChangeShapeType="1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4EA885-9F22-49E9-A145-D0B4CC314256}" type="slidenum">
              <a:rPr lang="en-US" altLang="en-US"/>
              <a:pPr/>
              <a:t>9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Topological Sort:  DFS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dfs(A)</a:t>
            </a:r>
          </a:p>
          <a:p>
            <a:pPr>
              <a:lnSpc>
                <a:spcPct val="120000"/>
              </a:lnSpc>
            </a:pPr>
            <a:r>
              <a:rPr kumimoji="0" lang="en-US" altLang="en-US" sz="1600" b="1">
                <a:latin typeface="Courier New" pitchFamily="-110" charset="0"/>
              </a:rPr>
              <a:t>  dfs(D)</a:t>
            </a:r>
          </a:p>
        </p:txBody>
      </p:sp>
      <p:sp>
        <p:nvSpPr>
          <p:cNvPr id="21509" name="Oval 4"/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F</a:t>
            </a:r>
          </a:p>
        </p:txBody>
      </p:sp>
      <p:sp>
        <p:nvSpPr>
          <p:cNvPr id="21510" name="Oval 5"/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C</a:t>
            </a:r>
          </a:p>
        </p:txBody>
      </p:sp>
      <p:sp>
        <p:nvSpPr>
          <p:cNvPr id="21511" name="Oval 6"/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G</a:t>
            </a:r>
          </a:p>
        </p:txBody>
      </p:sp>
      <p:cxnSp>
        <p:nvCxnSpPr>
          <p:cNvPr id="21512" name="AutoShape 7"/>
          <p:cNvCxnSpPr>
            <a:cxnSpLocks noChangeShapeType="1"/>
            <a:stCxn id="21509" idx="0"/>
            <a:endCxn id="21510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21513" name="Oval 8"/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A</a:t>
            </a:r>
          </a:p>
        </p:txBody>
      </p:sp>
      <p:cxnSp>
        <p:nvCxnSpPr>
          <p:cNvPr id="21514" name="AutoShape 9"/>
          <p:cNvCxnSpPr>
            <a:cxnSpLocks noChangeShapeType="1"/>
            <a:stCxn id="21510" idx="5"/>
            <a:endCxn id="21513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21515" name="Oval 10"/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latin typeface="Courier New" pitchFamily="-110" charset="0"/>
              </a:rPr>
              <a:t>B</a:t>
            </a:r>
          </a:p>
        </p:txBody>
      </p:sp>
      <p:cxnSp>
        <p:nvCxnSpPr>
          <p:cNvPr id="21516" name="AutoShape 11"/>
          <p:cNvCxnSpPr>
            <a:cxnSpLocks noChangeShapeType="1"/>
            <a:stCxn id="21510" idx="6"/>
            <a:endCxn id="21515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21517" name="Oval 12"/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bg1"/>
                </a:solidFill>
                <a:latin typeface="Courier New" pitchFamily="-110" charset="0"/>
              </a:rPr>
              <a:t>D</a:t>
            </a:r>
          </a:p>
        </p:txBody>
      </p:sp>
      <p:sp>
        <p:nvSpPr>
          <p:cNvPr id="21518" name="Oval 13"/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E</a:t>
            </a:r>
          </a:p>
        </p:txBody>
      </p:sp>
      <p:cxnSp>
        <p:nvCxnSpPr>
          <p:cNvPr id="21519" name="AutoShape 14"/>
          <p:cNvCxnSpPr>
            <a:cxnSpLocks noChangeShapeType="1"/>
            <a:stCxn id="21510" idx="4"/>
            <a:endCxn id="21511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21520" name="AutoShape 15"/>
          <p:cNvCxnSpPr>
            <a:cxnSpLocks noChangeShapeType="1"/>
            <a:stCxn id="21518" idx="2"/>
            <a:endCxn id="21517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21521" name="AutoShape 16"/>
          <p:cNvCxnSpPr>
            <a:cxnSpLocks noChangeShapeType="1"/>
            <a:stCxn id="21518" idx="3"/>
            <a:endCxn id="21509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21522" name="AutoShape 17"/>
          <p:cNvCxnSpPr>
            <a:cxnSpLocks noChangeShapeType="1"/>
            <a:stCxn id="21509" idx="7"/>
            <a:endCxn id="21517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21523" name="AutoShape 18"/>
          <p:cNvCxnSpPr>
            <a:cxnSpLocks noChangeShapeType="1"/>
            <a:stCxn id="21518" idx="7"/>
            <a:endCxn id="2151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21524" name="AutoShape 19"/>
          <p:cNvCxnSpPr>
            <a:cxnSpLocks noChangeShapeType="1"/>
            <a:stCxn id="21517" idx="7"/>
            <a:endCxn id="21513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21525" name="Oval 20"/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b="1">
                <a:solidFill>
                  <a:schemeClr val="accent2"/>
                </a:solidFill>
                <a:latin typeface="Courier New" pitchFamily="-110" charset="0"/>
              </a:rPr>
              <a:t>H</a:t>
            </a:r>
          </a:p>
        </p:txBody>
      </p:sp>
      <p:cxnSp>
        <p:nvCxnSpPr>
          <p:cNvPr id="21526" name="AutoShape 21"/>
          <p:cNvCxnSpPr>
            <a:cxnSpLocks noChangeShapeType="1"/>
            <a:stCxn id="21525" idx="2"/>
            <a:endCxn id="21509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</p:spPr>
      </p:cxnSp>
      <p:sp>
        <p:nvSpPr>
          <p:cNvPr id="21527" name="Rectangle 22"/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7</a:t>
            </a:r>
          </a:p>
        </p:txBody>
      </p:sp>
      <p:sp>
        <p:nvSpPr>
          <p:cNvPr id="21528" name="Rectangle 23"/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6</a:t>
            </a:r>
          </a:p>
        </p:txBody>
      </p:sp>
      <p:sp>
        <p:nvSpPr>
          <p:cNvPr id="21529" name="Rectangle 24"/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b="1">
                <a:solidFill>
                  <a:schemeClr val="hlink"/>
                </a:solidFill>
                <a:latin typeface="Courier New" pitchFamily="-110" charset="0"/>
              </a:rPr>
              <a:t>5</a:t>
            </a:r>
          </a:p>
        </p:txBody>
      </p:sp>
      <p:cxnSp>
        <p:nvCxnSpPr>
          <p:cNvPr id="466970" name="AutoShape 26"/>
          <p:cNvCxnSpPr>
            <a:cxnSpLocks noChangeShapeType="1"/>
            <a:stCxn id="21509" idx="7"/>
            <a:endCxn id="21517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21531" name="AutoShape 27"/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</p:cxnSp>
      <p:cxnSp>
        <p:nvCxnSpPr>
          <p:cNvPr id="21532" name="AutoShape 28"/>
          <p:cNvCxnSpPr>
            <a:cxnSpLocks noChangeShapeType="1"/>
            <a:stCxn id="21517" idx="7"/>
            <a:endCxn id="21513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6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roalgsd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algs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ntroalgsd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algsd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HD:Users:wayne:Documents:cos226-f05:introalgsds.pot</Template>
  <TotalTime>6593</TotalTime>
  <Words>506</Words>
  <Application>Microsoft Office PowerPoint</Application>
  <PresentationFormat>On-screen Show (4:3)</PresentationFormat>
  <Paragraphs>369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Comic Sans MS</vt:lpstr>
      <vt:lpstr>Arial</vt:lpstr>
      <vt:lpstr>Monotype Sorts</vt:lpstr>
      <vt:lpstr>Wingdings</vt:lpstr>
      <vt:lpstr>Courier New</vt:lpstr>
      <vt:lpstr>introalgsds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</vt:vector>
  </TitlesOfParts>
  <Company>Dell Computer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Gururajan</cp:lastModifiedBy>
  <cp:revision>608</cp:revision>
  <dcterms:created xsi:type="dcterms:W3CDTF">1999-12-31T01:41:01Z</dcterms:created>
  <dcterms:modified xsi:type="dcterms:W3CDTF">2017-07-15T04:58:10Z</dcterms:modified>
</cp:coreProperties>
</file>