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1" r:id="rId3"/>
    <p:sldId id="399" r:id="rId4"/>
    <p:sldId id="400" r:id="rId5"/>
    <p:sldId id="406" r:id="rId6"/>
    <p:sldId id="402" r:id="rId7"/>
    <p:sldId id="403" r:id="rId8"/>
    <p:sldId id="404" r:id="rId9"/>
    <p:sldId id="405" r:id="rId10"/>
    <p:sldId id="407" r:id="rId11"/>
    <p:sldId id="408" r:id="rId12"/>
    <p:sldId id="409" r:id="rId13"/>
    <p:sldId id="410" r:id="rId14"/>
  </p:sldIdLst>
  <p:sldSz cx="9144000" cy="6858000" type="screen4x3"/>
  <p:notesSz cx="69850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910" autoAdjust="0"/>
    <p:restoredTop sz="90929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l" defTabSz="928688">
              <a:defRPr sz="1300"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300"/>
            </a:lvl1pPr>
          </a:lstStyle>
          <a:p>
            <a:pPr>
              <a:defRPr/>
            </a:pPr>
            <a:fld id="{4F7B2721-332E-45EA-91FF-79B1F1A0DD15}" type="datetime8">
              <a:rPr lang="en-US"/>
              <a:pPr>
                <a:defRPr/>
              </a:pPr>
              <a:t>7/15/2017 10:24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l" defTabSz="9286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225" y="88074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300"/>
            </a:lvl1pPr>
          </a:lstStyle>
          <a:p>
            <a:pPr>
              <a:defRPr/>
            </a:pPr>
            <a:fld id="{13A79D9B-6633-4C82-B2E1-86FF8A567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l" defTabSz="928688">
              <a:defRPr sz="1300"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300"/>
            </a:lvl1pPr>
          </a:lstStyle>
          <a:p>
            <a:pPr>
              <a:defRPr/>
            </a:pPr>
            <a:fld id="{2E4FC618-47D4-4566-A40A-C6DA12E0B42E}" type="datetime8">
              <a:rPr lang="en-US"/>
              <a:pPr>
                <a:defRPr/>
              </a:pPr>
              <a:t>7/15/2017 10:24 AM</a:t>
            </a:fld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33912" cy="3475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3725"/>
            <a:ext cx="51244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l" defTabSz="9286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074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300"/>
            </a:lvl1pPr>
          </a:lstStyle>
          <a:p>
            <a:pPr>
              <a:defRPr/>
            </a:pPr>
            <a:fld id="{81138187-6648-4E74-B073-4580385C8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Tries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D399C41-0B54-4BCC-9FEF-6A89912583F5}" type="datetime8">
              <a:rPr lang="en-US" smtClean="0"/>
              <a:pPr/>
              <a:t>7/15/2017 10:24 AM</a:t>
            </a:fld>
            <a:endParaRPr lang="en-US" smtClean="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A1AAB-5FE4-48A5-86FF-6AA1733F5F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9" name="Text Box 72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/>
              <a:t>© 2004 Goodrich, Tamassia</a:t>
            </a: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A8FC0-AD11-493A-8070-CFE894300AE0}" type="datetime8">
              <a:rPr lang="en-US"/>
              <a:pPr>
                <a:defRPr/>
              </a:pPr>
              <a:t>7/15/2017 10:24 AM</a:t>
            </a:fld>
            <a:endParaRPr lang="en-US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72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49197-7F14-403B-9F81-70E008DBF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C1CEF-BBA2-4199-930E-270D1E4F8036}" type="datetime8">
              <a:rPr lang="en-US"/>
              <a:pPr>
                <a:defRPr/>
              </a:pPr>
              <a:t>7/15/2017 10:24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8A4D0-C105-4317-B134-3A1EBC541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9DB46-A887-498B-B632-ABFDB8DF7706}" type="datetime8">
              <a:rPr lang="en-US"/>
              <a:pPr>
                <a:defRPr/>
              </a:pPr>
              <a:t>7/15/2017 10:24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92CB7-A887-4A99-98D9-3C161E36A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01F6B-4D21-4B8A-919A-7517CF4F6241}" type="datetime8">
              <a:rPr lang="en-US"/>
              <a:pPr>
                <a:defRPr/>
              </a:pPr>
              <a:t>7/15/2017 10:24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9ED71-A01F-4F2A-AB6A-FFF33723A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43DBB-50D4-4E89-89FF-42D00F499FFC}" type="datetime8">
              <a:rPr lang="en-US"/>
              <a:pPr>
                <a:defRPr/>
              </a:pPr>
              <a:t>7/15/2017 10:24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40647-0710-46BD-B8CC-0B4EE976D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1E6CA-F148-4935-B335-1DBBF7BABD85}" type="datetime8">
              <a:rPr lang="en-US"/>
              <a:pPr>
                <a:defRPr/>
              </a:pPr>
              <a:t>7/15/2017 10:24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CA8C3-1E3A-4A71-BC35-27EEE26EA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BFD35-73AD-4422-9692-5B3EF92EBD3A}" type="datetime8">
              <a:rPr lang="en-US"/>
              <a:pPr>
                <a:defRPr/>
              </a:pPr>
              <a:t>7/15/2017 10:24 AM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73FAE-3783-4F0F-9F55-ECD221CC0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82C2F-7FBE-45AB-8236-9462E1C5992F}" type="datetime8">
              <a:rPr lang="en-US"/>
              <a:pPr>
                <a:defRPr/>
              </a:pPr>
              <a:t>7/15/2017 10:24 AM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EFDCC-0F2B-42BA-973A-04438573D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9DD33-5313-4C40-913C-9D581A544D3B}" type="datetime8">
              <a:rPr lang="en-US"/>
              <a:pPr>
                <a:defRPr/>
              </a:pPr>
              <a:t>7/15/2017 10:24 AM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56C62-2E11-4C8E-A59D-E3B84C231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CF8B6-8EB4-4463-9825-D48C2E54FB57}" type="datetime8">
              <a:rPr lang="en-US"/>
              <a:pPr>
                <a:defRPr/>
              </a:pPr>
              <a:t>7/15/2017 10:24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14175-03E9-4216-B720-B252A99AA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DF0D-1D73-403D-9BF0-03501321397C}" type="datetime8">
              <a:rPr lang="en-US"/>
              <a:pPr>
                <a:defRPr/>
              </a:pPr>
              <a:t>7/15/2017 10:24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E1CFD-9169-42E1-8F21-08E5EB286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201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20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209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204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819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fld id="{9CAB1E07-CB3F-43A1-81B6-B70D33109802}" type="datetime8">
              <a:rPr lang="en-US"/>
              <a:pPr>
                <a:defRPr/>
              </a:pPr>
              <a:t>7/15/2017 10:24 AM</a:t>
            </a:fld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Tries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6AB2BEF-D180-4F75-8886-CFF64817D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/>
              <a:t>© 2004 Goodrich, Tamassia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Tries</a:t>
            </a:r>
          </a:p>
        </p:txBody>
      </p:sp>
      <p:sp>
        <p:nvSpPr>
          <p:cNvPr id="1028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BC8EA3-0F58-4BAA-ACBE-9A041DC748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Tries</a:t>
            </a:r>
          </a:p>
        </p:txBody>
      </p:sp>
      <p:graphicFrame>
        <p:nvGraphicFramePr>
          <p:cNvPr id="1026" name="Object 398"/>
          <p:cNvGraphicFramePr>
            <a:graphicFrameLocks noChangeAspect="1"/>
          </p:cNvGraphicFramePr>
          <p:nvPr/>
        </p:nvGraphicFramePr>
        <p:xfrm>
          <a:off x="1066800" y="3352800"/>
          <a:ext cx="7010400" cy="2016125"/>
        </p:xfrm>
        <a:graphic>
          <a:graphicData uri="http://schemas.openxmlformats.org/presentationml/2006/ole">
            <p:oleObj spid="_x0000_s1026" name="VISIO" r:id="rId4" imgW="5000400" imgH="1447560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C4C45D-EE20-4ABA-9093-07BE79A77FF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Encoding Trie (1)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2971800"/>
          </a:xfrm>
        </p:spPr>
        <p:txBody>
          <a:bodyPr/>
          <a:lstStyle/>
          <a:p>
            <a:pPr eaLnBrk="1" hangingPunct="1"/>
            <a:r>
              <a:rPr lang="en-US" sz="2000" smtClean="0"/>
              <a:t>A code is a mapping of each character of an alphabet to a binary code-word</a:t>
            </a:r>
          </a:p>
          <a:p>
            <a:pPr eaLnBrk="1" hangingPunct="1"/>
            <a:r>
              <a:rPr lang="en-US" sz="2000" smtClean="0"/>
              <a:t>A prefix code is a binary code such that no code-word is the prefix of another code-word</a:t>
            </a:r>
          </a:p>
          <a:p>
            <a:pPr eaLnBrk="1" hangingPunct="1"/>
            <a:r>
              <a:rPr lang="en-US" sz="2000" smtClean="0"/>
              <a:t>An encoding trie represents a prefix code</a:t>
            </a:r>
          </a:p>
          <a:p>
            <a:pPr lvl="1" eaLnBrk="1" hangingPunct="1"/>
            <a:r>
              <a:rPr lang="en-US" sz="1800" smtClean="0"/>
              <a:t>Each leaf stores a character</a:t>
            </a:r>
          </a:p>
          <a:p>
            <a:pPr lvl="1" eaLnBrk="1" hangingPunct="1"/>
            <a:r>
              <a:rPr lang="en-US" sz="1800" smtClean="0"/>
              <a:t>The code word of a character is given by the path from the root to the leaf storing the character (0 for a left child and 1 for a right child</a:t>
            </a:r>
          </a:p>
        </p:txBody>
      </p:sp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5105400" y="4191000"/>
            <a:ext cx="3429000" cy="2286000"/>
            <a:chOff x="2928" y="2256"/>
            <a:chExt cx="2160" cy="1440"/>
          </a:xfrm>
        </p:grpSpPr>
        <p:sp>
          <p:nvSpPr>
            <p:cNvPr id="12315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</a:endParaRPr>
            </a:p>
          </p:txBody>
        </p:sp>
        <p:sp>
          <p:nvSpPr>
            <p:cNvPr id="12316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2317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</a:endParaRPr>
            </a:p>
          </p:txBody>
        </p:sp>
        <p:sp>
          <p:nvSpPr>
            <p:cNvPr id="12318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</a:endParaRPr>
            </a:p>
          </p:txBody>
        </p:sp>
        <p:sp>
          <p:nvSpPr>
            <p:cNvPr id="12319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2320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12321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12322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12323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cxnSp>
          <p:nvCxnSpPr>
            <p:cNvPr id="12324" name="AutoShape 14"/>
            <p:cNvCxnSpPr>
              <a:cxnSpLocks noChangeShapeType="1"/>
              <a:stCxn id="12315" idx="3"/>
              <a:endCxn id="12317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5" name="AutoShape 15"/>
            <p:cNvCxnSpPr>
              <a:cxnSpLocks noChangeShapeType="1"/>
              <a:stCxn id="12316" idx="1"/>
              <a:endCxn id="12315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6" name="AutoShape 16"/>
            <p:cNvCxnSpPr>
              <a:cxnSpLocks noChangeShapeType="1"/>
              <a:stCxn id="12323" idx="0"/>
              <a:endCxn id="12316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7" name="AutoShape 17"/>
            <p:cNvCxnSpPr>
              <a:cxnSpLocks noChangeShapeType="1"/>
              <a:stCxn id="12322" idx="0"/>
              <a:endCxn id="12316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8" name="AutoShape 18"/>
            <p:cNvCxnSpPr>
              <a:cxnSpLocks noChangeShapeType="1"/>
              <a:stCxn id="12321" idx="0"/>
              <a:endCxn id="12318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9" name="AutoShape 19"/>
            <p:cNvCxnSpPr>
              <a:cxnSpLocks noChangeShapeType="1"/>
              <a:stCxn id="12320" idx="0"/>
              <a:endCxn id="12318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30" name="AutoShape 20"/>
            <p:cNvCxnSpPr>
              <a:cxnSpLocks noChangeShapeType="1"/>
              <a:stCxn id="12319" idx="0"/>
              <a:endCxn id="12317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31" name="AutoShape 21"/>
            <p:cNvCxnSpPr>
              <a:cxnSpLocks noChangeShapeType="1"/>
              <a:stCxn id="12318" idx="1"/>
              <a:endCxn id="12317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185420" name="Group 76"/>
          <p:cNvGraphicFramePr>
            <a:graphicFrameLocks noGrp="1"/>
          </p:cNvGraphicFramePr>
          <p:nvPr/>
        </p:nvGraphicFramePr>
        <p:xfrm>
          <a:off x="1066800" y="4800600"/>
          <a:ext cx="3352800" cy="889000"/>
        </p:xfrm>
        <a:graphic>
          <a:graphicData uri="http://schemas.openxmlformats.org/drawingml/2006/table">
            <a:tbl>
              <a:tblPr/>
              <a:tblGrid>
                <a:gridCol w="669925"/>
                <a:gridCol w="671513"/>
                <a:gridCol w="669925"/>
                <a:gridCol w="671512"/>
                <a:gridCol w="669925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68DE90-604C-4511-B55A-8A91CC8D319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Encoding Trie (2)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Given a text string </a:t>
            </a:r>
            <a:r>
              <a:rPr lang="en-US" sz="1800" b="1" i="1" smtClean="0">
                <a:latin typeface="Times New Roman" pitchFamily="18" charset="0"/>
              </a:rPr>
              <a:t>X</a:t>
            </a:r>
            <a:r>
              <a:rPr lang="en-US" sz="1800" smtClean="0"/>
              <a:t>, we want to find a prefix code for the characters of </a:t>
            </a:r>
            <a:r>
              <a:rPr lang="en-US" sz="1800" b="1" i="1" smtClean="0">
                <a:latin typeface="Times New Roman" pitchFamily="18" charset="0"/>
              </a:rPr>
              <a:t>X</a:t>
            </a:r>
            <a:r>
              <a:rPr lang="en-US" sz="1800" smtClean="0"/>
              <a:t> that yields a small encoding for </a:t>
            </a:r>
            <a:r>
              <a:rPr lang="en-US" sz="1800" b="1" i="1" smtClean="0">
                <a:latin typeface="Times New Roman" pitchFamily="18" charset="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Frequent characters should have short code-words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Rare characters should have long code-words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 smtClean="0">
                <a:latin typeface="Times New Roman" pitchFamily="18" charset="0"/>
              </a:rPr>
              <a:t>X </a:t>
            </a:r>
            <a:r>
              <a:rPr lang="en-US" sz="1600" smtClean="0">
                <a:latin typeface="Times New Roman" pitchFamily="18" charset="0"/>
              </a:rPr>
              <a:t>=</a:t>
            </a:r>
            <a:r>
              <a:rPr lang="en-US" sz="1600" b="1" i="1" smtClean="0">
                <a:latin typeface="Times New Roman" pitchFamily="18" charset="0"/>
              </a:rPr>
              <a:t> </a:t>
            </a:r>
            <a:r>
              <a:rPr lang="en-US" sz="1600" smtClean="0"/>
              <a:t>abracadabra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 smtClean="0">
                <a:latin typeface="Times New Roman" pitchFamily="18" charset="0"/>
              </a:rPr>
              <a:t>T</a:t>
            </a:r>
            <a:r>
              <a:rPr lang="en-US" sz="1600" baseline="-25000" smtClean="0">
                <a:latin typeface="Times New Roman" pitchFamily="18" charset="0"/>
              </a:rPr>
              <a:t>1</a:t>
            </a:r>
            <a:r>
              <a:rPr lang="en-US" sz="1600" smtClean="0"/>
              <a:t> encodes </a:t>
            </a:r>
            <a:r>
              <a:rPr lang="en-US" sz="1600" b="1" i="1" smtClean="0">
                <a:latin typeface="Times New Roman" pitchFamily="18" charset="0"/>
              </a:rPr>
              <a:t>X</a:t>
            </a:r>
            <a:r>
              <a:rPr lang="en-US" sz="1600" smtClean="0"/>
              <a:t> into </a:t>
            </a:r>
            <a:r>
              <a:rPr lang="en-US" sz="1600" smtClean="0">
                <a:latin typeface="Times New Roman" pitchFamily="18" charset="0"/>
              </a:rPr>
              <a:t>29</a:t>
            </a:r>
            <a:r>
              <a:rPr lang="en-US" sz="1600" smtClean="0"/>
              <a:t>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 smtClean="0">
                <a:latin typeface="Times New Roman" pitchFamily="18" charset="0"/>
              </a:rPr>
              <a:t>T</a:t>
            </a:r>
            <a:r>
              <a:rPr lang="en-US" sz="1600" baseline="-25000" smtClean="0">
                <a:latin typeface="Times New Roman" pitchFamily="18" charset="0"/>
              </a:rPr>
              <a:t>2</a:t>
            </a:r>
            <a:r>
              <a:rPr lang="en-US" sz="1600" smtClean="0"/>
              <a:t> encodes </a:t>
            </a:r>
            <a:r>
              <a:rPr lang="en-US" sz="1600" b="1" i="1" smtClean="0">
                <a:latin typeface="Times New Roman" pitchFamily="18" charset="0"/>
              </a:rPr>
              <a:t>X</a:t>
            </a:r>
            <a:r>
              <a:rPr lang="en-US" sz="1600" smtClean="0"/>
              <a:t> into </a:t>
            </a:r>
            <a:r>
              <a:rPr lang="en-US" sz="1600" smtClean="0">
                <a:latin typeface="Times New Roman" pitchFamily="18" charset="0"/>
              </a:rPr>
              <a:t>24</a:t>
            </a:r>
            <a:r>
              <a:rPr lang="en-US" sz="1600" smtClean="0"/>
              <a:t> bits</a:t>
            </a:r>
          </a:p>
        </p:txBody>
      </p:sp>
      <p:grpSp>
        <p:nvGrpSpPr>
          <p:cNvPr id="13318" name="Group 4"/>
          <p:cNvGrpSpPr>
            <a:grpSpLocks/>
          </p:cNvGrpSpPr>
          <p:nvPr/>
        </p:nvGrpSpPr>
        <p:grpSpPr bwMode="auto">
          <a:xfrm>
            <a:off x="1295400" y="4038600"/>
            <a:ext cx="3429000" cy="2286000"/>
            <a:chOff x="2928" y="2256"/>
            <a:chExt cx="2160" cy="1440"/>
          </a:xfrm>
        </p:grpSpPr>
        <p:sp>
          <p:nvSpPr>
            <p:cNvPr id="13339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</a:endParaRPr>
            </a:p>
          </p:txBody>
        </p:sp>
        <p:sp>
          <p:nvSpPr>
            <p:cNvPr id="13340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3341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</a:endParaRPr>
            </a:p>
          </p:txBody>
        </p:sp>
        <p:sp>
          <p:nvSpPr>
            <p:cNvPr id="13342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</a:endParaRPr>
            </a:p>
          </p:txBody>
        </p:sp>
        <p:sp>
          <p:nvSpPr>
            <p:cNvPr id="13343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13344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3345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sp>
          <p:nvSpPr>
            <p:cNvPr id="13346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13347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3348" name="AutoShape 14"/>
            <p:cNvCxnSpPr>
              <a:cxnSpLocks noChangeShapeType="1"/>
              <a:stCxn id="13339" idx="3"/>
              <a:endCxn id="13341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49" name="AutoShape 15"/>
            <p:cNvCxnSpPr>
              <a:cxnSpLocks noChangeShapeType="1"/>
              <a:stCxn id="13340" idx="1"/>
              <a:endCxn id="13339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50" name="AutoShape 16"/>
            <p:cNvCxnSpPr>
              <a:cxnSpLocks noChangeShapeType="1"/>
              <a:stCxn id="13347" idx="0"/>
              <a:endCxn id="13340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51" name="AutoShape 17"/>
            <p:cNvCxnSpPr>
              <a:cxnSpLocks noChangeShapeType="1"/>
              <a:stCxn id="13346" idx="0"/>
              <a:endCxn id="13340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52" name="AutoShape 18"/>
            <p:cNvCxnSpPr>
              <a:cxnSpLocks noChangeShapeType="1"/>
              <a:stCxn id="13345" idx="0"/>
              <a:endCxn id="13342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53" name="AutoShape 19"/>
            <p:cNvCxnSpPr>
              <a:cxnSpLocks noChangeShapeType="1"/>
              <a:stCxn id="13344" idx="0"/>
              <a:endCxn id="13342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54" name="AutoShape 20"/>
            <p:cNvCxnSpPr>
              <a:cxnSpLocks noChangeShapeType="1"/>
              <a:stCxn id="13343" idx="0"/>
              <a:endCxn id="13341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55" name="AutoShape 21"/>
            <p:cNvCxnSpPr>
              <a:cxnSpLocks noChangeShapeType="1"/>
              <a:stCxn id="13342" idx="1"/>
              <a:endCxn id="13341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3319" name="Group 22"/>
          <p:cNvGrpSpPr>
            <a:grpSpLocks/>
          </p:cNvGrpSpPr>
          <p:nvPr/>
        </p:nvGrpSpPr>
        <p:grpSpPr bwMode="auto">
          <a:xfrm>
            <a:off x="5334000" y="4038600"/>
            <a:ext cx="3429000" cy="2286000"/>
            <a:chOff x="2928" y="2256"/>
            <a:chExt cx="2160" cy="1440"/>
          </a:xfrm>
        </p:grpSpPr>
        <p:sp>
          <p:nvSpPr>
            <p:cNvPr id="13322" name="Oval 23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</a:endParaRPr>
            </a:p>
          </p:txBody>
        </p:sp>
        <p:sp>
          <p:nvSpPr>
            <p:cNvPr id="13323" name="Oval 24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3324" name="Oval 25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</a:endParaRPr>
            </a:p>
          </p:txBody>
        </p:sp>
        <p:sp>
          <p:nvSpPr>
            <p:cNvPr id="13325" name="Oval 26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</a:endParaRPr>
            </a:p>
          </p:txBody>
        </p:sp>
        <p:sp>
          <p:nvSpPr>
            <p:cNvPr id="13326" name="Rectangle 27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3327" name="Rectangle 28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13328" name="Rectangle 29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13329" name="Rectangle 30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13330" name="Rectangle 31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cxnSp>
          <p:nvCxnSpPr>
            <p:cNvPr id="13331" name="AutoShape 32"/>
            <p:cNvCxnSpPr>
              <a:cxnSpLocks noChangeShapeType="1"/>
              <a:stCxn id="13322" idx="3"/>
              <a:endCxn id="13324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32" name="AutoShape 33"/>
            <p:cNvCxnSpPr>
              <a:cxnSpLocks noChangeShapeType="1"/>
              <a:stCxn id="13323" idx="1"/>
              <a:endCxn id="13322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33" name="AutoShape 34"/>
            <p:cNvCxnSpPr>
              <a:cxnSpLocks noChangeShapeType="1"/>
              <a:stCxn id="13330" idx="0"/>
              <a:endCxn id="13323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34" name="AutoShape 35"/>
            <p:cNvCxnSpPr>
              <a:cxnSpLocks noChangeShapeType="1"/>
              <a:stCxn id="13329" idx="0"/>
              <a:endCxn id="13323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35" name="AutoShape 36"/>
            <p:cNvCxnSpPr>
              <a:cxnSpLocks noChangeShapeType="1"/>
              <a:stCxn id="13328" idx="0"/>
              <a:endCxn id="13325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36" name="AutoShape 37"/>
            <p:cNvCxnSpPr>
              <a:cxnSpLocks noChangeShapeType="1"/>
              <a:stCxn id="13327" idx="0"/>
              <a:endCxn id="13325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37" name="AutoShape 38"/>
            <p:cNvCxnSpPr>
              <a:cxnSpLocks noChangeShapeType="1"/>
              <a:stCxn id="13326" idx="0"/>
              <a:endCxn id="13324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38" name="AutoShape 39"/>
            <p:cNvCxnSpPr>
              <a:cxnSpLocks noChangeShapeType="1"/>
              <a:stCxn id="13325" idx="1"/>
              <a:endCxn id="13324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3320" name="Text Box 41"/>
          <p:cNvSpPr txBox="1">
            <a:spLocks noChangeArrowheads="1"/>
          </p:cNvSpPr>
          <p:nvPr/>
        </p:nvSpPr>
        <p:spPr bwMode="auto">
          <a:xfrm>
            <a:off x="1371600" y="4038600"/>
            <a:ext cx="4714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T</a:t>
            </a:r>
            <a:r>
              <a:rPr lang="en-US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3321" name="Text Box 42"/>
          <p:cNvSpPr txBox="1">
            <a:spLocks noChangeArrowheads="1"/>
          </p:cNvSpPr>
          <p:nvPr/>
        </p:nvSpPr>
        <p:spPr bwMode="auto">
          <a:xfrm>
            <a:off x="5410200" y="4038600"/>
            <a:ext cx="4714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T</a:t>
            </a:r>
            <a:r>
              <a:rPr lang="en-US" baseline="-25000"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19FAC8-1771-48E4-971B-BC3B55185AF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Huffman’s Algorithm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2895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Given a string </a:t>
            </a:r>
            <a:r>
              <a:rPr lang="en-US" sz="2000" b="1" i="1" smtClean="0">
                <a:latin typeface="Times New Roman" pitchFamily="18" charset="0"/>
              </a:rPr>
              <a:t>X</a:t>
            </a:r>
            <a:r>
              <a:rPr lang="en-US" sz="2000" smtClean="0"/>
              <a:t>, Huffman’s algorithm construct a prefix code the minimizes the size of the encoding of </a:t>
            </a:r>
            <a:r>
              <a:rPr lang="en-US" sz="2000" b="1" i="1" smtClean="0">
                <a:latin typeface="Times New Roman" pitchFamily="18" charset="0"/>
              </a:rPr>
              <a:t>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It runs in time</a:t>
            </a:r>
            <a:br>
              <a:rPr lang="en-US" sz="2000" smtClean="0"/>
            </a:br>
            <a:r>
              <a:rPr lang="en-US" altLang="en-US" sz="2000" b="1" i="1" smtClean="0">
                <a:latin typeface="Times New Roman" pitchFamily="18" charset="0"/>
              </a:rPr>
              <a:t>O</a:t>
            </a:r>
            <a:r>
              <a:rPr lang="en-US" altLang="en-US" sz="2000" smtClean="0">
                <a:latin typeface="Times New Roman" pitchFamily="18" charset="0"/>
              </a:rPr>
              <a:t>(</a:t>
            </a:r>
            <a:r>
              <a:rPr lang="en-US" altLang="en-US" sz="2000" b="1" i="1" smtClean="0">
                <a:latin typeface="Times New Roman" pitchFamily="18" charset="0"/>
              </a:rPr>
              <a:t>n</a:t>
            </a:r>
            <a:r>
              <a:rPr lang="en-US" altLang="en-US" sz="2000" smtClean="0">
                <a:latin typeface="Symbol" pitchFamily="18" charset="2"/>
              </a:rPr>
              <a:t> + </a:t>
            </a:r>
            <a:r>
              <a:rPr lang="en-US" altLang="en-US" sz="2000" b="1" i="1" smtClean="0">
                <a:latin typeface="Times New Roman" pitchFamily="18" charset="0"/>
              </a:rPr>
              <a:t>d </a:t>
            </a:r>
            <a:r>
              <a:rPr lang="en-US" altLang="en-US" sz="2000" smtClean="0">
                <a:latin typeface="Times New Roman" pitchFamily="18" charset="0"/>
              </a:rPr>
              <a:t>log</a:t>
            </a:r>
            <a:r>
              <a:rPr lang="en-US" altLang="en-US" sz="2000" b="1" i="1" smtClean="0">
                <a:latin typeface="Times New Roman" pitchFamily="18" charset="0"/>
              </a:rPr>
              <a:t> d</a:t>
            </a:r>
            <a:r>
              <a:rPr lang="en-US" altLang="en-US" sz="2000" smtClean="0">
                <a:latin typeface="Times New Roman" pitchFamily="18" charset="0"/>
              </a:rPr>
              <a:t>)</a:t>
            </a:r>
            <a:r>
              <a:rPr lang="en-US" sz="2000" smtClean="0"/>
              <a:t>, where </a:t>
            </a:r>
            <a:r>
              <a:rPr lang="en-US" altLang="en-US" sz="2000" b="1" i="1" smtClean="0">
                <a:latin typeface="Times New Roman" pitchFamily="18" charset="0"/>
              </a:rPr>
              <a:t>n</a:t>
            </a:r>
            <a:r>
              <a:rPr lang="en-US" sz="2000" smtClean="0"/>
              <a:t> is the size of </a:t>
            </a:r>
            <a:r>
              <a:rPr lang="en-US" sz="2000" b="1" i="1" smtClean="0">
                <a:latin typeface="Times New Roman" pitchFamily="18" charset="0"/>
              </a:rPr>
              <a:t>X</a:t>
            </a:r>
            <a:r>
              <a:rPr lang="en-US" sz="2000" smtClean="0"/>
              <a:t> and </a:t>
            </a:r>
            <a:r>
              <a:rPr lang="en-US" altLang="en-US" sz="2000" b="1" i="1" smtClean="0">
                <a:latin typeface="Times New Roman" pitchFamily="18" charset="0"/>
              </a:rPr>
              <a:t>d</a:t>
            </a:r>
            <a:r>
              <a:rPr lang="en-US" sz="2000" smtClean="0"/>
              <a:t> is the number of distinct characters of </a:t>
            </a:r>
            <a:r>
              <a:rPr lang="en-US" sz="2000" b="1" i="1" smtClean="0">
                <a:latin typeface="Times New Roman" pitchFamily="18" charset="0"/>
              </a:rPr>
              <a:t>X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 heap-based priority queue is used as an auxiliary structure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114800" y="1447800"/>
            <a:ext cx="4572000" cy="4957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HuffmanEncoding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Input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string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X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of size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Output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optimal encoding trie for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X</a:t>
            </a:r>
          </a:p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C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distinctCharacters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 i="1">
              <a:solidFill>
                <a:schemeClr val="accent2"/>
              </a:solidFill>
              <a:latin typeface="Times New Roman" pitchFamily="18" charset="0"/>
            </a:endParaRPr>
          </a:p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computeFrequencies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C, X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new empty heap </a:t>
            </a: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for all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c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C</a:t>
            </a:r>
          </a:p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T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new single-node tree storing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c</a:t>
            </a:r>
          </a:p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Q.insert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getFrequency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c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),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 i="1" baseline="-25000">
              <a:solidFill>
                <a:schemeClr val="accent2"/>
              </a:solidFill>
              <a:latin typeface="Times New Roman" pitchFamily="18" charset="0"/>
            </a:endParaRPr>
          </a:p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while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Q.size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&gt;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sz="1800" b="1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Q.min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Q.removeMin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Q.min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Q.removeMin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join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Q.insert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+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 i="1" baseline="-25000">
              <a:solidFill>
                <a:schemeClr val="accent2"/>
              </a:solidFill>
              <a:latin typeface="Times New Roman" pitchFamily="18" charset="0"/>
            </a:endParaRPr>
          </a:p>
          <a:p>
            <a:pPr algn="l" defTabSz="2286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return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Q.removeMin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Tries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9634EA-6EA8-4A41-A2C3-CC59391F9D0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graphicFrame>
        <p:nvGraphicFramePr>
          <p:cNvPr id="188613" name="Group 197"/>
          <p:cNvGraphicFramePr>
            <a:graphicFrameLocks noGrp="1"/>
          </p:cNvGraphicFramePr>
          <p:nvPr/>
        </p:nvGraphicFramePr>
        <p:xfrm>
          <a:off x="762000" y="2413000"/>
          <a:ext cx="2667000" cy="79248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5385" name="Text Box 48"/>
          <p:cNvSpPr txBox="1">
            <a:spLocks noChangeArrowheads="1"/>
          </p:cNvSpPr>
          <p:nvPr/>
        </p:nvSpPr>
        <p:spPr bwMode="auto">
          <a:xfrm>
            <a:off x="685800" y="1524000"/>
            <a:ext cx="24161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X</a:t>
            </a:r>
            <a:r>
              <a:rPr lang="en-US"/>
              <a:t> </a:t>
            </a:r>
            <a:r>
              <a:rPr lang="en-US">
                <a:latin typeface="Times New Roman" pitchFamily="18" charset="0"/>
              </a:rPr>
              <a:t>=</a:t>
            </a:r>
            <a:r>
              <a:rPr lang="en-US"/>
              <a:t> abracadabra</a:t>
            </a:r>
          </a:p>
        </p:txBody>
      </p:sp>
      <p:sp>
        <p:nvSpPr>
          <p:cNvPr id="15386" name="Text Box 65"/>
          <p:cNvSpPr txBox="1">
            <a:spLocks noChangeArrowheads="1"/>
          </p:cNvSpPr>
          <p:nvPr/>
        </p:nvSpPr>
        <p:spPr bwMode="auto">
          <a:xfrm>
            <a:off x="685800" y="1905000"/>
            <a:ext cx="17891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Frequencies</a:t>
            </a:r>
          </a:p>
        </p:txBody>
      </p:sp>
      <p:grpSp>
        <p:nvGrpSpPr>
          <p:cNvPr id="15387" name="Group 191"/>
          <p:cNvGrpSpPr>
            <a:grpSpLocks/>
          </p:cNvGrpSpPr>
          <p:nvPr/>
        </p:nvGrpSpPr>
        <p:grpSpPr bwMode="auto">
          <a:xfrm>
            <a:off x="685800" y="3698875"/>
            <a:ext cx="2722563" cy="681038"/>
            <a:chOff x="568" y="2400"/>
            <a:chExt cx="1929" cy="482"/>
          </a:xfrm>
        </p:grpSpPr>
        <p:sp>
          <p:nvSpPr>
            <p:cNvPr id="15451" name="Rectangle 106"/>
            <p:cNvSpPr>
              <a:spLocks noChangeArrowheads="1"/>
            </p:cNvSpPr>
            <p:nvPr/>
          </p:nvSpPr>
          <p:spPr bwMode="auto">
            <a:xfrm>
              <a:off x="141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5452" name="Rectangle 107"/>
            <p:cNvSpPr>
              <a:spLocks noChangeArrowheads="1"/>
            </p:cNvSpPr>
            <p:nvPr/>
          </p:nvSpPr>
          <p:spPr bwMode="auto">
            <a:xfrm>
              <a:off x="57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453" name="Rectangle 108"/>
            <p:cNvSpPr>
              <a:spLocks noChangeArrowheads="1"/>
            </p:cNvSpPr>
            <p:nvPr/>
          </p:nvSpPr>
          <p:spPr bwMode="auto">
            <a:xfrm>
              <a:off x="225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15454" name="Rectangle 109"/>
            <p:cNvSpPr>
              <a:spLocks noChangeArrowheads="1"/>
            </p:cNvSpPr>
            <p:nvPr/>
          </p:nvSpPr>
          <p:spPr bwMode="auto">
            <a:xfrm>
              <a:off x="183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5455" name="Rectangle 110"/>
            <p:cNvSpPr>
              <a:spLocks noChangeArrowheads="1"/>
            </p:cNvSpPr>
            <p:nvPr/>
          </p:nvSpPr>
          <p:spPr bwMode="auto">
            <a:xfrm>
              <a:off x="99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456" name="Text Box 121"/>
            <p:cNvSpPr txBox="1">
              <a:spLocks noChangeArrowheads="1"/>
            </p:cNvSpPr>
            <p:nvPr/>
          </p:nvSpPr>
          <p:spPr bwMode="auto">
            <a:xfrm>
              <a:off x="568" y="2622"/>
              <a:ext cx="220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15457" name="Text Box 122"/>
            <p:cNvSpPr txBox="1">
              <a:spLocks noChangeArrowheads="1"/>
            </p:cNvSpPr>
            <p:nvPr/>
          </p:nvSpPr>
          <p:spPr bwMode="auto">
            <a:xfrm>
              <a:off x="1000" y="2622"/>
              <a:ext cx="219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15458" name="Text Box 125"/>
            <p:cNvSpPr txBox="1">
              <a:spLocks noChangeArrowheads="1"/>
            </p:cNvSpPr>
            <p:nvPr/>
          </p:nvSpPr>
          <p:spPr bwMode="auto">
            <a:xfrm>
              <a:off x="1426" y="2622"/>
              <a:ext cx="220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5459" name="Text Box 126"/>
            <p:cNvSpPr txBox="1">
              <a:spLocks noChangeArrowheads="1"/>
            </p:cNvSpPr>
            <p:nvPr/>
          </p:nvSpPr>
          <p:spPr bwMode="auto">
            <a:xfrm>
              <a:off x="1852" y="2622"/>
              <a:ext cx="219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5460" name="Text Box 127"/>
            <p:cNvSpPr txBox="1">
              <a:spLocks noChangeArrowheads="1"/>
            </p:cNvSpPr>
            <p:nvPr/>
          </p:nvSpPr>
          <p:spPr bwMode="auto">
            <a:xfrm>
              <a:off x="2278" y="2622"/>
              <a:ext cx="219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</p:grpSp>
      <p:grpSp>
        <p:nvGrpSpPr>
          <p:cNvPr id="15388" name="Group 192"/>
          <p:cNvGrpSpPr>
            <a:grpSpLocks/>
          </p:cNvGrpSpPr>
          <p:nvPr/>
        </p:nvGrpSpPr>
        <p:grpSpPr bwMode="auto">
          <a:xfrm>
            <a:off x="685800" y="5148263"/>
            <a:ext cx="2722563" cy="1292225"/>
            <a:chOff x="568" y="3168"/>
            <a:chExt cx="1929" cy="917"/>
          </a:xfrm>
        </p:grpSpPr>
        <p:cxnSp>
          <p:nvCxnSpPr>
            <p:cNvPr id="15440" name="AutoShape 81"/>
            <p:cNvCxnSpPr>
              <a:cxnSpLocks noChangeShapeType="1"/>
              <a:stCxn id="15441" idx="0"/>
              <a:endCxn id="15446" idx="3"/>
            </p:cNvCxnSpPr>
            <p:nvPr/>
          </p:nvCxnSpPr>
          <p:spPr bwMode="auto">
            <a:xfrm flipV="1">
              <a:off x="1536" y="337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5441" name="Rectangle 113"/>
            <p:cNvSpPr>
              <a:spLocks noChangeArrowheads="1"/>
            </p:cNvSpPr>
            <p:nvPr/>
          </p:nvSpPr>
          <p:spPr bwMode="auto">
            <a:xfrm>
              <a:off x="141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5442" name="Rectangle 114"/>
            <p:cNvSpPr>
              <a:spLocks noChangeArrowheads="1"/>
            </p:cNvSpPr>
            <p:nvPr/>
          </p:nvSpPr>
          <p:spPr bwMode="auto">
            <a:xfrm>
              <a:off x="57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443" name="Rectangle 115"/>
            <p:cNvSpPr>
              <a:spLocks noChangeArrowheads="1"/>
            </p:cNvSpPr>
            <p:nvPr/>
          </p:nvSpPr>
          <p:spPr bwMode="auto">
            <a:xfrm>
              <a:off x="225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15444" name="Rectangle 116"/>
            <p:cNvSpPr>
              <a:spLocks noChangeArrowheads="1"/>
            </p:cNvSpPr>
            <p:nvPr/>
          </p:nvSpPr>
          <p:spPr bwMode="auto">
            <a:xfrm>
              <a:off x="183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5445" name="Rectangle 117"/>
            <p:cNvSpPr>
              <a:spLocks noChangeArrowheads="1"/>
            </p:cNvSpPr>
            <p:nvPr/>
          </p:nvSpPr>
          <p:spPr bwMode="auto">
            <a:xfrm>
              <a:off x="99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446" name="Oval 118"/>
            <p:cNvSpPr>
              <a:spLocks noChangeArrowheads="1"/>
            </p:cNvSpPr>
            <p:nvPr/>
          </p:nvSpPr>
          <p:spPr bwMode="auto">
            <a:xfrm>
              <a:off x="1632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2</a:t>
              </a:r>
            </a:p>
          </p:txBody>
        </p:sp>
        <p:cxnSp>
          <p:nvCxnSpPr>
            <p:cNvPr id="15447" name="AutoShape 119"/>
            <p:cNvCxnSpPr>
              <a:cxnSpLocks noChangeShapeType="1"/>
              <a:stCxn id="15444" idx="0"/>
              <a:endCxn id="15446" idx="5"/>
            </p:cNvCxnSpPr>
            <p:nvPr/>
          </p:nvCxnSpPr>
          <p:spPr bwMode="auto">
            <a:xfrm flipH="1" flipV="1">
              <a:off x="1837" y="337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5448" name="Text Box 128"/>
            <p:cNvSpPr txBox="1">
              <a:spLocks noChangeArrowheads="1"/>
            </p:cNvSpPr>
            <p:nvPr/>
          </p:nvSpPr>
          <p:spPr bwMode="auto">
            <a:xfrm>
              <a:off x="568" y="3824"/>
              <a:ext cx="220" cy="2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15449" name="Text Box 129"/>
            <p:cNvSpPr txBox="1">
              <a:spLocks noChangeArrowheads="1"/>
            </p:cNvSpPr>
            <p:nvPr/>
          </p:nvSpPr>
          <p:spPr bwMode="auto">
            <a:xfrm>
              <a:off x="1000" y="3824"/>
              <a:ext cx="219" cy="2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15450" name="Text Box 130"/>
            <p:cNvSpPr txBox="1">
              <a:spLocks noChangeArrowheads="1"/>
            </p:cNvSpPr>
            <p:nvPr/>
          </p:nvSpPr>
          <p:spPr bwMode="auto">
            <a:xfrm>
              <a:off x="2278" y="3824"/>
              <a:ext cx="219" cy="2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</p:grpSp>
      <p:sp>
        <p:nvSpPr>
          <p:cNvPr id="15389" name="AutoShape 131"/>
          <p:cNvSpPr>
            <a:spLocks noChangeArrowheads="1"/>
          </p:cNvSpPr>
          <p:nvPr/>
        </p:nvSpPr>
        <p:spPr bwMode="auto">
          <a:xfrm>
            <a:off x="1855788" y="447516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AutoShape 143"/>
          <p:cNvSpPr>
            <a:spLocks noChangeArrowheads="1"/>
          </p:cNvSpPr>
          <p:nvPr/>
        </p:nvSpPr>
        <p:spPr bwMode="auto">
          <a:xfrm rot="-8100000">
            <a:off x="5943600" y="4800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91" name="Group 193"/>
          <p:cNvGrpSpPr>
            <a:grpSpLocks/>
          </p:cNvGrpSpPr>
          <p:nvPr/>
        </p:nvGrpSpPr>
        <p:grpSpPr bwMode="auto">
          <a:xfrm>
            <a:off x="4191000" y="5138738"/>
            <a:ext cx="3048000" cy="1301750"/>
            <a:chOff x="3312" y="1008"/>
            <a:chExt cx="2160" cy="922"/>
          </a:xfrm>
        </p:grpSpPr>
        <p:cxnSp>
          <p:nvCxnSpPr>
            <p:cNvPr id="15428" name="AutoShape 132"/>
            <p:cNvCxnSpPr>
              <a:cxnSpLocks noChangeShapeType="1"/>
              <a:stCxn id="15429" idx="0"/>
              <a:endCxn id="15434" idx="3"/>
            </p:cNvCxnSpPr>
            <p:nvPr/>
          </p:nvCxnSpPr>
          <p:spPr bwMode="auto">
            <a:xfrm flipV="1">
              <a:off x="3960" y="121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5429" name="Rectangle 133"/>
            <p:cNvSpPr>
              <a:spLocks noChangeArrowheads="1"/>
            </p:cNvSpPr>
            <p:nvPr/>
          </p:nvSpPr>
          <p:spPr bwMode="auto">
            <a:xfrm>
              <a:off x="3840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5430" name="Rectangle 134"/>
            <p:cNvSpPr>
              <a:spLocks noChangeArrowheads="1"/>
            </p:cNvSpPr>
            <p:nvPr/>
          </p:nvSpPr>
          <p:spPr bwMode="auto">
            <a:xfrm>
              <a:off x="331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431" name="Rectangle 135"/>
            <p:cNvSpPr>
              <a:spLocks noChangeArrowheads="1"/>
            </p:cNvSpPr>
            <p:nvPr/>
          </p:nvSpPr>
          <p:spPr bwMode="auto">
            <a:xfrm>
              <a:off x="475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432" name="Rectangle 136"/>
            <p:cNvSpPr>
              <a:spLocks noChangeArrowheads="1"/>
            </p:cNvSpPr>
            <p:nvPr/>
          </p:nvSpPr>
          <p:spPr bwMode="auto">
            <a:xfrm>
              <a:off x="4260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5433" name="Rectangle 137"/>
            <p:cNvSpPr>
              <a:spLocks noChangeArrowheads="1"/>
            </p:cNvSpPr>
            <p:nvPr/>
          </p:nvSpPr>
          <p:spPr bwMode="auto">
            <a:xfrm>
              <a:off x="523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15434" name="Oval 138"/>
            <p:cNvSpPr>
              <a:spLocks noChangeArrowheads="1"/>
            </p:cNvSpPr>
            <p:nvPr/>
          </p:nvSpPr>
          <p:spPr bwMode="auto">
            <a:xfrm>
              <a:off x="4056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2</a:t>
              </a:r>
            </a:p>
          </p:txBody>
        </p:sp>
        <p:cxnSp>
          <p:nvCxnSpPr>
            <p:cNvPr id="15435" name="AutoShape 139"/>
            <p:cNvCxnSpPr>
              <a:cxnSpLocks noChangeShapeType="1"/>
              <a:stCxn id="15432" idx="0"/>
              <a:endCxn id="15434" idx="5"/>
            </p:cNvCxnSpPr>
            <p:nvPr/>
          </p:nvCxnSpPr>
          <p:spPr bwMode="auto">
            <a:xfrm flipH="1" flipV="1">
              <a:off x="4261" y="121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5436" name="Text Box 140"/>
            <p:cNvSpPr txBox="1">
              <a:spLocks noChangeArrowheads="1"/>
            </p:cNvSpPr>
            <p:nvPr/>
          </p:nvSpPr>
          <p:spPr bwMode="auto">
            <a:xfrm>
              <a:off x="3317" y="1670"/>
              <a:ext cx="219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15437" name="Oval 144"/>
            <p:cNvSpPr>
              <a:spLocks noChangeArrowheads="1"/>
            </p:cNvSpPr>
            <p:nvPr/>
          </p:nvSpPr>
          <p:spPr bwMode="auto">
            <a:xfrm>
              <a:off x="4992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4</a:t>
              </a:r>
            </a:p>
          </p:txBody>
        </p:sp>
        <p:cxnSp>
          <p:nvCxnSpPr>
            <p:cNvPr id="15438" name="AutoShape 145"/>
            <p:cNvCxnSpPr>
              <a:cxnSpLocks noChangeShapeType="1"/>
              <a:stCxn id="15431" idx="0"/>
              <a:endCxn id="15437" idx="3"/>
            </p:cNvCxnSpPr>
            <p:nvPr/>
          </p:nvCxnSpPr>
          <p:spPr bwMode="auto">
            <a:xfrm flipV="1">
              <a:off x="4872" y="121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439" name="AutoShape 146"/>
            <p:cNvCxnSpPr>
              <a:cxnSpLocks noChangeShapeType="1"/>
              <a:stCxn id="15433" idx="0"/>
              <a:endCxn id="15437" idx="5"/>
            </p:cNvCxnSpPr>
            <p:nvPr/>
          </p:nvCxnSpPr>
          <p:spPr bwMode="auto">
            <a:xfrm flipH="1" flipV="1">
              <a:off x="5197" y="121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5392" name="Group 194"/>
          <p:cNvGrpSpPr>
            <a:grpSpLocks/>
          </p:cNvGrpSpPr>
          <p:nvPr/>
        </p:nvGrpSpPr>
        <p:grpSpPr bwMode="auto">
          <a:xfrm>
            <a:off x="5791200" y="3048000"/>
            <a:ext cx="3048000" cy="1766888"/>
            <a:chOff x="3312" y="2112"/>
            <a:chExt cx="2160" cy="1253"/>
          </a:xfrm>
        </p:grpSpPr>
        <p:cxnSp>
          <p:nvCxnSpPr>
            <p:cNvPr id="15413" name="AutoShape 161"/>
            <p:cNvCxnSpPr>
              <a:cxnSpLocks noChangeShapeType="1"/>
              <a:stCxn id="15414" idx="0"/>
              <a:endCxn id="15419" idx="3"/>
            </p:cNvCxnSpPr>
            <p:nvPr/>
          </p:nvCxnSpPr>
          <p:spPr bwMode="auto">
            <a:xfrm flipV="1">
              <a:off x="3960" y="265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5414" name="Rectangle 162"/>
            <p:cNvSpPr>
              <a:spLocks noChangeArrowheads="1"/>
            </p:cNvSpPr>
            <p:nvPr/>
          </p:nvSpPr>
          <p:spPr bwMode="auto">
            <a:xfrm>
              <a:off x="3840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5415" name="Rectangle 163"/>
            <p:cNvSpPr>
              <a:spLocks noChangeArrowheads="1"/>
            </p:cNvSpPr>
            <p:nvPr/>
          </p:nvSpPr>
          <p:spPr bwMode="auto">
            <a:xfrm>
              <a:off x="3312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416" name="Rectangle 164"/>
            <p:cNvSpPr>
              <a:spLocks noChangeArrowheads="1"/>
            </p:cNvSpPr>
            <p:nvPr/>
          </p:nvSpPr>
          <p:spPr bwMode="auto">
            <a:xfrm>
              <a:off x="4752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417" name="Rectangle 165"/>
            <p:cNvSpPr>
              <a:spLocks noChangeArrowheads="1"/>
            </p:cNvSpPr>
            <p:nvPr/>
          </p:nvSpPr>
          <p:spPr bwMode="auto">
            <a:xfrm>
              <a:off x="4260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5418" name="Rectangle 166"/>
            <p:cNvSpPr>
              <a:spLocks noChangeArrowheads="1"/>
            </p:cNvSpPr>
            <p:nvPr/>
          </p:nvSpPr>
          <p:spPr bwMode="auto">
            <a:xfrm>
              <a:off x="5232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15419" name="Oval 167"/>
            <p:cNvSpPr>
              <a:spLocks noChangeArrowheads="1"/>
            </p:cNvSpPr>
            <p:nvPr/>
          </p:nvSpPr>
          <p:spPr bwMode="auto">
            <a:xfrm>
              <a:off x="4056" y="24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2</a:t>
              </a:r>
            </a:p>
          </p:txBody>
        </p:sp>
        <p:cxnSp>
          <p:nvCxnSpPr>
            <p:cNvPr id="15420" name="AutoShape 168"/>
            <p:cNvCxnSpPr>
              <a:cxnSpLocks noChangeShapeType="1"/>
              <a:stCxn id="15417" idx="0"/>
              <a:endCxn id="15419" idx="5"/>
            </p:cNvCxnSpPr>
            <p:nvPr/>
          </p:nvCxnSpPr>
          <p:spPr bwMode="auto">
            <a:xfrm flipH="1" flipV="1">
              <a:off x="4261" y="265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5421" name="Text Box 169"/>
            <p:cNvSpPr txBox="1">
              <a:spLocks noChangeArrowheads="1"/>
            </p:cNvSpPr>
            <p:nvPr/>
          </p:nvSpPr>
          <p:spPr bwMode="auto">
            <a:xfrm>
              <a:off x="3322" y="3105"/>
              <a:ext cx="220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15422" name="Oval 170"/>
            <p:cNvSpPr>
              <a:spLocks noChangeArrowheads="1"/>
            </p:cNvSpPr>
            <p:nvPr/>
          </p:nvSpPr>
          <p:spPr bwMode="auto">
            <a:xfrm>
              <a:off x="4992" y="24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4</a:t>
              </a:r>
            </a:p>
          </p:txBody>
        </p:sp>
        <p:cxnSp>
          <p:nvCxnSpPr>
            <p:cNvPr id="15423" name="AutoShape 171"/>
            <p:cNvCxnSpPr>
              <a:cxnSpLocks noChangeShapeType="1"/>
              <a:stCxn id="15416" idx="0"/>
              <a:endCxn id="15422" idx="3"/>
            </p:cNvCxnSpPr>
            <p:nvPr/>
          </p:nvCxnSpPr>
          <p:spPr bwMode="auto">
            <a:xfrm flipV="1">
              <a:off x="4872" y="265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424" name="AutoShape 172"/>
            <p:cNvCxnSpPr>
              <a:cxnSpLocks noChangeShapeType="1"/>
              <a:stCxn id="15418" idx="0"/>
              <a:endCxn id="15422" idx="5"/>
            </p:cNvCxnSpPr>
            <p:nvPr/>
          </p:nvCxnSpPr>
          <p:spPr bwMode="auto">
            <a:xfrm flipH="1" flipV="1">
              <a:off x="5197" y="265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5425" name="Oval 173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6</a:t>
              </a:r>
            </a:p>
          </p:txBody>
        </p:sp>
        <p:cxnSp>
          <p:nvCxnSpPr>
            <p:cNvPr id="15426" name="AutoShape 174"/>
            <p:cNvCxnSpPr>
              <a:cxnSpLocks noChangeShapeType="1"/>
              <a:stCxn id="15422" idx="1"/>
              <a:endCxn id="15425" idx="5"/>
            </p:cNvCxnSpPr>
            <p:nvPr/>
          </p:nvCxnSpPr>
          <p:spPr bwMode="auto">
            <a:xfrm flipH="1" flipV="1">
              <a:off x="4717" y="2323"/>
              <a:ext cx="310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427" name="AutoShape 175"/>
            <p:cNvCxnSpPr>
              <a:cxnSpLocks noChangeShapeType="1"/>
              <a:stCxn id="15419" idx="7"/>
              <a:endCxn id="15425" idx="3"/>
            </p:cNvCxnSpPr>
            <p:nvPr/>
          </p:nvCxnSpPr>
          <p:spPr bwMode="auto">
            <a:xfrm flipV="1">
              <a:off x="4261" y="2323"/>
              <a:ext cx="286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5393" name="Group 201"/>
          <p:cNvGrpSpPr>
            <a:grpSpLocks/>
          </p:cNvGrpSpPr>
          <p:nvPr/>
        </p:nvGrpSpPr>
        <p:grpSpPr bwMode="auto">
          <a:xfrm>
            <a:off x="4191000" y="998538"/>
            <a:ext cx="3048000" cy="1897062"/>
            <a:chOff x="3312" y="2688"/>
            <a:chExt cx="2160" cy="1344"/>
          </a:xfrm>
        </p:grpSpPr>
        <p:cxnSp>
          <p:nvCxnSpPr>
            <p:cNvPr id="15396" name="AutoShape 176"/>
            <p:cNvCxnSpPr>
              <a:cxnSpLocks noChangeShapeType="1"/>
              <a:stCxn id="15397" idx="0"/>
              <a:endCxn id="15402" idx="3"/>
            </p:cNvCxnSpPr>
            <p:nvPr/>
          </p:nvCxnSpPr>
          <p:spPr bwMode="auto">
            <a:xfrm flipV="1">
              <a:off x="3960" y="3571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5397" name="Rectangle 177"/>
            <p:cNvSpPr>
              <a:spLocks noChangeArrowheads="1"/>
            </p:cNvSpPr>
            <p:nvPr/>
          </p:nvSpPr>
          <p:spPr bwMode="auto">
            <a:xfrm>
              <a:off x="3840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5398" name="Rectangle 178"/>
            <p:cNvSpPr>
              <a:spLocks noChangeArrowheads="1"/>
            </p:cNvSpPr>
            <p:nvPr/>
          </p:nvSpPr>
          <p:spPr bwMode="auto">
            <a:xfrm>
              <a:off x="3312" y="304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399" name="Rectangle 179"/>
            <p:cNvSpPr>
              <a:spLocks noChangeArrowheads="1"/>
            </p:cNvSpPr>
            <p:nvPr/>
          </p:nvSpPr>
          <p:spPr bwMode="auto">
            <a:xfrm>
              <a:off x="4752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400" name="Rectangle 180"/>
            <p:cNvSpPr>
              <a:spLocks noChangeArrowheads="1"/>
            </p:cNvSpPr>
            <p:nvPr/>
          </p:nvSpPr>
          <p:spPr bwMode="auto">
            <a:xfrm>
              <a:off x="4260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5401" name="Rectangle 181"/>
            <p:cNvSpPr>
              <a:spLocks noChangeArrowheads="1"/>
            </p:cNvSpPr>
            <p:nvPr/>
          </p:nvSpPr>
          <p:spPr bwMode="auto">
            <a:xfrm>
              <a:off x="5232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15402" name="Oval 182"/>
            <p:cNvSpPr>
              <a:spLocks noChangeArrowheads="1"/>
            </p:cNvSpPr>
            <p:nvPr/>
          </p:nvSpPr>
          <p:spPr bwMode="auto">
            <a:xfrm>
              <a:off x="405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2</a:t>
              </a:r>
            </a:p>
          </p:txBody>
        </p:sp>
        <p:cxnSp>
          <p:nvCxnSpPr>
            <p:cNvPr id="15403" name="AutoShape 183"/>
            <p:cNvCxnSpPr>
              <a:cxnSpLocks noChangeShapeType="1"/>
              <a:stCxn id="15400" idx="0"/>
              <a:endCxn id="15402" idx="5"/>
            </p:cNvCxnSpPr>
            <p:nvPr/>
          </p:nvCxnSpPr>
          <p:spPr bwMode="auto">
            <a:xfrm flipH="1" flipV="1">
              <a:off x="4261" y="3571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5404" name="Oval 185"/>
            <p:cNvSpPr>
              <a:spLocks noChangeArrowheads="1"/>
            </p:cNvSpPr>
            <p:nvPr/>
          </p:nvSpPr>
          <p:spPr bwMode="auto">
            <a:xfrm>
              <a:off x="4992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4</a:t>
              </a:r>
            </a:p>
          </p:txBody>
        </p:sp>
        <p:cxnSp>
          <p:nvCxnSpPr>
            <p:cNvPr id="15405" name="AutoShape 186"/>
            <p:cNvCxnSpPr>
              <a:cxnSpLocks noChangeShapeType="1"/>
              <a:stCxn id="15399" idx="0"/>
              <a:endCxn id="15404" idx="3"/>
            </p:cNvCxnSpPr>
            <p:nvPr/>
          </p:nvCxnSpPr>
          <p:spPr bwMode="auto">
            <a:xfrm flipV="1">
              <a:off x="4872" y="3571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406" name="AutoShape 187"/>
            <p:cNvCxnSpPr>
              <a:cxnSpLocks noChangeShapeType="1"/>
              <a:stCxn id="15401" idx="0"/>
              <a:endCxn id="15404" idx="5"/>
            </p:cNvCxnSpPr>
            <p:nvPr/>
          </p:nvCxnSpPr>
          <p:spPr bwMode="auto">
            <a:xfrm flipH="1" flipV="1">
              <a:off x="5197" y="3571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5407" name="Oval 188"/>
            <p:cNvSpPr>
              <a:spLocks noChangeArrowheads="1"/>
            </p:cNvSpPr>
            <p:nvPr/>
          </p:nvSpPr>
          <p:spPr bwMode="auto">
            <a:xfrm>
              <a:off x="4512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6</a:t>
              </a:r>
            </a:p>
          </p:txBody>
        </p:sp>
        <p:cxnSp>
          <p:nvCxnSpPr>
            <p:cNvPr id="15408" name="AutoShape 189"/>
            <p:cNvCxnSpPr>
              <a:cxnSpLocks noChangeShapeType="1"/>
              <a:stCxn id="15404" idx="1"/>
              <a:endCxn id="15407" idx="5"/>
            </p:cNvCxnSpPr>
            <p:nvPr/>
          </p:nvCxnSpPr>
          <p:spPr bwMode="auto">
            <a:xfrm flipH="1" flipV="1">
              <a:off x="4717" y="3235"/>
              <a:ext cx="310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409" name="AutoShape 190"/>
            <p:cNvCxnSpPr>
              <a:cxnSpLocks noChangeShapeType="1"/>
              <a:stCxn id="15402" idx="7"/>
              <a:endCxn id="15407" idx="3"/>
            </p:cNvCxnSpPr>
            <p:nvPr/>
          </p:nvCxnSpPr>
          <p:spPr bwMode="auto">
            <a:xfrm flipV="1">
              <a:off x="4261" y="3235"/>
              <a:ext cx="286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5410" name="Oval 198"/>
            <p:cNvSpPr>
              <a:spLocks noChangeArrowheads="1"/>
            </p:cNvSpPr>
            <p:nvPr/>
          </p:nvSpPr>
          <p:spPr bwMode="auto">
            <a:xfrm>
              <a:off x="3840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11</a:t>
              </a:r>
            </a:p>
          </p:txBody>
        </p:sp>
        <p:cxnSp>
          <p:nvCxnSpPr>
            <p:cNvPr id="15411" name="AutoShape 199"/>
            <p:cNvCxnSpPr>
              <a:cxnSpLocks noChangeShapeType="1"/>
              <a:stCxn id="15398" idx="0"/>
              <a:endCxn id="15410" idx="3"/>
            </p:cNvCxnSpPr>
            <p:nvPr/>
          </p:nvCxnSpPr>
          <p:spPr bwMode="auto">
            <a:xfrm flipV="1">
              <a:off x="3432" y="2899"/>
              <a:ext cx="443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412" name="AutoShape 200"/>
            <p:cNvCxnSpPr>
              <a:cxnSpLocks noChangeShapeType="1"/>
              <a:stCxn id="15407" idx="1"/>
              <a:endCxn id="15410" idx="5"/>
            </p:cNvCxnSpPr>
            <p:nvPr/>
          </p:nvCxnSpPr>
          <p:spPr bwMode="auto">
            <a:xfrm flipH="1" flipV="1">
              <a:off x="4045" y="2899"/>
              <a:ext cx="502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5394" name="AutoShape 202"/>
          <p:cNvSpPr>
            <a:spLocks noChangeArrowheads="1"/>
          </p:cNvSpPr>
          <p:nvPr/>
        </p:nvSpPr>
        <p:spPr bwMode="auto">
          <a:xfrm rot="-5400000">
            <a:off x="3657600" y="5257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AutoShape 203"/>
          <p:cNvSpPr>
            <a:spLocks noChangeArrowheads="1"/>
          </p:cNvSpPr>
          <p:nvPr/>
        </p:nvSpPr>
        <p:spPr bwMode="auto">
          <a:xfrm rot="8100000">
            <a:off x="5943600" y="3352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Tries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37B7D7-82C0-4C3D-B6BA-5DDA8D663A9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Preprocessing Strings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90675"/>
            <a:ext cx="7848600" cy="4505325"/>
          </a:xfrm>
        </p:spPr>
        <p:txBody>
          <a:bodyPr/>
          <a:lstStyle/>
          <a:p>
            <a:pPr eaLnBrk="1" hangingPunct="1"/>
            <a:r>
              <a:rPr lang="en-US" sz="2400" smtClean="0"/>
              <a:t>Preprocessing the pattern speeds up pattern matching queries</a:t>
            </a:r>
          </a:p>
          <a:p>
            <a:pPr lvl="1" eaLnBrk="1" hangingPunct="1"/>
            <a:r>
              <a:rPr lang="en-US" sz="2000" smtClean="0"/>
              <a:t>After preprocessing the pattern, KMP’s algorithm performs pattern matching in time proportional to the text size</a:t>
            </a:r>
          </a:p>
          <a:p>
            <a:pPr eaLnBrk="1" hangingPunct="1"/>
            <a:r>
              <a:rPr lang="en-US" sz="2400" smtClean="0"/>
              <a:t>If the text is large, immutable and searched for often (e.g., works by Shakespeare), we may want to preprocess the text instead of the pattern</a:t>
            </a:r>
          </a:p>
          <a:p>
            <a:pPr eaLnBrk="1" hangingPunct="1"/>
            <a:r>
              <a:rPr lang="en-US" sz="2400" smtClean="0"/>
              <a:t>A trie is a compact data structure for representing a set of strings, such as all the words in a text</a:t>
            </a:r>
          </a:p>
          <a:p>
            <a:pPr lvl="1" eaLnBrk="1" hangingPunct="1"/>
            <a:r>
              <a:rPr lang="en-US" sz="2000" smtClean="0"/>
              <a:t>A tries supports pattern matching queries in time proportional to the pattern size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Tries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9360BF-0A8A-41EA-B709-6E0F2643B1B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Standard Tries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standard trie for a set of strings S is an ordered tree such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Each node but the root is labeled with a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The children of a node are alphabetically ordered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The paths from the external nodes to the root yield the strings of 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Example: standard trie for the set of strings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/>
              <a:t>S = { bear, bell, bid, bull, buy, sell, stock, stop }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838200" y="3335338"/>
          <a:ext cx="7315200" cy="3217862"/>
        </p:xfrm>
        <a:graphic>
          <a:graphicData uri="http://schemas.openxmlformats.org/presentationml/2006/ole">
            <p:oleObj spid="_x0000_s2050" name="VISIO" r:id="rId3" imgW="5820120" imgH="2561760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Tries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28DC12-6DC1-400E-AE6F-54277F5DE47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07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of Standard Tries</a:t>
            </a:r>
          </a:p>
        </p:txBody>
      </p:sp>
      <p:sp>
        <p:nvSpPr>
          <p:cNvPr id="307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standard trie uses </a:t>
            </a:r>
            <a:r>
              <a:rPr lang="en-US" sz="2400" b="1" i="1" smtClean="0">
                <a:latin typeface="Times New Roman" pitchFamily="18" charset="0"/>
              </a:rPr>
              <a:t>O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b="1" i="1" smtClean="0">
                <a:latin typeface="Times New Roman" pitchFamily="18" charset="0"/>
              </a:rPr>
              <a:t>n</a:t>
            </a:r>
            <a:r>
              <a:rPr lang="en-US" sz="2400" smtClean="0">
                <a:latin typeface="Times New Roman" pitchFamily="18" charset="0"/>
              </a:rPr>
              <a:t>)</a:t>
            </a:r>
            <a:r>
              <a:rPr lang="en-US" sz="2400" smtClean="0"/>
              <a:t> space and supports searches, insertions and deletions in time </a:t>
            </a:r>
            <a:r>
              <a:rPr lang="en-US" sz="2400" b="1" i="1" smtClean="0">
                <a:latin typeface="Times New Roman" pitchFamily="18" charset="0"/>
              </a:rPr>
              <a:t>O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b="1" i="1" smtClean="0">
                <a:latin typeface="Times New Roman" pitchFamily="18" charset="0"/>
              </a:rPr>
              <a:t>dm</a:t>
            </a:r>
            <a:r>
              <a:rPr lang="en-US" sz="2400" smtClean="0">
                <a:latin typeface="Times New Roman" pitchFamily="18" charset="0"/>
              </a:rPr>
              <a:t>)</a:t>
            </a:r>
            <a:r>
              <a:rPr lang="en-US" sz="2400" smtClean="0"/>
              <a:t>, where: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smtClean="0"/>
              <a:t> 	total size of the strings in 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</a:rPr>
              <a:t>m</a:t>
            </a:r>
            <a:r>
              <a:rPr lang="en-US" sz="2000" smtClean="0"/>
              <a:t> 	size of the string parameter of the operation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</a:rPr>
              <a:t>d 	</a:t>
            </a:r>
            <a:r>
              <a:rPr lang="en-US" sz="2000" smtClean="0"/>
              <a:t>size of the alphabet </a:t>
            </a:r>
          </a:p>
        </p:txBody>
      </p:sp>
      <p:graphicFrame>
        <p:nvGraphicFramePr>
          <p:cNvPr id="3074" name="Object 1028"/>
          <p:cNvGraphicFramePr>
            <a:graphicFrameLocks noChangeAspect="1"/>
          </p:cNvGraphicFramePr>
          <p:nvPr/>
        </p:nvGraphicFramePr>
        <p:xfrm>
          <a:off x="838200" y="3335338"/>
          <a:ext cx="7315200" cy="3217862"/>
        </p:xfrm>
        <a:graphic>
          <a:graphicData uri="http://schemas.openxmlformats.org/presentationml/2006/ole">
            <p:oleObj spid="_x0000_s3074" name="VISIO" r:id="rId3" imgW="5820120" imgH="2561760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81725"/>
            <a:ext cx="1905000" cy="457200"/>
          </a:xfrm>
          <a:noFill/>
        </p:spPr>
        <p:txBody>
          <a:bodyPr/>
          <a:lstStyle/>
          <a:p>
            <a:fld id="{D52931BC-7321-45D3-9DDF-DA8A4DE4776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Word Matching with a Trie</a:t>
            </a: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2209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/>
            </a:pPr>
            <a:r>
              <a:rPr lang="en-US" sz="1600" kern="0" dirty="0">
                <a:latin typeface="+mn-lt"/>
              </a:rPr>
              <a:t>insert the words of the text into </a:t>
            </a:r>
            <a:r>
              <a:rPr lang="en-US" sz="1600" kern="0" dirty="0" err="1">
                <a:latin typeface="+mn-lt"/>
              </a:rPr>
              <a:t>trie</a:t>
            </a:r>
            <a:endParaRPr lang="en-US" sz="1600" kern="0" dirty="0">
              <a:latin typeface="+mn-lt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/>
            </a:pPr>
            <a:r>
              <a:rPr lang="en-US" sz="1600" kern="0" dirty="0">
                <a:latin typeface="+mn-lt"/>
              </a:rPr>
              <a:t>Each leaf is associated w/ one particular word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/>
            </a:pPr>
            <a:r>
              <a:rPr lang="en-US" sz="1600" kern="0" dirty="0">
                <a:latin typeface="+mn-lt"/>
              </a:rPr>
              <a:t>leaf stores indices where associated word begins </a:t>
            </a:r>
            <a:r>
              <a:rPr lang="en-US" sz="1600" kern="0" dirty="0">
                <a:solidFill>
                  <a:schemeClr val="tx2"/>
                </a:solidFill>
                <a:latin typeface="+mn-lt"/>
              </a:rPr>
              <a:t>(“see” </a:t>
            </a:r>
            <a:r>
              <a:rPr lang="en-US" sz="1600" kern="0" dirty="0">
                <a:latin typeface="+mn-lt"/>
              </a:rPr>
              <a:t>starts at index</a:t>
            </a:r>
            <a:r>
              <a:rPr lang="en-US" sz="1600" kern="0" dirty="0">
                <a:solidFill>
                  <a:schemeClr val="tx2"/>
                </a:solidFill>
                <a:latin typeface="+mn-lt"/>
              </a:rPr>
              <a:t> 0</a:t>
            </a:r>
            <a:r>
              <a:rPr lang="en-US" sz="1600" kern="0" dirty="0">
                <a:latin typeface="+mn-lt"/>
              </a:rPr>
              <a:t> &amp;</a:t>
            </a:r>
            <a:r>
              <a:rPr lang="en-US" sz="1600" kern="0" dirty="0">
                <a:solidFill>
                  <a:schemeClr val="tx2"/>
                </a:solidFill>
                <a:latin typeface="+mn-lt"/>
              </a:rPr>
              <a:t> 24, </a:t>
            </a:r>
            <a:r>
              <a:rPr lang="en-US" sz="1600" kern="0" dirty="0">
                <a:latin typeface="+mn-lt"/>
              </a:rPr>
              <a:t>leaf for</a:t>
            </a:r>
            <a:r>
              <a:rPr lang="en-US" sz="1600" kern="0" dirty="0">
                <a:solidFill>
                  <a:schemeClr val="tx2"/>
                </a:solidFill>
                <a:latin typeface="+mn-lt"/>
              </a:rPr>
              <a:t> “see” </a:t>
            </a:r>
            <a:r>
              <a:rPr lang="en-US" sz="1600" kern="0" dirty="0">
                <a:latin typeface="+mn-lt"/>
              </a:rPr>
              <a:t>stores those indices)</a:t>
            </a:r>
          </a:p>
        </p:txBody>
      </p:sp>
      <p:grpSp>
        <p:nvGrpSpPr>
          <p:cNvPr id="11270" name="Group 7"/>
          <p:cNvGrpSpPr>
            <a:grpSpLocks noChangeAspect="1"/>
          </p:cNvGrpSpPr>
          <p:nvPr/>
        </p:nvGrpSpPr>
        <p:grpSpPr bwMode="auto">
          <a:xfrm>
            <a:off x="1066800" y="3733800"/>
            <a:ext cx="7153275" cy="3057525"/>
            <a:chOff x="672" y="2394"/>
            <a:chExt cx="4506" cy="1926"/>
          </a:xfrm>
        </p:grpSpPr>
        <p:sp>
          <p:nvSpPr>
            <p:cNvPr id="11524" name="AutoShape 6"/>
            <p:cNvSpPr>
              <a:spLocks noChangeAspect="1" noChangeArrowheads="1" noTextEdit="1"/>
            </p:cNvSpPr>
            <p:nvPr/>
          </p:nvSpPr>
          <p:spPr bwMode="auto">
            <a:xfrm>
              <a:off x="672" y="2394"/>
              <a:ext cx="4506" cy="1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5" name="Line 8"/>
            <p:cNvSpPr>
              <a:spLocks noChangeShapeType="1"/>
            </p:cNvSpPr>
            <p:nvPr/>
          </p:nvSpPr>
          <p:spPr bwMode="auto">
            <a:xfrm>
              <a:off x="3797" y="3055"/>
              <a:ext cx="287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6" name="Line 9"/>
            <p:cNvSpPr>
              <a:spLocks noChangeShapeType="1"/>
            </p:cNvSpPr>
            <p:nvPr/>
          </p:nvSpPr>
          <p:spPr bwMode="auto">
            <a:xfrm flipV="1">
              <a:off x="919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7" name="Line 10"/>
            <p:cNvSpPr>
              <a:spLocks noChangeShapeType="1"/>
            </p:cNvSpPr>
            <p:nvPr/>
          </p:nvSpPr>
          <p:spPr bwMode="auto">
            <a:xfrm flipH="1">
              <a:off x="1855" y="2480"/>
              <a:ext cx="1295" cy="282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8" name="Line 11"/>
            <p:cNvSpPr>
              <a:spLocks noChangeShapeType="1"/>
            </p:cNvSpPr>
            <p:nvPr/>
          </p:nvSpPr>
          <p:spPr bwMode="auto">
            <a:xfrm flipH="1">
              <a:off x="1207" y="2762"/>
              <a:ext cx="648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9" name="Line 12"/>
            <p:cNvSpPr>
              <a:spLocks noChangeShapeType="1"/>
            </p:cNvSpPr>
            <p:nvPr/>
          </p:nvSpPr>
          <p:spPr bwMode="auto">
            <a:xfrm flipV="1">
              <a:off x="919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0" name="Line 13"/>
            <p:cNvSpPr>
              <a:spLocks noChangeShapeType="1"/>
            </p:cNvSpPr>
            <p:nvPr/>
          </p:nvSpPr>
          <p:spPr bwMode="auto">
            <a:xfrm>
              <a:off x="1207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1" name="Line 14"/>
            <p:cNvSpPr>
              <a:spLocks noChangeShapeType="1"/>
            </p:cNvSpPr>
            <p:nvPr/>
          </p:nvSpPr>
          <p:spPr bwMode="auto">
            <a:xfrm flipV="1">
              <a:off x="1495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2" name="Line 15"/>
            <p:cNvSpPr>
              <a:spLocks noChangeShapeType="1"/>
            </p:cNvSpPr>
            <p:nvPr/>
          </p:nvSpPr>
          <p:spPr bwMode="auto">
            <a:xfrm flipV="1">
              <a:off x="2214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3" name="Line 16"/>
            <p:cNvSpPr>
              <a:spLocks noChangeShapeType="1"/>
            </p:cNvSpPr>
            <p:nvPr/>
          </p:nvSpPr>
          <p:spPr bwMode="auto">
            <a:xfrm>
              <a:off x="1855" y="2762"/>
              <a:ext cx="647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4" name="Line 17"/>
            <p:cNvSpPr>
              <a:spLocks noChangeShapeType="1"/>
            </p:cNvSpPr>
            <p:nvPr/>
          </p:nvSpPr>
          <p:spPr bwMode="auto">
            <a:xfrm flipV="1">
              <a:off x="2214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5" name="Line 18"/>
            <p:cNvSpPr>
              <a:spLocks noChangeShapeType="1"/>
            </p:cNvSpPr>
            <p:nvPr/>
          </p:nvSpPr>
          <p:spPr bwMode="auto">
            <a:xfrm>
              <a:off x="2502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6" name="Line 19"/>
            <p:cNvSpPr>
              <a:spLocks noChangeShapeType="1"/>
            </p:cNvSpPr>
            <p:nvPr/>
          </p:nvSpPr>
          <p:spPr bwMode="auto">
            <a:xfrm>
              <a:off x="3150" y="2480"/>
              <a:ext cx="115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7" name="Line 20"/>
            <p:cNvSpPr>
              <a:spLocks noChangeShapeType="1"/>
            </p:cNvSpPr>
            <p:nvPr/>
          </p:nvSpPr>
          <p:spPr bwMode="auto">
            <a:xfrm flipH="1">
              <a:off x="3509" y="3055"/>
              <a:ext cx="288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8" name="Line 21"/>
            <p:cNvSpPr>
              <a:spLocks noChangeShapeType="1"/>
            </p:cNvSpPr>
            <p:nvPr/>
          </p:nvSpPr>
          <p:spPr bwMode="auto">
            <a:xfrm flipH="1">
              <a:off x="3797" y="2768"/>
              <a:ext cx="504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9" name="Line 22"/>
            <p:cNvSpPr>
              <a:spLocks noChangeShapeType="1"/>
            </p:cNvSpPr>
            <p:nvPr/>
          </p:nvSpPr>
          <p:spPr bwMode="auto">
            <a:xfrm flipH="1" flipV="1">
              <a:off x="4301" y="2768"/>
              <a:ext cx="432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0" name="Line 23"/>
            <p:cNvSpPr>
              <a:spLocks noChangeShapeType="1"/>
            </p:cNvSpPr>
            <p:nvPr/>
          </p:nvSpPr>
          <p:spPr bwMode="auto">
            <a:xfrm>
              <a:off x="4733" y="3055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1" name="Line 24"/>
            <p:cNvSpPr>
              <a:spLocks noChangeShapeType="1"/>
            </p:cNvSpPr>
            <p:nvPr/>
          </p:nvSpPr>
          <p:spPr bwMode="auto">
            <a:xfrm flipV="1">
              <a:off x="4445" y="3630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2" name="Line 25"/>
            <p:cNvSpPr>
              <a:spLocks noChangeShapeType="1"/>
            </p:cNvSpPr>
            <p:nvPr/>
          </p:nvSpPr>
          <p:spPr bwMode="auto">
            <a:xfrm flipV="1">
              <a:off x="4445" y="3343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3" name="Line 26"/>
            <p:cNvSpPr>
              <a:spLocks noChangeShapeType="1"/>
            </p:cNvSpPr>
            <p:nvPr/>
          </p:nvSpPr>
          <p:spPr bwMode="auto">
            <a:xfrm>
              <a:off x="4733" y="3343"/>
              <a:ext cx="287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4" name="Line 27"/>
            <p:cNvSpPr>
              <a:spLocks noChangeShapeType="1"/>
            </p:cNvSpPr>
            <p:nvPr/>
          </p:nvSpPr>
          <p:spPr bwMode="auto">
            <a:xfrm flipV="1">
              <a:off x="1855" y="3050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5" name="Line 28"/>
            <p:cNvSpPr>
              <a:spLocks noChangeShapeType="1"/>
            </p:cNvSpPr>
            <p:nvPr/>
          </p:nvSpPr>
          <p:spPr bwMode="auto">
            <a:xfrm>
              <a:off x="1855" y="2762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6" name="Freeform 29"/>
            <p:cNvSpPr>
              <a:spLocks/>
            </p:cNvSpPr>
            <p:nvPr/>
          </p:nvSpPr>
          <p:spPr bwMode="auto">
            <a:xfrm>
              <a:off x="848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4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4 w 144"/>
                <a:gd name="T15" fmla="*/ 14 h 144"/>
                <a:gd name="T16" fmla="*/ 131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1 w 144"/>
                <a:gd name="T25" fmla="*/ 113 h 144"/>
                <a:gd name="T26" fmla="*/ 114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4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4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4" y="14"/>
                  </a:lnTo>
                  <a:lnTo>
                    <a:pt x="131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7" name="Rectangle 30"/>
            <p:cNvSpPr>
              <a:spLocks noChangeArrowheads="1"/>
            </p:cNvSpPr>
            <p:nvPr/>
          </p:nvSpPr>
          <p:spPr bwMode="auto">
            <a:xfrm>
              <a:off x="913" y="3272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11548" name="Freeform 31"/>
            <p:cNvSpPr>
              <a:spLocks/>
            </p:cNvSpPr>
            <p:nvPr/>
          </p:nvSpPr>
          <p:spPr bwMode="auto">
            <a:xfrm>
              <a:off x="1136" y="2977"/>
              <a:ext cx="144" cy="145"/>
            </a:xfrm>
            <a:custGeom>
              <a:avLst/>
              <a:gdLst>
                <a:gd name="T0" fmla="*/ 0 w 144"/>
                <a:gd name="T1" fmla="*/ 73 h 145"/>
                <a:gd name="T2" fmla="*/ 4 w 144"/>
                <a:gd name="T3" fmla="*/ 50 h 145"/>
                <a:gd name="T4" fmla="*/ 14 w 144"/>
                <a:gd name="T5" fmla="*/ 30 h 145"/>
                <a:gd name="T6" fmla="*/ 29 w 144"/>
                <a:gd name="T7" fmla="*/ 15 h 145"/>
                <a:gd name="T8" fmla="*/ 50 w 144"/>
                <a:gd name="T9" fmla="*/ 4 h 145"/>
                <a:gd name="T10" fmla="*/ 71 w 144"/>
                <a:gd name="T11" fmla="*/ 0 h 145"/>
                <a:gd name="T12" fmla="*/ 94 w 144"/>
                <a:gd name="T13" fmla="*/ 4 h 145"/>
                <a:gd name="T14" fmla="*/ 113 w 144"/>
                <a:gd name="T15" fmla="*/ 15 h 145"/>
                <a:gd name="T16" fmla="*/ 131 w 144"/>
                <a:gd name="T17" fmla="*/ 30 h 145"/>
                <a:gd name="T18" fmla="*/ 140 w 144"/>
                <a:gd name="T19" fmla="*/ 50 h 145"/>
                <a:gd name="T20" fmla="*/ 144 w 144"/>
                <a:gd name="T21" fmla="*/ 73 h 145"/>
                <a:gd name="T22" fmla="*/ 140 w 144"/>
                <a:gd name="T23" fmla="*/ 96 h 145"/>
                <a:gd name="T24" fmla="*/ 131 w 144"/>
                <a:gd name="T25" fmla="*/ 115 h 145"/>
                <a:gd name="T26" fmla="*/ 113 w 144"/>
                <a:gd name="T27" fmla="*/ 130 h 145"/>
                <a:gd name="T28" fmla="*/ 94 w 144"/>
                <a:gd name="T29" fmla="*/ 142 h 145"/>
                <a:gd name="T30" fmla="*/ 71 w 144"/>
                <a:gd name="T31" fmla="*/ 145 h 145"/>
                <a:gd name="T32" fmla="*/ 50 w 144"/>
                <a:gd name="T33" fmla="*/ 142 h 145"/>
                <a:gd name="T34" fmla="*/ 29 w 144"/>
                <a:gd name="T35" fmla="*/ 130 h 145"/>
                <a:gd name="T36" fmla="*/ 14 w 144"/>
                <a:gd name="T37" fmla="*/ 115 h 145"/>
                <a:gd name="T38" fmla="*/ 4 w 144"/>
                <a:gd name="T39" fmla="*/ 96 h 145"/>
                <a:gd name="T40" fmla="*/ 0 w 144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5"/>
                <a:gd name="T65" fmla="*/ 144 w 144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5">
                  <a:moveTo>
                    <a:pt x="0" y="73"/>
                  </a:moveTo>
                  <a:lnTo>
                    <a:pt x="4" y="50"/>
                  </a:lnTo>
                  <a:lnTo>
                    <a:pt x="14" y="30"/>
                  </a:lnTo>
                  <a:lnTo>
                    <a:pt x="29" y="15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5"/>
                  </a:lnTo>
                  <a:lnTo>
                    <a:pt x="131" y="30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6"/>
                  </a:lnTo>
                  <a:lnTo>
                    <a:pt x="131" y="115"/>
                  </a:lnTo>
                  <a:lnTo>
                    <a:pt x="113" y="130"/>
                  </a:lnTo>
                  <a:lnTo>
                    <a:pt x="94" y="142"/>
                  </a:lnTo>
                  <a:lnTo>
                    <a:pt x="71" y="145"/>
                  </a:lnTo>
                  <a:lnTo>
                    <a:pt x="50" y="142"/>
                  </a:lnTo>
                  <a:lnTo>
                    <a:pt x="29" y="130"/>
                  </a:lnTo>
                  <a:lnTo>
                    <a:pt x="14" y="115"/>
                  </a:lnTo>
                  <a:lnTo>
                    <a:pt x="4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9" name="Rectangle 32"/>
            <p:cNvSpPr>
              <a:spLocks noChangeArrowheads="1"/>
            </p:cNvSpPr>
            <p:nvPr/>
          </p:nvSpPr>
          <p:spPr bwMode="auto">
            <a:xfrm>
              <a:off x="1200" y="2984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11550" name="Freeform 33"/>
            <p:cNvSpPr>
              <a:spLocks/>
            </p:cNvSpPr>
            <p:nvPr/>
          </p:nvSpPr>
          <p:spPr bwMode="auto">
            <a:xfrm>
              <a:off x="1783" y="2689"/>
              <a:ext cx="143" cy="144"/>
            </a:xfrm>
            <a:custGeom>
              <a:avLst/>
              <a:gdLst>
                <a:gd name="T0" fmla="*/ 0 w 143"/>
                <a:gd name="T1" fmla="*/ 73 h 144"/>
                <a:gd name="T2" fmla="*/ 3 w 143"/>
                <a:gd name="T3" fmla="*/ 50 h 144"/>
                <a:gd name="T4" fmla="*/ 13 w 143"/>
                <a:gd name="T5" fmla="*/ 31 h 144"/>
                <a:gd name="T6" fmla="*/ 30 w 143"/>
                <a:gd name="T7" fmla="*/ 16 h 144"/>
                <a:gd name="T8" fmla="*/ 49 w 143"/>
                <a:gd name="T9" fmla="*/ 4 h 144"/>
                <a:gd name="T10" fmla="*/ 72 w 143"/>
                <a:gd name="T11" fmla="*/ 0 h 144"/>
                <a:gd name="T12" fmla="*/ 94 w 143"/>
                <a:gd name="T13" fmla="*/ 4 h 144"/>
                <a:gd name="T14" fmla="*/ 115 w 143"/>
                <a:gd name="T15" fmla="*/ 16 h 144"/>
                <a:gd name="T16" fmla="*/ 130 w 143"/>
                <a:gd name="T17" fmla="*/ 31 h 144"/>
                <a:gd name="T18" fmla="*/ 140 w 143"/>
                <a:gd name="T19" fmla="*/ 50 h 144"/>
                <a:gd name="T20" fmla="*/ 143 w 143"/>
                <a:gd name="T21" fmla="*/ 73 h 144"/>
                <a:gd name="T22" fmla="*/ 140 w 143"/>
                <a:gd name="T23" fmla="*/ 96 h 144"/>
                <a:gd name="T24" fmla="*/ 130 w 143"/>
                <a:gd name="T25" fmla="*/ 115 h 144"/>
                <a:gd name="T26" fmla="*/ 115 w 143"/>
                <a:gd name="T27" fmla="*/ 131 h 144"/>
                <a:gd name="T28" fmla="*/ 94 w 143"/>
                <a:gd name="T29" fmla="*/ 142 h 144"/>
                <a:gd name="T30" fmla="*/ 72 w 143"/>
                <a:gd name="T31" fmla="*/ 144 h 144"/>
                <a:gd name="T32" fmla="*/ 49 w 143"/>
                <a:gd name="T33" fmla="*/ 142 h 144"/>
                <a:gd name="T34" fmla="*/ 30 w 143"/>
                <a:gd name="T35" fmla="*/ 131 h 144"/>
                <a:gd name="T36" fmla="*/ 13 w 143"/>
                <a:gd name="T37" fmla="*/ 115 h 144"/>
                <a:gd name="T38" fmla="*/ 3 w 143"/>
                <a:gd name="T39" fmla="*/ 96 h 144"/>
                <a:gd name="T40" fmla="*/ 0 w 143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3"/>
                <a:gd name="T64" fmla="*/ 0 h 144"/>
                <a:gd name="T65" fmla="*/ 143 w 143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3" h="144">
                  <a:moveTo>
                    <a:pt x="0" y="73"/>
                  </a:moveTo>
                  <a:lnTo>
                    <a:pt x="3" y="50"/>
                  </a:lnTo>
                  <a:lnTo>
                    <a:pt x="13" y="31"/>
                  </a:lnTo>
                  <a:lnTo>
                    <a:pt x="30" y="16"/>
                  </a:lnTo>
                  <a:lnTo>
                    <a:pt x="49" y="4"/>
                  </a:lnTo>
                  <a:lnTo>
                    <a:pt x="72" y="0"/>
                  </a:lnTo>
                  <a:lnTo>
                    <a:pt x="94" y="4"/>
                  </a:lnTo>
                  <a:lnTo>
                    <a:pt x="115" y="16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3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5" y="131"/>
                  </a:lnTo>
                  <a:lnTo>
                    <a:pt x="94" y="142"/>
                  </a:lnTo>
                  <a:lnTo>
                    <a:pt x="72" y="144"/>
                  </a:lnTo>
                  <a:lnTo>
                    <a:pt x="49" y="142"/>
                  </a:lnTo>
                  <a:lnTo>
                    <a:pt x="30" y="131"/>
                  </a:lnTo>
                  <a:lnTo>
                    <a:pt x="13" y="115"/>
                  </a:lnTo>
                  <a:lnTo>
                    <a:pt x="3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1" name="Rectangle 34"/>
            <p:cNvSpPr>
              <a:spLocks noChangeArrowheads="1"/>
            </p:cNvSpPr>
            <p:nvPr/>
          </p:nvSpPr>
          <p:spPr bwMode="auto">
            <a:xfrm>
              <a:off x="1849" y="2695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11552" name="Freeform 35"/>
            <p:cNvSpPr>
              <a:spLocks/>
            </p:cNvSpPr>
            <p:nvPr/>
          </p:nvSpPr>
          <p:spPr bwMode="auto">
            <a:xfrm>
              <a:off x="1424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3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3 w 144"/>
                <a:gd name="T15" fmla="*/ 14 h 144"/>
                <a:gd name="T16" fmla="*/ 130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0 w 144"/>
                <a:gd name="T25" fmla="*/ 113 h 144"/>
                <a:gd name="T26" fmla="*/ 113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3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3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4"/>
                  </a:lnTo>
                  <a:lnTo>
                    <a:pt x="130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0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3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3" name="Rectangle 36"/>
            <p:cNvSpPr>
              <a:spLocks noChangeArrowheads="1"/>
            </p:cNvSpPr>
            <p:nvPr/>
          </p:nvSpPr>
          <p:spPr bwMode="auto">
            <a:xfrm>
              <a:off x="1508" y="3272"/>
              <a:ext cx="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11554" name="Freeform 37"/>
            <p:cNvSpPr>
              <a:spLocks/>
            </p:cNvSpPr>
            <p:nvPr/>
          </p:nvSpPr>
          <p:spPr bwMode="auto">
            <a:xfrm>
              <a:off x="4228" y="2695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5" name="Rectangle 38"/>
            <p:cNvSpPr>
              <a:spLocks noChangeArrowheads="1"/>
            </p:cNvSpPr>
            <p:nvPr/>
          </p:nvSpPr>
          <p:spPr bwMode="auto">
            <a:xfrm>
              <a:off x="4296" y="2700"/>
              <a:ext cx="5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s</a:t>
              </a:r>
              <a:endParaRPr lang="en-US"/>
            </a:p>
          </p:txBody>
        </p:sp>
        <p:sp>
          <p:nvSpPr>
            <p:cNvPr id="11556" name="Freeform 39"/>
            <p:cNvSpPr>
              <a:spLocks/>
            </p:cNvSpPr>
            <p:nvPr/>
          </p:nvSpPr>
          <p:spPr bwMode="auto">
            <a:xfrm>
              <a:off x="2431" y="2977"/>
              <a:ext cx="144" cy="145"/>
            </a:xfrm>
            <a:custGeom>
              <a:avLst/>
              <a:gdLst>
                <a:gd name="T0" fmla="*/ 0 w 144"/>
                <a:gd name="T1" fmla="*/ 73 h 145"/>
                <a:gd name="T2" fmla="*/ 4 w 144"/>
                <a:gd name="T3" fmla="*/ 50 h 145"/>
                <a:gd name="T4" fmla="*/ 13 w 144"/>
                <a:gd name="T5" fmla="*/ 30 h 145"/>
                <a:gd name="T6" fmla="*/ 29 w 144"/>
                <a:gd name="T7" fmla="*/ 15 h 145"/>
                <a:gd name="T8" fmla="*/ 50 w 144"/>
                <a:gd name="T9" fmla="*/ 4 h 145"/>
                <a:gd name="T10" fmla="*/ 71 w 144"/>
                <a:gd name="T11" fmla="*/ 0 h 145"/>
                <a:gd name="T12" fmla="*/ 94 w 144"/>
                <a:gd name="T13" fmla="*/ 4 h 145"/>
                <a:gd name="T14" fmla="*/ 113 w 144"/>
                <a:gd name="T15" fmla="*/ 15 h 145"/>
                <a:gd name="T16" fmla="*/ 130 w 144"/>
                <a:gd name="T17" fmla="*/ 30 h 145"/>
                <a:gd name="T18" fmla="*/ 140 w 144"/>
                <a:gd name="T19" fmla="*/ 50 h 145"/>
                <a:gd name="T20" fmla="*/ 144 w 144"/>
                <a:gd name="T21" fmla="*/ 73 h 145"/>
                <a:gd name="T22" fmla="*/ 140 w 144"/>
                <a:gd name="T23" fmla="*/ 96 h 145"/>
                <a:gd name="T24" fmla="*/ 130 w 144"/>
                <a:gd name="T25" fmla="*/ 115 h 145"/>
                <a:gd name="T26" fmla="*/ 113 w 144"/>
                <a:gd name="T27" fmla="*/ 130 h 145"/>
                <a:gd name="T28" fmla="*/ 94 w 144"/>
                <a:gd name="T29" fmla="*/ 142 h 145"/>
                <a:gd name="T30" fmla="*/ 71 w 144"/>
                <a:gd name="T31" fmla="*/ 145 h 145"/>
                <a:gd name="T32" fmla="*/ 50 w 144"/>
                <a:gd name="T33" fmla="*/ 142 h 145"/>
                <a:gd name="T34" fmla="*/ 29 w 144"/>
                <a:gd name="T35" fmla="*/ 130 h 145"/>
                <a:gd name="T36" fmla="*/ 13 w 144"/>
                <a:gd name="T37" fmla="*/ 115 h 145"/>
                <a:gd name="T38" fmla="*/ 4 w 144"/>
                <a:gd name="T39" fmla="*/ 96 h 145"/>
                <a:gd name="T40" fmla="*/ 0 w 144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5"/>
                <a:gd name="T65" fmla="*/ 144 w 144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5">
                  <a:moveTo>
                    <a:pt x="0" y="73"/>
                  </a:moveTo>
                  <a:lnTo>
                    <a:pt x="4" y="50"/>
                  </a:lnTo>
                  <a:lnTo>
                    <a:pt x="13" y="30"/>
                  </a:lnTo>
                  <a:lnTo>
                    <a:pt x="29" y="15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5"/>
                  </a:lnTo>
                  <a:lnTo>
                    <a:pt x="130" y="30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3" y="130"/>
                  </a:lnTo>
                  <a:lnTo>
                    <a:pt x="94" y="142"/>
                  </a:lnTo>
                  <a:lnTo>
                    <a:pt x="71" y="145"/>
                  </a:lnTo>
                  <a:lnTo>
                    <a:pt x="50" y="142"/>
                  </a:lnTo>
                  <a:lnTo>
                    <a:pt x="29" y="130"/>
                  </a:lnTo>
                  <a:lnTo>
                    <a:pt x="13" y="115"/>
                  </a:lnTo>
                  <a:lnTo>
                    <a:pt x="4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7" name="Rectangle 40"/>
            <p:cNvSpPr>
              <a:spLocks noChangeArrowheads="1"/>
            </p:cNvSpPr>
            <p:nvPr/>
          </p:nvSpPr>
          <p:spPr bwMode="auto">
            <a:xfrm>
              <a:off x="2495" y="2984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11558" name="Freeform 41"/>
            <p:cNvSpPr>
              <a:spLocks/>
            </p:cNvSpPr>
            <p:nvPr/>
          </p:nvSpPr>
          <p:spPr bwMode="auto">
            <a:xfrm>
              <a:off x="2143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4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3 w 144"/>
                <a:gd name="T15" fmla="*/ 14 h 144"/>
                <a:gd name="T16" fmla="*/ 131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1 w 144"/>
                <a:gd name="T25" fmla="*/ 113 h 144"/>
                <a:gd name="T26" fmla="*/ 113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4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4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4"/>
                  </a:lnTo>
                  <a:lnTo>
                    <a:pt x="131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9" name="Rectangle 42"/>
            <p:cNvSpPr>
              <a:spLocks noChangeArrowheads="1"/>
            </p:cNvSpPr>
            <p:nvPr/>
          </p:nvSpPr>
          <p:spPr bwMode="auto">
            <a:xfrm>
              <a:off x="2228" y="3272"/>
              <a:ext cx="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11560" name="Freeform 43"/>
            <p:cNvSpPr>
              <a:spLocks/>
            </p:cNvSpPr>
            <p:nvPr/>
          </p:nvSpPr>
          <p:spPr bwMode="auto">
            <a:xfrm>
              <a:off x="3726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3 w 144"/>
                <a:gd name="T3" fmla="*/ 50 h 144"/>
                <a:gd name="T4" fmla="*/ 13 w 144"/>
                <a:gd name="T5" fmla="*/ 31 h 144"/>
                <a:gd name="T6" fmla="*/ 28 w 144"/>
                <a:gd name="T7" fmla="*/ 14 h 144"/>
                <a:gd name="T8" fmla="*/ 50 w 144"/>
                <a:gd name="T9" fmla="*/ 4 h 144"/>
                <a:gd name="T10" fmla="*/ 71 w 144"/>
                <a:gd name="T11" fmla="*/ 0 h 144"/>
                <a:gd name="T12" fmla="*/ 94 w 144"/>
                <a:gd name="T13" fmla="*/ 4 h 144"/>
                <a:gd name="T14" fmla="*/ 113 w 144"/>
                <a:gd name="T15" fmla="*/ 14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3 w 144"/>
                <a:gd name="T27" fmla="*/ 131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8 w 144"/>
                <a:gd name="T35" fmla="*/ 131 h 144"/>
                <a:gd name="T36" fmla="*/ 13 w 144"/>
                <a:gd name="T37" fmla="*/ 115 h 144"/>
                <a:gd name="T38" fmla="*/ 3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3" y="50"/>
                  </a:lnTo>
                  <a:lnTo>
                    <a:pt x="13" y="31"/>
                  </a:lnTo>
                  <a:lnTo>
                    <a:pt x="28" y="14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3" y="131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8" y="131"/>
                  </a:lnTo>
                  <a:lnTo>
                    <a:pt x="13" y="115"/>
                  </a:lnTo>
                  <a:lnTo>
                    <a:pt x="3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1" name="Rectangle 44"/>
            <p:cNvSpPr>
              <a:spLocks noChangeArrowheads="1"/>
            </p:cNvSpPr>
            <p:nvPr/>
          </p:nvSpPr>
          <p:spPr bwMode="auto">
            <a:xfrm>
              <a:off x="3790" y="2988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11562" name="Freeform 45"/>
            <p:cNvSpPr>
              <a:spLocks/>
            </p:cNvSpPr>
            <p:nvPr/>
          </p:nvSpPr>
          <p:spPr bwMode="auto">
            <a:xfrm>
              <a:off x="4660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0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0 w 144"/>
                <a:gd name="T35" fmla="*/ 131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0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0" y="131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3" name="Rectangle 46"/>
            <p:cNvSpPr>
              <a:spLocks noChangeArrowheads="1"/>
            </p:cNvSpPr>
            <p:nvPr/>
          </p:nvSpPr>
          <p:spPr bwMode="auto">
            <a:xfrm>
              <a:off x="4742" y="2988"/>
              <a:ext cx="3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11564" name="Rectangle 47"/>
            <p:cNvSpPr>
              <a:spLocks noChangeArrowheads="1"/>
            </p:cNvSpPr>
            <p:nvPr/>
          </p:nvSpPr>
          <p:spPr bwMode="auto">
            <a:xfrm>
              <a:off x="3438" y="3270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11565" name="Rectangle 48"/>
            <p:cNvSpPr>
              <a:spLocks noChangeArrowheads="1"/>
            </p:cNvSpPr>
            <p:nvPr/>
          </p:nvSpPr>
          <p:spPr bwMode="auto">
            <a:xfrm>
              <a:off x="3496" y="3266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chemeClr val="tx2"/>
                  </a:solidFill>
                  <a:latin typeface="Arial" charset="0"/>
                </a:rPr>
                <a:t>e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66" name="Rectangle 49"/>
            <p:cNvSpPr>
              <a:spLocks noChangeArrowheads="1"/>
            </p:cNvSpPr>
            <p:nvPr/>
          </p:nvSpPr>
          <p:spPr bwMode="auto">
            <a:xfrm>
              <a:off x="3403" y="3465"/>
              <a:ext cx="2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chemeClr val="tx2"/>
                  </a:solidFill>
                  <a:latin typeface="Arial" charset="0"/>
                </a:rPr>
                <a:t>0, 24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67" name="Freeform 50"/>
            <p:cNvSpPr>
              <a:spLocks/>
            </p:cNvSpPr>
            <p:nvPr/>
          </p:nvSpPr>
          <p:spPr bwMode="auto">
            <a:xfrm>
              <a:off x="4660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0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0 w 144"/>
                <a:gd name="T35" fmla="*/ 130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8" name="Rectangle 51"/>
            <p:cNvSpPr>
              <a:spLocks noChangeArrowheads="1"/>
            </p:cNvSpPr>
            <p:nvPr/>
          </p:nvSpPr>
          <p:spPr bwMode="auto">
            <a:xfrm>
              <a:off x="4726" y="3275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o</a:t>
              </a:r>
              <a:endParaRPr lang="en-US"/>
            </a:p>
          </p:txBody>
        </p:sp>
        <p:sp>
          <p:nvSpPr>
            <p:cNvPr id="11569" name="Freeform 52"/>
            <p:cNvSpPr>
              <a:spLocks/>
            </p:cNvSpPr>
            <p:nvPr/>
          </p:nvSpPr>
          <p:spPr bwMode="auto">
            <a:xfrm>
              <a:off x="4372" y="3557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0" name="Rectangle 53"/>
            <p:cNvSpPr>
              <a:spLocks noChangeArrowheads="1"/>
            </p:cNvSpPr>
            <p:nvPr/>
          </p:nvSpPr>
          <p:spPr bwMode="auto">
            <a:xfrm>
              <a:off x="4440" y="3563"/>
              <a:ext cx="5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11571" name="Freeform 54"/>
            <p:cNvSpPr>
              <a:spLocks/>
            </p:cNvSpPr>
            <p:nvPr/>
          </p:nvSpPr>
          <p:spPr bwMode="auto">
            <a:xfrm>
              <a:off x="1783" y="2977"/>
              <a:ext cx="143" cy="145"/>
            </a:xfrm>
            <a:custGeom>
              <a:avLst/>
              <a:gdLst>
                <a:gd name="T0" fmla="*/ 0 w 143"/>
                <a:gd name="T1" fmla="*/ 73 h 145"/>
                <a:gd name="T2" fmla="*/ 3 w 143"/>
                <a:gd name="T3" fmla="*/ 50 h 145"/>
                <a:gd name="T4" fmla="*/ 13 w 143"/>
                <a:gd name="T5" fmla="*/ 30 h 145"/>
                <a:gd name="T6" fmla="*/ 30 w 143"/>
                <a:gd name="T7" fmla="*/ 15 h 145"/>
                <a:gd name="T8" fmla="*/ 49 w 143"/>
                <a:gd name="T9" fmla="*/ 4 h 145"/>
                <a:gd name="T10" fmla="*/ 72 w 143"/>
                <a:gd name="T11" fmla="*/ 0 h 145"/>
                <a:gd name="T12" fmla="*/ 94 w 143"/>
                <a:gd name="T13" fmla="*/ 4 h 145"/>
                <a:gd name="T14" fmla="*/ 115 w 143"/>
                <a:gd name="T15" fmla="*/ 15 h 145"/>
                <a:gd name="T16" fmla="*/ 130 w 143"/>
                <a:gd name="T17" fmla="*/ 30 h 145"/>
                <a:gd name="T18" fmla="*/ 140 w 143"/>
                <a:gd name="T19" fmla="*/ 50 h 145"/>
                <a:gd name="T20" fmla="*/ 143 w 143"/>
                <a:gd name="T21" fmla="*/ 73 h 145"/>
                <a:gd name="T22" fmla="*/ 140 w 143"/>
                <a:gd name="T23" fmla="*/ 96 h 145"/>
                <a:gd name="T24" fmla="*/ 130 w 143"/>
                <a:gd name="T25" fmla="*/ 115 h 145"/>
                <a:gd name="T26" fmla="*/ 115 w 143"/>
                <a:gd name="T27" fmla="*/ 130 h 145"/>
                <a:gd name="T28" fmla="*/ 94 w 143"/>
                <a:gd name="T29" fmla="*/ 142 h 145"/>
                <a:gd name="T30" fmla="*/ 72 w 143"/>
                <a:gd name="T31" fmla="*/ 145 h 145"/>
                <a:gd name="T32" fmla="*/ 49 w 143"/>
                <a:gd name="T33" fmla="*/ 142 h 145"/>
                <a:gd name="T34" fmla="*/ 30 w 143"/>
                <a:gd name="T35" fmla="*/ 130 h 145"/>
                <a:gd name="T36" fmla="*/ 13 w 143"/>
                <a:gd name="T37" fmla="*/ 115 h 145"/>
                <a:gd name="T38" fmla="*/ 3 w 143"/>
                <a:gd name="T39" fmla="*/ 96 h 145"/>
                <a:gd name="T40" fmla="*/ 0 w 143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3"/>
                <a:gd name="T64" fmla="*/ 0 h 145"/>
                <a:gd name="T65" fmla="*/ 143 w 143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3" h="145">
                  <a:moveTo>
                    <a:pt x="0" y="73"/>
                  </a:moveTo>
                  <a:lnTo>
                    <a:pt x="3" y="50"/>
                  </a:lnTo>
                  <a:lnTo>
                    <a:pt x="13" y="30"/>
                  </a:lnTo>
                  <a:lnTo>
                    <a:pt x="30" y="15"/>
                  </a:lnTo>
                  <a:lnTo>
                    <a:pt x="49" y="4"/>
                  </a:lnTo>
                  <a:lnTo>
                    <a:pt x="72" y="0"/>
                  </a:lnTo>
                  <a:lnTo>
                    <a:pt x="94" y="4"/>
                  </a:lnTo>
                  <a:lnTo>
                    <a:pt x="115" y="15"/>
                  </a:lnTo>
                  <a:lnTo>
                    <a:pt x="130" y="30"/>
                  </a:lnTo>
                  <a:lnTo>
                    <a:pt x="140" y="50"/>
                  </a:lnTo>
                  <a:lnTo>
                    <a:pt x="143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2"/>
                  </a:lnTo>
                  <a:lnTo>
                    <a:pt x="72" y="145"/>
                  </a:lnTo>
                  <a:lnTo>
                    <a:pt x="49" y="142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3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" name="Rectangle 55"/>
            <p:cNvSpPr>
              <a:spLocks noChangeArrowheads="1"/>
            </p:cNvSpPr>
            <p:nvPr/>
          </p:nvSpPr>
          <p:spPr bwMode="auto">
            <a:xfrm>
              <a:off x="1867" y="2984"/>
              <a:ext cx="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i</a:t>
              </a:r>
              <a:endParaRPr lang="en-US"/>
            </a:p>
          </p:txBody>
        </p:sp>
        <p:sp>
          <p:nvSpPr>
            <p:cNvPr id="11573" name="Line 56"/>
            <p:cNvSpPr>
              <a:spLocks noChangeShapeType="1"/>
            </p:cNvSpPr>
            <p:nvPr/>
          </p:nvSpPr>
          <p:spPr bwMode="auto">
            <a:xfrm flipV="1">
              <a:off x="4084" y="3343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4" name="Freeform 57"/>
            <p:cNvSpPr>
              <a:spLocks/>
            </p:cNvSpPr>
            <p:nvPr/>
          </p:nvSpPr>
          <p:spPr bwMode="auto">
            <a:xfrm>
              <a:off x="4013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29 w 144"/>
                <a:gd name="T7" fmla="*/ 13 h 144"/>
                <a:gd name="T8" fmla="*/ 50 w 144"/>
                <a:gd name="T9" fmla="*/ 4 h 144"/>
                <a:gd name="T10" fmla="*/ 71 w 144"/>
                <a:gd name="T11" fmla="*/ 0 h 144"/>
                <a:gd name="T12" fmla="*/ 94 w 144"/>
                <a:gd name="T13" fmla="*/ 4 h 144"/>
                <a:gd name="T14" fmla="*/ 114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4 w 144"/>
                <a:gd name="T27" fmla="*/ 130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29" y="13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4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4" y="130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" name="Rectangle 58"/>
            <p:cNvSpPr>
              <a:spLocks noChangeArrowheads="1"/>
            </p:cNvSpPr>
            <p:nvPr/>
          </p:nvSpPr>
          <p:spPr bwMode="auto">
            <a:xfrm>
              <a:off x="4098" y="3275"/>
              <a:ext cx="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11576" name="Rectangle 59"/>
            <p:cNvSpPr>
              <a:spLocks noChangeArrowheads="1"/>
            </p:cNvSpPr>
            <p:nvPr/>
          </p:nvSpPr>
          <p:spPr bwMode="auto">
            <a:xfrm>
              <a:off x="83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11577" name="Rectangle 60"/>
            <p:cNvSpPr>
              <a:spLocks noChangeArrowheads="1"/>
            </p:cNvSpPr>
            <p:nvPr/>
          </p:nvSpPr>
          <p:spPr bwMode="auto">
            <a:xfrm>
              <a:off x="919" y="3553"/>
              <a:ext cx="3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11578" name="Rectangle 61"/>
            <p:cNvSpPr>
              <a:spLocks noChangeArrowheads="1"/>
            </p:cNvSpPr>
            <p:nvPr/>
          </p:nvSpPr>
          <p:spPr bwMode="auto">
            <a:xfrm>
              <a:off x="907" y="3753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11579" name="Rectangle 62"/>
            <p:cNvSpPr>
              <a:spLocks noChangeArrowheads="1"/>
            </p:cNvSpPr>
            <p:nvPr/>
          </p:nvSpPr>
          <p:spPr bwMode="auto">
            <a:xfrm>
              <a:off x="1424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11580" name="Rectangle 63"/>
            <p:cNvSpPr>
              <a:spLocks noChangeArrowheads="1"/>
            </p:cNvSpPr>
            <p:nvPr/>
          </p:nvSpPr>
          <p:spPr bwMode="auto">
            <a:xfrm>
              <a:off x="1508" y="3572"/>
              <a:ext cx="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11581" name="Rectangle 64"/>
            <p:cNvSpPr>
              <a:spLocks noChangeArrowheads="1"/>
            </p:cNvSpPr>
            <p:nvPr/>
          </p:nvSpPr>
          <p:spPr bwMode="auto">
            <a:xfrm>
              <a:off x="1458" y="3770"/>
              <a:ext cx="1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78</a:t>
              </a:r>
              <a:endParaRPr lang="en-US"/>
            </a:p>
          </p:txBody>
        </p:sp>
        <p:sp>
          <p:nvSpPr>
            <p:cNvPr id="11582" name="Rectangle 65"/>
            <p:cNvSpPr>
              <a:spLocks noChangeArrowheads="1"/>
            </p:cNvSpPr>
            <p:nvPr/>
          </p:nvSpPr>
          <p:spPr bwMode="auto">
            <a:xfrm>
              <a:off x="1783" y="3270"/>
              <a:ext cx="143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11583" name="Rectangle 66"/>
            <p:cNvSpPr>
              <a:spLocks noChangeArrowheads="1"/>
            </p:cNvSpPr>
            <p:nvPr/>
          </p:nvSpPr>
          <p:spPr bwMode="auto">
            <a:xfrm>
              <a:off x="1839" y="3285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d</a:t>
              </a:r>
              <a:endParaRPr lang="en-US"/>
            </a:p>
          </p:txBody>
        </p:sp>
        <p:sp>
          <p:nvSpPr>
            <p:cNvPr id="11584" name="Rectangle 67"/>
            <p:cNvSpPr>
              <a:spLocks noChangeArrowheads="1"/>
            </p:cNvSpPr>
            <p:nvPr/>
          </p:nvSpPr>
          <p:spPr bwMode="auto">
            <a:xfrm>
              <a:off x="1716" y="3482"/>
              <a:ext cx="31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47, 58</a:t>
              </a:r>
              <a:endParaRPr lang="en-US"/>
            </a:p>
          </p:txBody>
        </p:sp>
        <p:sp>
          <p:nvSpPr>
            <p:cNvPr id="11585" name="Rectangle 68"/>
            <p:cNvSpPr>
              <a:spLocks noChangeArrowheads="1"/>
            </p:cNvSpPr>
            <p:nvPr/>
          </p:nvSpPr>
          <p:spPr bwMode="auto">
            <a:xfrm>
              <a:off x="214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11586" name="Rectangle 69"/>
            <p:cNvSpPr>
              <a:spLocks noChangeArrowheads="1"/>
            </p:cNvSpPr>
            <p:nvPr/>
          </p:nvSpPr>
          <p:spPr bwMode="auto">
            <a:xfrm>
              <a:off x="2230" y="3572"/>
              <a:ext cx="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11587" name="Rectangle 70"/>
            <p:cNvSpPr>
              <a:spLocks noChangeArrowheads="1"/>
            </p:cNvSpPr>
            <p:nvPr/>
          </p:nvSpPr>
          <p:spPr bwMode="auto">
            <a:xfrm>
              <a:off x="2182" y="3770"/>
              <a:ext cx="1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30</a:t>
              </a:r>
              <a:endParaRPr lang="en-US"/>
            </a:p>
          </p:txBody>
        </p:sp>
        <p:sp>
          <p:nvSpPr>
            <p:cNvPr id="11588" name="Rectangle 71"/>
            <p:cNvSpPr>
              <a:spLocks noChangeArrowheads="1"/>
            </p:cNvSpPr>
            <p:nvPr/>
          </p:nvSpPr>
          <p:spPr bwMode="auto">
            <a:xfrm>
              <a:off x="2719" y="3270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11589" name="Rectangle 72"/>
            <p:cNvSpPr>
              <a:spLocks noChangeArrowheads="1"/>
            </p:cNvSpPr>
            <p:nvPr/>
          </p:nvSpPr>
          <p:spPr bwMode="auto">
            <a:xfrm>
              <a:off x="2781" y="3266"/>
              <a:ext cx="5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y</a:t>
              </a:r>
              <a:endParaRPr lang="en-US"/>
            </a:p>
          </p:txBody>
        </p:sp>
        <p:sp>
          <p:nvSpPr>
            <p:cNvPr id="11590" name="Rectangle 73"/>
            <p:cNvSpPr>
              <a:spLocks noChangeArrowheads="1"/>
            </p:cNvSpPr>
            <p:nvPr/>
          </p:nvSpPr>
          <p:spPr bwMode="auto">
            <a:xfrm>
              <a:off x="2747" y="3465"/>
              <a:ext cx="1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36</a:t>
              </a:r>
              <a:endParaRPr lang="en-US"/>
            </a:p>
          </p:txBody>
        </p:sp>
        <p:sp>
          <p:nvSpPr>
            <p:cNvPr id="11591" name="Rectangle 74"/>
            <p:cNvSpPr>
              <a:spLocks noChangeArrowheads="1"/>
            </p:cNvSpPr>
            <p:nvPr/>
          </p:nvSpPr>
          <p:spPr bwMode="auto">
            <a:xfrm>
              <a:off x="401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11592" name="Rectangle 75"/>
            <p:cNvSpPr>
              <a:spLocks noChangeArrowheads="1"/>
            </p:cNvSpPr>
            <p:nvPr/>
          </p:nvSpPr>
          <p:spPr bwMode="auto">
            <a:xfrm>
              <a:off x="4109" y="3584"/>
              <a:ext cx="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11593" name="Rectangle 76"/>
            <p:cNvSpPr>
              <a:spLocks noChangeArrowheads="1"/>
            </p:cNvSpPr>
            <p:nvPr/>
          </p:nvSpPr>
          <p:spPr bwMode="auto">
            <a:xfrm>
              <a:off x="4059" y="3781"/>
              <a:ext cx="1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12</a:t>
              </a:r>
              <a:endParaRPr lang="en-US"/>
            </a:p>
          </p:txBody>
        </p:sp>
        <p:sp>
          <p:nvSpPr>
            <p:cNvPr id="11594" name="Rectangle 77"/>
            <p:cNvSpPr>
              <a:spLocks noChangeArrowheads="1"/>
            </p:cNvSpPr>
            <p:nvPr/>
          </p:nvSpPr>
          <p:spPr bwMode="auto">
            <a:xfrm>
              <a:off x="4372" y="3845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11595" name="Rectangle 78"/>
            <p:cNvSpPr>
              <a:spLocks noChangeArrowheads="1"/>
            </p:cNvSpPr>
            <p:nvPr/>
          </p:nvSpPr>
          <p:spPr bwMode="auto">
            <a:xfrm>
              <a:off x="4436" y="3850"/>
              <a:ext cx="5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k</a:t>
              </a:r>
              <a:endParaRPr lang="en-US"/>
            </a:p>
          </p:txBody>
        </p:sp>
        <p:sp>
          <p:nvSpPr>
            <p:cNvPr id="11596" name="Rectangle 79"/>
            <p:cNvSpPr>
              <a:spLocks noChangeArrowheads="1"/>
            </p:cNvSpPr>
            <p:nvPr/>
          </p:nvSpPr>
          <p:spPr bwMode="auto">
            <a:xfrm>
              <a:off x="4295" y="4050"/>
              <a:ext cx="34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17, 40,</a:t>
              </a:r>
              <a:endParaRPr lang="en-US"/>
            </a:p>
          </p:txBody>
        </p:sp>
        <p:sp>
          <p:nvSpPr>
            <p:cNvPr id="11597" name="Rectangle 80"/>
            <p:cNvSpPr>
              <a:spLocks noChangeArrowheads="1"/>
            </p:cNvSpPr>
            <p:nvPr/>
          </p:nvSpPr>
          <p:spPr bwMode="auto">
            <a:xfrm>
              <a:off x="4312" y="4184"/>
              <a:ext cx="31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51, 62</a:t>
              </a:r>
              <a:endParaRPr lang="en-US"/>
            </a:p>
          </p:txBody>
        </p:sp>
        <p:sp>
          <p:nvSpPr>
            <p:cNvPr id="11598" name="Rectangle 81"/>
            <p:cNvSpPr>
              <a:spLocks noChangeArrowheads="1"/>
            </p:cNvSpPr>
            <p:nvPr/>
          </p:nvSpPr>
          <p:spPr bwMode="auto">
            <a:xfrm>
              <a:off x="4948" y="3557"/>
              <a:ext cx="143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11599" name="Rectangle 82"/>
            <p:cNvSpPr>
              <a:spLocks noChangeArrowheads="1"/>
            </p:cNvSpPr>
            <p:nvPr/>
          </p:nvSpPr>
          <p:spPr bwMode="auto">
            <a:xfrm>
              <a:off x="5016" y="3553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11600" name="Rectangle 83"/>
            <p:cNvSpPr>
              <a:spLocks noChangeArrowheads="1"/>
            </p:cNvSpPr>
            <p:nvPr/>
          </p:nvSpPr>
          <p:spPr bwMode="auto">
            <a:xfrm>
              <a:off x="4986" y="3753"/>
              <a:ext cx="1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84</a:t>
              </a:r>
              <a:endParaRPr lang="en-US"/>
            </a:p>
          </p:txBody>
        </p:sp>
        <p:sp>
          <p:nvSpPr>
            <p:cNvPr id="11601" name="Line 84"/>
            <p:cNvSpPr>
              <a:spLocks noChangeShapeType="1"/>
            </p:cNvSpPr>
            <p:nvPr/>
          </p:nvSpPr>
          <p:spPr bwMode="auto">
            <a:xfrm>
              <a:off x="3150" y="2768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2" name="Line 85"/>
            <p:cNvSpPr>
              <a:spLocks noChangeShapeType="1"/>
            </p:cNvSpPr>
            <p:nvPr/>
          </p:nvSpPr>
          <p:spPr bwMode="auto">
            <a:xfrm>
              <a:off x="3150" y="3055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3" name="Line 86"/>
            <p:cNvSpPr>
              <a:spLocks noChangeShapeType="1"/>
            </p:cNvSpPr>
            <p:nvPr/>
          </p:nvSpPr>
          <p:spPr bwMode="auto">
            <a:xfrm>
              <a:off x="3150" y="3343"/>
              <a:ext cx="1" cy="214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4" name="Line 87"/>
            <p:cNvSpPr>
              <a:spLocks noChangeShapeType="1"/>
            </p:cNvSpPr>
            <p:nvPr/>
          </p:nvSpPr>
          <p:spPr bwMode="auto">
            <a:xfrm>
              <a:off x="3150" y="2480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5" name="Freeform 88"/>
            <p:cNvSpPr>
              <a:spLocks/>
            </p:cNvSpPr>
            <p:nvPr/>
          </p:nvSpPr>
          <p:spPr bwMode="auto">
            <a:xfrm>
              <a:off x="3077" y="2407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6" name="Freeform 89"/>
            <p:cNvSpPr>
              <a:spLocks/>
            </p:cNvSpPr>
            <p:nvPr/>
          </p:nvSpPr>
          <p:spPr bwMode="auto">
            <a:xfrm>
              <a:off x="3077" y="2695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7" name="Rectangle 90"/>
            <p:cNvSpPr>
              <a:spLocks noChangeArrowheads="1"/>
            </p:cNvSpPr>
            <p:nvPr/>
          </p:nvSpPr>
          <p:spPr bwMode="auto">
            <a:xfrm>
              <a:off x="3144" y="2700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h</a:t>
              </a:r>
              <a:endParaRPr lang="en-US"/>
            </a:p>
          </p:txBody>
        </p:sp>
        <p:sp>
          <p:nvSpPr>
            <p:cNvPr id="11608" name="Freeform 91"/>
            <p:cNvSpPr>
              <a:spLocks/>
            </p:cNvSpPr>
            <p:nvPr/>
          </p:nvSpPr>
          <p:spPr bwMode="auto">
            <a:xfrm>
              <a:off x="3077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9" name="Rectangle 92"/>
            <p:cNvSpPr>
              <a:spLocks noChangeArrowheads="1"/>
            </p:cNvSpPr>
            <p:nvPr/>
          </p:nvSpPr>
          <p:spPr bwMode="auto">
            <a:xfrm>
              <a:off x="3144" y="2988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11610" name="Rectangle 93"/>
            <p:cNvSpPr>
              <a:spLocks noChangeArrowheads="1"/>
            </p:cNvSpPr>
            <p:nvPr/>
          </p:nvSpPr>
          <p:spPr bwMode="auto">
            <a:xfrm>
              <a:off x="3077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11611" name="Rectangle 94"/>
            <p:cNvSpPr>
              <a:spLocks noChangeArrowheads="1"/>
            </p:cNvSpPr>
            <p:nvPr/>
          </p:nvSpPr>
          <p:spPr bwMode="auto">
            <a:xfrm>
              <a:off x="3159" y="3553"/>
              <a:ext cx="3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11612" name="Rectangle 95"/>
            <p:cNvSpPr>
              <a:spLocks noChangeArrowheads="1"/>
            </p:cNvSpPr>
            <p:nvPr/>
          </p:nvSpPr>
          <p:spPr bwMode="auto">
            <a:xfrm>
              <a:off x="3116" y="3753"/>
              <a:ext cx="1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69</a:t>
              </a:r>
              <a:endParaRPr lang="en-US"/>
            </a:p>
          </p:txBody>
        </p:sp>
        <p:sp>
          <p:nvSpPr>
            <p:cNvPr id="11613" name="Freeform 96"/>
            <p:cNvSpPr>
              <a:spLocks/>
            </p:cNvSpPr>
            <p:nvPr/>
          </p:nvSpPr>
          <p:spPr bwMode="auto">
            <a:xfrm>
              <a:off x="3077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4" name="Rectangle 97"/>
            <p:cNvSpPr>
              <a:spLocks noChangeArrowheads="1"/>
            </p:cNvSpPr>
            <p:nvPr/>
          </p:nvSpPr>
          <p:spPr bwMode="auto">
            <a:xfrm>
              <a:off x="3144" y="3275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</p:grpSp>
      <p:grpSp>
        <p:nvGrpSpPr>
          <p:cNvPr id="11271" name="Group 352"/>
          <p:cNvGrpSpPr>
            <a:grpSpLocks noChangeAspect="1"/>
          </p:cNvGrpSpPr>
          <p:nvPr/>
        </p:nvGrpSpPr>
        <p:grpSpPr bwMode="auto">
          <a:xfrm>
            <a:off x="2667000" y="1524000"/>
            <a:ext cx="6172200" cy="2071688"/>
            <a:chOff x="1728" y="960"/>
            <a:chExt cx="3888" cy="1305"/>
          </a:xfrm>
        </p:grpSpPr>
        <p:sp>
          <p:nvSpPr>
            <p:cNvPr id="11272" name="AutoShape 351"/>
            <p:cNvSpPr>
              <a:spLocks noChangeAspect="1" noChangeArrowheads="1" noTextEdit="1"/>
            </p:cNvSpPr>
            <p:nvPr/>
          </p:nvSpPr>
          <p:spPr bwMode="auto">
            <a:xfrm>
              <a:off x="1728" y="960"/>
              <a:ext cx="3888" cy="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73" name="Group 553"/>
            <p:cNvGrpSpPr>
              <a:grpSpLocks/>
            </p:cNvGrpSpPr>
            <p:nvPr/>
          </p:nvGrpSpPr>
          <p:grpSpPr bwMode="auto">
            <a:xfrm>
              <a:off x="1772" y="977"/>
              <a:ext cx="3804" cy="1111"/>
              <a:chOff x="1772" y="977"/>
              <a:chExt cx="3804" cy="1111"/>
            </a:xfrm>
          </p:grpSpPr>
          <p:sp>
            <p:nvSpPr>
              <p:cNvPr id="11324" name="Rectangle 353"/>
              <p:cNvSpPr>
                <a:spLocks noChangeArrowheads="1"/>
              </p:cNvSpPr>
              <p:nvPr/>
            </p:nvSpPr>
            <p:spPr bwMode="auto">
              <a:xfrm>
                <a:off x="1772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5" name="Rectangle 354"/>
              <p:cNvSpPr>
                <a:spLocks noChangeArrowheads="1"/>
              </p:cNvSpPr>
              <p:nvPr/>
            </p:nvSpPr>
            <p:spPr bwMode="auto">
              <a:xfrm>
                <a:off x="1852" y="983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s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1326" name="Rectangle 355"/>
              <p:cNvSpPr>
                <a:spLocks noChangeArrowheads="1"/>
              </p:cNvSpPr>
              <p:nvPr/>
            </p:nvSpPr>
            <p:spPr bwMode="auto">
              <a:xfrm>
                <a:off x="1930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7" name="Rectangle 356"/>
              <p:cNvSpPr>
                <a:spLocks noChangeArrowheads="1"/>
              </p:cNvSpPr>
              <p:nvPr/>
            </p:nvSpPr>
            <p:spPr bwMode="auto">
              <a:xfrm>
                <a:off x="2006" y="983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1328" name="Rectangle 357"/>
              <p:cNvSpPr>
                <a:spLocks noChangeArrowheads="1"/>
              </p:cNvSpPr>
              <p:nvPr/>
            </p:nvSpPr>
            <p:spPr bwMode="auto">
              <a:xfrm>
                <a:off x="2089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9" name="Rectangle 358"/>
              <p:cNvSpPr>
                <a:spLocks noChangeArrowheads="1"/>
              </p:cNvSpPr>
              <p:nvPr/>
            </p:nvSpPr>
            <p:spPr bwMode="auto">
              <a:xfrm>
                <a:off x="2164" y="983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1330" name="Rectangle 359"/>
              <p:cNvSpPr>
                <a:spLocks noChangeArrowheads="1"/>
              </p:cNvSpPr>
              <p:nvPr/>
            </p:nvSpPr>
            <p:spPr bwMode="auto">
              <a:xfrm>
                <a:off x="2247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1" name="Rectangle 360"/>
              <p:cNvSpPr>
                <a:spLocks noChangeArrowheads="1"/>
              </p:cNvSpPr>
              <p:nvPr/>
            </p:nvSpPr>
            <p:spPr bwMode="auto">
              <a:xfrm>
                <a:off x="2721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2" name="Rectangle 361"/>
              <p:cNvSpPr>
                <a:spLocks noChangeArrowheads="1"/>
              </p:cNvSpPr>
              <p:nvPr/>
            </p:nvSpPr>
            <p:spPr bwMode="auto">
              <a:xfrm>
                <a:off x="2799" y="983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11333" name="Rectangle 362"/>
              <p:cNvSpPr>
                <a:spLocks noChangeArrowheads="1"/>
              </p:cNvSpPr>
              <p:nvPr/>
            </p:nvSpPr>
            <p:spPr bwMode="auto">
              <a:xfrm>
                <a:off x="2880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4" name="Rectangle 363"/>
              <p:cNvSpPr>
                <a:spLocks noChangeArrowheads="1"/>
              </p:cNvSpPr>
              <p:nvPr/>
            </p:nvSpPr>
            <p:spPr bwMode="auto">
              <a:xfrm>
                <a:off x="2957" y="983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11335" name="Rectangle 364"/>
              <p:cNvSpPr>
                <a:spLocks noChangeArrowheads="1"/>
              </p:cNvSpPr>
              <p:nvPr/>
            </p:nvSpPr>
            <p:spPr bwMode="auto">
              <a:xfrm>
                <a:off x="3038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6" name="Rectangle 365"/>
              <p:cNvSpPr>
                <a:spLocks noChangeArrowheads="1"/>
              </p:cNvSpPr>
              <p:nvPr/>
            </p:nvSpPr>
            <p:spPr bwMode="auto">
              <a:xfrm>
                <a:off x="3115" y="983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11337" name="Rectangle 366"/>
              <p:cNvSpPr>
                <a:spLocks noChangeArrowheads="1"/>
              </p:cNvSpPr>
              <p:nvPr/>
            </p:nvSpPr>
            <p:spPr bwMode="auto">
              <a:xfrm>
                <a:off x="3196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8" name="Rectangle 367"/>
              <p:cNvSpPr>
                <a:spLocks noChangeArrowheads="1"/>
              </p:cNvSpPr>
              <p:nvPr/>
            </p:nvSpPr>
            <p:spPr bwMode="auto">
              <a:xfrm>
                <a:off x="3284" y="983"/>
                <a:ext cx="4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r</a:t>
                </a:r>
                <a:endParaRPr lang="en-US"/>
              </a:p>
            </p:txBody>
          </p:sp>
          <p:sp>
            <p:nvSpPr>
              <p:cNvPr id="11339" name="Rectangle 368"/>
              <p:cNvSpPr>
                <a:spLocks noChangeArrowheads="1"/>
              </p:cNvSpPr>
              <p:nvPr/>
            </p:nvSpPr>
            <p:spPr bwMode="auto">
              <a:xfrm>
                <a:off x="3354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0" name="Rectangle 369"/>
              <p:cNvSpPr>
                <a:spLocks noChangeArrowheads="1"/>
              </p:cNvSpPr>
              <p:nvPr/>
            </p:nvSpPr>
            <p:spPr bwMode="auto">
              <a:xfrm>
                <a:off x="3432" y="983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11341" name="Rectangle 370"/>
              <p:cNvSpPr>
                <a:spLocks noChangeArrowheads="1"/>
              </p:cNvSpPr>
              <p:nvPr/>
            </p:nvSpPr>
            <p:spPr bwMode="auto">
              <a:xfrm>
                <a:off x="3671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2" name="Rectangle 371"/>
              <p:cNvSpPr>
                <a:spLocks noChangeArrowheads="1"/>
              </p:cNvSpPr>
              <p:nvPr/>
            </p:nvSpPr>
            <p:spPr bwMode="auto">
              <a:xfrm>
                <a:off x="3750" y="983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11343" name="Rectangle 372"/>
              <p:cNvSpPr>
                <a:spLocks noChangeArrowheads="1"/>
              </p:cNvSpPr>
              <p:nvPr/>
            </p:nvSpPr>
            <p:spPr bwMode="auto">
              <a:xfrm>
                <a:off x="3829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4" name="Rectangle 373"/>
              <p:cNvSpPr>
                <a:spLocks noChangeArrowheads="1"/>
              </p:cNvSpPr>
              <p:nvPr/>
            </p:nvSpPr>
            <p:spPr bwMode="auto">
              <a:xfrm>
                <a:off x="3906" y="983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11345" name="Rectangle 374"/>
              <p:cNvSpPr>
                <a:spLocks noChangeArrowheads="1"/>
              </p:cNvSpPr>
              <p:nvPr/>
            </p:nvSpPr>
            <p:spPr bwMode="auto">
              <a:xfrm>
                <a:off x="3987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6" name="Rectangle 375"/>
              <p:cNvSpPr>
                <a:spLocks noChangeArrowheads="1"/>
              </p:cNvSpPr>
              <p:nvPr/>
            </p:nvSpPr>
            <p:spPr bwMode="auto">
              <a:xfrm>
                <a:off x="4081" y="983"/>
                <a:ext cx="2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11347" name="Rectangle 376"/>
              <p:cNvSpPr>
                <a:spLocks noChangeArrowheads="1"/>
              </p:cNvSpPr>
              <p:nvPr/>
            </p:nvSpPr>
            <p:spPr bwMode="auto">
              <a:xfrm>
                <a:off x="4145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8" name="Rectangle 377"/>
              <p:cNvSpPr>
                <a:spLocks noChangeArrowheads="1"/>
              </p:cNvSpPr>
              <p:nvPr/>
            </p:nvSpPr>
            <p:spPr bwMode="auto">
              <a:xfrm>
                <a:off x="4240" y="983"/>
                <a:ext cx="2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11349" name="Rectangle 378"/>
              <p:cNvSpPr>
                <a:spLocks noChangeArrowheads="1"/>
              </p:cNvSpPr>
              <p:nvPr/>
            </p:nvSpPr>
            <p:spPr bwMode="auto">
              <a:xfrm>
                <a:off x="4303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0" name="Rectangle 379"/>
              <p:cNvSpPr>
                <a:spLocks noChangeArrowheads="1"/>
              </p:cNvSpPr>
              <p:nvPr/>
            </p:nvSpPr>
            <p:spPr bwMode="auto">
              <a:xfrm>
                <a:off x="4462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1" name="Rectangle 380"/>
              <p:cNvSpPr>
                <a:spLocks noChangeArrowheads="1"/>
              </p:cNvSpPr>
              <p:nvPr/>
            </p:nvSpPr>
            <p:spPr bwMode="auto">
              <a:xfrm>
                <a:off x="4541" y="983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11352" name="Rectangle 381"/>
              <p:cNvSpPr>
                <a:spLocks noChangeArrowheads="1"/>
              </p:cNvSpPr>
              <p:nvPr/>
            </p:nvSpPr>
            <p:spPr bwMode="auto">
              <a:xfrm>
                <a:off x="4620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3" name="Rectangle 382"/>
              <p:cNvSpPr>
                <a:spLocks noChangeArrowheads="1"/>
              </p:cNvSpPr>
              <p:nvPr/>
            </p:nvSpPr>
            <p:spPr bwMode="auto">
              <a:xfrm>
                <a:off x="4713" y="983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11354" name="Rectangle 383"/>
              <p:cNvSpPr>
                <a:spLocks noChangeArrowheads="1"/>
              </p:cNvSpPr>
              <p:nvPr/>
            </p:nvSpPr>
            <p:spPr bwMode="auto">
              <a:xfrm>
                <a:off x="4778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5" name="Rectangle 384"/>
              <p:cNvSpPr>
                <a:spLocks noChangeArrowheads="1"/>
              </p:cNvSpPr>
              <p:nvPr/>
            </p:nvSpPr>
            <p:spPr bwMode="auto">
              <a:xfrm>
                <a:off x="4855" y="983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11356" name="Rectangle 385"/>
              <p:cNvSpPr>
                <a:spLocks noChangeArrowheads="1"/>
              </p:cNvSpPr>
              <p:nvPr/>
            </p:nvSpPr>
            <p:spPr bwMode="auto">
              <a:xfrm>
                <a:off x="4936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7" name="Rectangle 386"/>
              <p:cNvSpPr>
                <a:spLocks noChangeArrowheads="1"/>
              </p:cNvSpPr>
              <p:nvPr/>
            </p:nvSpPr>
            <p:spPr bwMode="auto">
              <a:xfrm>
                <a:off x="5016" y="983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11358" name="Rectangle 387"/>
              <p:cNvSpPr>
                <a:spLocks noChangeArrowheads="1"/>
              </p:cNvSpPr>
              <p:nvPr/>
            </p:nvSpPr>
            <p:spPr bwMode="auto">
              <a:xfrm>
                <a:off x="5094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9" name="Rectangle 388"/>
              <p:cNvSpPr>
                <a:spLocks noChangeArrowheads="1"/>
              </p:cNvSpPr>
              <p:nvPr/>
            </p:nvSpPr>
            <p:spPr bwMode="auto">
              <a:xfrm>
                <a:off x="5174" y="983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11360" name="Rectangle 389"/>
              <p:cNvSpPr>
                <a:spLocks noChangeArrowheads="1"/>
              </p:cNvSpPr>
              <p:nvPr/>
            </p:nvSpPr>
            <p:spPr bwMode="auto">
              <a:xfrm>
                <a:off x="5253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1" name="Rectangle 390"/>
              <p:cNvSpPr>
                <a:spLocks noChangeArrowheads="1"/>
              </p:cNvSpPr>
              <p:nvPr/>
            </p:nvSpPr>
            <p:spPr bwMode="auto">
              <a:xfrm>
                <a:off x="5341" y="983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11362" name="Rectangle 391"/>
              <p:cNvSpPr>
                <a:spLocks noChangeArrowheads="1"/>
              </p:cNvSpPr>
              <p:nvPr/>
            </p:nvSpPr>
            <p:spPr bwMode="auto">
              <a:xfrm>
                <a:off x="1772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3" name="Rectangle 392"/>
              <p:cNvSpPr>
                <a:spLocks noChangeArrowheads="1"/>
              </p:cNvSpPr>
              <p:nvPr/>
            </p:nvSpPr>
            <p:spPr bwMode="auto">
              <a:xfrm>
                <a:off x="1852" y="1299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s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1364" name="Rectangle 393"/>
              <p:cNvSpPr>
                <a:spLocks noChangeArrowheads="1"/>
              </p:cNvSpPr>
              <p:nvPr/>
            </p:nvSpPr>
            <p:spPr bwMode="auto">
              <a:xfrm>
                <a:off x="1930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5" name="Rectangle 394"/>
              <p:cNvSpPr>
                <a:spLocks noChangeArrowheads="1"/>
              </p:cNvSpPr>
              <p:nvPr/>
            </p:nvSpPr>
            <p:spPr bwMode="auto">
              <a:xfrm>
                <a:off x="2006" y="1299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1366" name="Rectangle 395"/>
              <p:cNvSpPr>
                <a:spLocks noChangeArrowheads="1"/>
              </p:cNvSpPr>
              <p:nvPr/>
            </p:nvSpPr>
            <p:spPr bwMode="auto">
              <a:xfrm>
                <a:off x="2089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7" name="Rectangle 396"/>
              <p:cNvSpPr>
                <a:spLocks noChangeArrowheads="1"/>
              </p:cNvSpPr>
              <p:nvPr/>
            </p:nvSpPr>
            <p:spPr bwMode="auto">
              <a:xfrm>
                <a:off x="2164" y="1299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1368" name="Rectangle 397"/>
              <p:cNvSpPr>
                <a:spLocks noChangeArrowheads="1"/>
              </p:cNvSpPr>
              <p:nvPr/>
            </p:nvSpPr>
            <p:spPr bwMode="auto">
              <a:xfrm>
                <a:off x="2247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9" name="Rectangle 398"/>
              <p:cNvSpPr>
                <a:spLocks noChangeArrowheads="1"/>
              </p:cNvSpPr>
              <p:nvPr/>
            </p:nvSpPr>
            <p:spPr bwMode="auto">
              <a:xfrm>
                <a:off x="2721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0" name="Rectangle 399"/>
              <p:cNvSpPr>
                <a:spLocks noChangeArrowheads="1"/>
              </p:cNvSpPr>
              <p:nvPr/>
            </p:nvSpPr>
            <p:spPr bwMode="auto">
              <a:xfrm>
                <a:off x="2799" y="1299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11371" name="Rectangle 400"/>
              <p:cNvSpPr>
                <a:spLocks noChangeArrowheads="1"/>
              </p:cNvSpPr>
              <p:nvPr/>
            </p:nvSpPr>
            <p:spPr bwMode="auto">
              <a:xfrm>
                <a:off x="2880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2" name="Rectangle 401"/>
              <p:cNvSpPr>
                <a:spLocks noChangeArrowheads="1"/>
              </p:cNvSpPr>
              <p:nvPr/>
            </p:nvSpPr>
            <p:spPr bwMode="auto">
              <a:xfrm>
                <a:off x="2957" y="1299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u</a:t>
                </a:r>
                <a:endParaRPr lang="en-US"/>
              </a:p>
            </p:txBody>
          </p:sp>
          <p:sp>
            <p:nvSpPr>
              <p:cNvPr id="11373" name="Rectangle 402"/>
              <p:cNvSpPr>
                <a:spLocks noChangeArrowheads="1"/>
              </p:cNvSpPr>
              <p:nvPr/>
            </p:nvSpPr>
            <p:spPr bwMode="auto">
              <a:xfrm>
                <a:off x="3038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4" name="Rectangle 403"/>
              <p:cNvSpPr>
                <a:spLocks noChangeArrowheads="1"/>
              </p:cNvSpPr>
              <p:nvPr/>
            </p:nvSpPr>
            <p:spPr bwMode="auto">
              <a:xfrm>
                <a:off x="3132" y="1299"/>
                <a:ext cx="2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11375" name="Rectangle 404"/>
              <p:cNvSpPr>
                <a:spLocks noChangeArrowheads="1"/>
              </p:cNvSpPr>
              <p:nvPr/>
            </p:nvSpPr>
            <p:spPr bwMode="auto">
              <a:xfrm>
                <a:off x="3196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6" name="Rectangle 405"/>
              <p:cNvSpPr>
                <a:spLocks noChangeArrowheads="1"/>
              </p:cNvSpPr>
              <p:nvPr/>
            </p:nvSpPr>
            <p:spPr bwMode="auto">
              <a:xfrm>
                <a:off x="3290" y="1299"/>
                <a:ext cx="2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11377" name="Rectangle 406"/>
              <p:cNvSpPr>
                <a:spLocks noChangeArrowheads="1"/>
              </p:cNvSpPr>
              <p:nvPr/>
            </p:nvSpPr>
            <p:spPr bwMode="auto">
              <a:xfrm>
                <a:off x="3354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8" name="Rectangle 407"/>
              <p:cNvSpPr>
                <a:spLocks noChangeArrowheads="1"/>
              </p:cNvSpPr>
              <p:nvPr/>
            </p:nvSpPr>
            <p:spPr bwMode="auto">
              <a:xfrm>
                <a:off x="3432" y="1299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11379" name="Rectangle 408"/>
              <p:cNvSpPr>
                <a:spLocks noChangeArrowheads="1"/>
              </p:cNvSpPr>
              <p:nvPr/>
            </p:nvSpPr>
            <p:spPr bwMode="auto">
              <a:xfrm>
                <a:off x="3671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0" name="Rectangle 409"/>
              <p:cNvSpPr>
                <a:spLocks noChangeArrowheads="1"/>
              </p:cNvSpPr>
              <p:nvPr/>
            </p:nvSpPr>
            <p:spPr bwMode="auto">
              <a:xfrm>
                <a:off x="3748" y="1299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11381" name="Rectangle 410"/>
              <p:cNvSpPr>
                <a:spLocks noChangeArrowheads="1"/>
              </p:cNvSpPr>
              <p:nvPr/>
            </p:nvSpPr>
            <p:spPr bwMode="auto">
              <a:xfrm>
                <a:off x="3829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2" name="Rectangle 411"/>
              <p:cNvSpPr>
                <a:spLocks noChangeArrowheads="1"/>
              </p:cNvSpPr>
              <p:nvPr/>
            </p:nvSpPr>
            <p:spPr bwMode="auto">
              <a:xfrm>
                <a:off x="3906" y="1299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u</a:t>
                </a:r>
                <a:endParaRPr lang="en-US"/>
              </a:p>
            </p:txBody>
          </p:sp>
          <p:sp>
            <p:nvSpPr>
              <p:cNvPr id="11383" name="Rectangle 412"/>
              <p:cNvSpPr>
                <a:spLocks noChangeArrowheads="1"/>
              </p:cNvSpPr>
              <p:nvPr/>
            </p:nvSpPr>
            <p:spPr bwMode="auto">
              <a:xfrm>
                <a:off x="3987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4" name="Rectangle 413"/>
              <p:cNvSpPr>
                <a:spLocks noChangeArrowheads="1"/>
              </p:cNvSpPr>
              <p:nvPr/>
            </p:nvSpPr>
            <p:spPr bwMode="auto">
              <a:xfrm>
                <a:off x="4068" y="1299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y</a:t>
                </a:r>
                <a:endParaRPr lang="en-US"/>
              </a:p>
            </p:txBody>
          </p:sp>
          <p:sp>
            <p:nvSpPr>
              <p:cNvPr id="11385" name="Rectangle 414"/>
              <p:cNvSpPr>
                <a:spLocks noChangeArrowheads="1"/>
              </p:cNvSpPr>
              <p:nvPr/>
            </p:nvSpPr>
            <p:spPr bwMode="auto">
              <a:xfrm>
                <a:off x="4145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6" name="Rectangle 415"/>
              <p:cNvSpPr>
                <a:spLocks noChangeArrowheads="1"/>
              </p:cNvSpPr>
              <p:nvPr/>
            </p:nvSpPr>
            <p:spPr bwMode="auto">
              <a:xfrm>
                <a:off x="4303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7" name="Rectangle 416"/>
              <p:cNvSpPr>
                <a:spLocks noChangeArrowheads="1"/>
              </p:cNvSpPr>
              <p:nvPr/>
            </p:nvSpPr>
            <p:spPr bwMode="auto">
              <a:xfrm>
                <a:off x="4383" y="1299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11388" name="Rectangle 417"/>
              <p:cNvSpPr>
                <a:spLocks noChangeArrowheads="1"/>
              </p:cNvSpPr>
              <p:nvPr/>
            </p:nvSpPr>
            <p:spPr bwMode="auto">
              <a:xfrm>
                <a:off x="4462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9" name="Rectangle 418"/>
              <p:cNvSpPr>
                <a:spLocks noChangeArrowheads="1"/>
              </p:cNvSpPr>
              <p:nvPr/>
            </p:nvSpPr>
            <p:spPr bwMode="auto">
              <a:xfrm>
                <a:off x="4555" y="1299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11390" name="Rectangle 419"/>
              <p:cNvSpPr>
                <a:spLocks noChangeArrowheads="1"/>
              </p:cNvSpPr>
              <p:nvPr/>
            </p:nvSpPr>
            <p:spPr bwMode="auto">
              <a:xfrm>
                <a:off x="4620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1" name="Rectangle 420"/>
              <p:cNvSpPr>
                <a:spLocks noChangeArrowheads="1"/>
              </p:cNvSpPr>
              <p:nvPr/>
            </p:nvSpPr>
            <p:spPr bwMode="auto">
              <a:xfrm>
                <a:off x="4697" y="1299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11392" name="Rectangle 421"/>
              <p:cNvSpPr>
                <a:spLocks noChangeArrowheads="1"/>
              </p:cNvSpPr>
              <p:nvPr/>
            </p:nvSpPr>
            <p:spPr bwMode="auto">
              <a:xfrm>
                <a:off x="4778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3" name="Rectangle 422"/>
              <p:cNvSpPr>
                <a:spLocks noChangeArrowheads="1"/>
              </p:cNvSpPr>
              <p:nvPr/>
            </p:nvSpPr>
            <p:spPr bwMode="auto">
              <a:xfrm>
                <a:off x="4858" y="1299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11394" name="Rectangle 423"/>
              <p:cNvSpPr>
                <a:spLocks noChangeArrowheads="1"/>
              </p:cNvSpPr>
              <p:nvPr/>
            </p:nvSpPr>
            <p:spPr bwMode="auto">
              <a:xfrm>
                <a:off x="4936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5" name="Rectangle 424"/>
              <p:cNvSpPr>
                <a:spLocks noChangeArrowheads="1"/>
              </p:cNvSpPr>
              <p:nvPr/>
            </p:nvSpPr>
            <p:spPr bwMode="auto">
              <a:xfrm>
                <a:off x="5016" y="1299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11396" name="Rectangle 425"/>
              <p:cNvSpPr>
                <a:spLocks noChangeArrowheads="1"/>
              </p:cNvSpPr>
              <p:nvPr/>
            </p:nvSpPr>
            <p:spPr bwMode="auto">
              <a:xfrm>
                <a:off x="5094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7" name="Rectangle 426"/>
              <p:cNvSpPr>
                <a:spLocks noChangeArrowheads="1"/>
              </p:cNvSpPr>
              <p:nvPr/>
            </p:nvSpPr>
            <p:spPr bwMode="auto">
              <a:xfrm>
                <a:off x="5182" y="1299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11398" name="Rectangle 427"/>
              <p:cNvSpPr>
                <a:spLocks noChangeArrowheads="1"/>
              </p:cNvSpPr>
              <p:nvPr/>
            </p:nvSpPr>
            <p:spPr bwMode="auto">
              <a:xfrm>
                <a:off x="5253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9" name="Rectangle 428"/>
              <p:cNvSpPr>
                <a:spLocks noChangeArrowheads="1"/>
              </p:cNvSpPr>
              <p:nvPr/>
            </p:nvSpPr>
            <p:spPr bwMode="auto">
              <a:xfrm>
                <a:off x="1772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0" name="Rectangle 429"/>
              <p:cNvSpPr>
                <a:spLocks noChangeArrowheads="1"/>
              </p:cNvSpPr>
              <p:nvPr/>
            </p:nvSpPr>
            <p:spPr bwMode="auto">
              <a:xfrm>
                <a:off x="1848" y="1615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11401" name="Rectangle 430"/>
              <p:cNvSpPr>
                <a:spLocks noChangeArrowheads="1"/>
              </p:cNvSpPr>
              <p:nvPr/>
            </p:nvSpPr>
            <p:spPr bwMode="auto">
              <a:xfrm>
                <a:off x="1930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2" name="Rectangle 431"/>
              <p:cNvSpPr>
                <a:spLocks noChangeArrowheads="1"/>
              </p:cNvSpPr>
              <p:nvPr/>
            </p:nvSpPr>
            <p:spPr bwMode="auto">
              <a:xfrm>
                <a:off x="2025" y="1615"/>
                <a:ext cx="2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i</a:t>
                </a:r>
                <a:endParaRPr lang="en-US"/>
              </a:p>
            </p:txBody>
          </p:sp>
          <p:sp>
            <p:nvSpPr>
              <p:cNvPr id="11403" name="Rectangle 432"/>
              <p:cNvSpPr>
                <a:spLocks noChangeArrowheads="1"/>
              </p:cNvSpPr>
              <p:nvPr/>
            </p:nvSpPr>
            <p:spPr bwMode="auto">
              <a:xfrm>
                <a:off x="2089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4" name="Rectangle 433"/>
              <p:cNvSpPr>
                <a:spLocks noChangeArrowheads="1"/>
              </p:cNvSpPr>
              <p:nvPr/>
            </p:nvSpPr>
            <p:spPr bwMode="auto">
              <a:xfrm>
                <a:off x="2164" y="1615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d</a:t>
                </a:r>
                <a:endParaRPr lang="en-US"/>
              </a:p>
            </p:txBody>
          </p:sp>
          <p:sp>
            <p:nvSpPr>
              <p:cNvPr id="11405" name="Rectangle 434"/>
              <p:cNvSpPr>
                <a:spLocks noChangeArrowheads="1"/>
              </p:cNvSpPr>
              <p:nvPr/>
            </p:nvSpPr>
            <p:spPr bwMode="auto">
              <a:xfrm>
                <a:off x="2247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6" name="Rectangle 435"/>
              <p:cNvSpPr>
                <a:spLocks noChangeArrowheads="1"/>
              </p:cNvSpPr>
              <p:nvPr/>
            </p:nvSpPr>
            <p:spPr bwMode="auto">
              <a:xfrm>
                <a:off x="2405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7" name="Rectangle 436"/>
              <p:cNvSpPr>
                <a:spLocks noChangeArrowheads="1"/>
              </p:cNvSpPr>
              <p:nvPr/>
            </p:nvSpPr>
            <p:spPr bwMode="auto">
              <a:xfrm>
                <a:off x="2485" y="1615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11408" name="Rectangle 437"/>
              <p:cNvSpPr>
                <a:spLocks noChangeArrowheads="1"/>
              </p:cNvSpPr>
              <p:nvPr/>
            </p:nvSpPr>
            <p:spPr bwMode="auto">
              <a:xfrm>
                <a:off x="2563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9" name="Rectangle 438"/>
              <p:cNvSpPr>
                <a:spLocks noChangeArrowheads="1"/>
              </p:cNvSpPr>
              <p:nvPr/>
            </p:nvSpPr>
            <p:spPr bwMode="auto">
              <a:xfrm>
                <a:off x="2657" y="1615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11410" name="Rectangle 439"/>
              <p:cNvSpPr>
                <a:spLocks noChangeArrowheads="1"/>
              </p:cNvSpPr>
              <p:nvPr/>
            </p:nvSpPr>
            <p:spPr bwMode="auto">
              <a:xfrm>
                <a:off x="2721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1" name="Rectangle 440"/>
              <p:cNvSpPr>
                <a:spLocks noChangeArrowheads="1"/>
              </p:cNvSpPr>
              <p:nvPr/>
            </p:nvSpPr>
            <p:spPr bwMode="auto">
              <a:xfrm>
                <a:off x="2799" y="1615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11412" name="Rectangle 441"/>
              <p:cNvSpPr>
                <a:spLocks noChangeArrowheads="1"/>
              </p:cNvSpPr>
              <p:nvPr/>
            </p:nvSpPr>
            <p:spPr bwMode="auto">
              <a:xfrm>
                <a:off x="2880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3" name="Rectangle 442"/>
              <p:cNvSpPr>
                <a:spLocks noChangeArrowheads="1"/>
              </p:cNvSpPr>
              <p:nvPr/>
            </p:nvSpPr>
            <p:spPr bwMode="auto">
              <a:xfrm>
                <a:off x="2959" y="1615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11414" name="Rectangle 443"/>
              <p:cNvSpPr>
                <a:spLocks noChangeArrowheads="1"/>
              </p:cNvSpPr>
              <p:nvPr/>
            </p:nvSpPr>
            <p:spPr bwMode="auto">
              <a:xfrm>
                <a:off x="3038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5" name="Rectangle 444"/>
              <p:cNvSpPr>
                <a:spLocks noChangeArrowheads="1"/>
              </p:cNvSpPr>
              <p:nvPr/>
            </p:nvSpPr>
            <p:spPr bwMode="auto">
              <a:xfrm>
                <a:off x="3117" y="1615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11416" name="Rectangle 445"/>
              <p:cNvSpPr>
                <a:spLocks noChangeArrowheads="1"/>
              </p:cNvSpPr>
              <p:nvPr/>
            </p:nvSpPr>
            <p:spPr bwMode="auto">
              <a:xfrm>
                <a:off x="3196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7" name="Rectangle 446"/>
              <p:cNvSpPr>
                <a:spLocks noChangeArrowheads="1"/>
              </p:cNvSpPr>
              <p:nvPr/>
            </p:nvSpPr>
            <p:spPr bwMode="auto">
              <a:xfrm>
                <a:off x="3284" y="1615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11418" name="Rectangle 447"/>
              <p:cNvSpPr>
                <a:spLocks noChangeArrowheads="1"/>
              </p:cNvSpPr>
              <p:nvPr/>
            </p:nvSpPr>
            <p:spPr bwMode="auto">
              <a:xfrm>
                <a:off x="3354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9" name="Rectangle 448"/>
              <p:cNvSpPr>
                <a:spLocks noChangeArrowheads="1"/>
              </p:cNvSpPr>
              <p:nvPr/>
            </p:nvSpPr>
            <p:spPr bwMode="auto">
              <a:xfrm>
                <a:off x="5411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0" name="Rectangle 449"/>
              <p:cNvSpPr>
                <a:spLocks noChangeArrowheads="1"/>
              </p:cNvSpPr>
              <p:nvPr/>
            </p:nvSpPr>
            <p:spPr bwMode="auto">
              <a:xfrm>
                <a:off x="2405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1" name="Rectangle 450"/>
              <p:cNvSpPr>
                <a:spLocks noChangeArrowheads="1"/>
              </p:cNvSpPr>
              <p:nvPr/>
            </p:nvSpPr>
            <p:spPr bwMode="auto">
              <a:xfrm>
                <a:off x="2480" y="983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11422" name="Rectangle 451"/>
              <p:cNvSpPr>
                <a:spLocks noChangeArrowheads="1"/>
              </p:cNvSpPr>
              <p:nvPr/>
            </p:nvSpPr>
            <p:spPr bwMode="auto">
              <a:xfrm>
                <a:off x="2563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3" name="Rectangle 452"/>
              <p:cNvSpPr>
                <a:spLocks noChangeArrowheads="1"/>
              </p:cNvSpPr>
              <p:nvPr/>
            </p:nvSpPr>
            <p:spPr bwMode="auto">
              <a:xfrm>
                <a:off x="3512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4" name="Rectangle 453"/>
              <p:cNvSpPr>
                <a:spLocks noChangeArrowheads="1"/>
              </p:cNvSpPr>
              <p:nvPr/>
            </p:nvSpPr>
            <p:spPr bwMode="auto">
              <a:xfrm>
                <a:off x="2405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5" name="Rectangle 454"/>
              <p:cNvSpPr>
                <a:spLocks noChangeArrowheads="1"/>
              </p:cNvSpPr>
              <p:nvPr/>
            </p:nvSpPr>
            <p:spPr bwMode="auto">
              <a:xfrm>
                <a:off x="2480" y="1299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11426" name="Rectangle 455"/>
              <p:cNvSpPr>
                <a:spLocks noChangeArrowheads="1"/>
              </p:cNvSpPr>
              <p:nvPr/>
            </p:nvSpPr>
            <p:spPr bwMode="auto">
              <a:xfrm>
                <a:off x="2563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7" name="Rectangle 456"/>
              <p:cNvSpPr>
                <a:spLocks noChangeArrowheads="1"/>
              </p:cNvSpPr>
              <p:nvPr/>
            </p:nvSpPr>
            <p:spPr bwMode="auto">
              <a:xfrm>
                <a:off x="3512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8" name="Rectangle 457"/>
              <p:cNvSpPr>
                <a:spLocks noChangeArrowheads="1"/>
              </p:cNvSpPr>
              <p:nvPr/>
            </p:nvSpPr>
            <p:spPr bwMode="auto">
              <a:xfrm>
                <a:off x="1772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9" name="Rectangle 458"/>
              <p:cNvSpPr>
                <a:spLocks noChangeArrowheads="1"/>
              </p:cNvSpPr>
              <p:nvPr/>
            </p:nvSpPr>
            <p:spPr bwMode="auto">
              <a:xfrm>
                <a:off x="1848" y="1935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h</a:t>
                </a:r>
                <a:endParaRPr lang="en-US"/>
              </a:p>
            </p:txBody>
          </p:sp>
          <p:sp>
            <p:nvSpPr>
              <p:cNvPr id="11430" name="Rectangle 459"/>
              <p:cNvSpPr>
                <a:spLocks noChangeArrowheads="1"/>
              </p:cNvSpPr>
              <p:nvPr/>
            </p:nvSpPr>
            <p:spPr bwMode="auto">
              <a:xfrm>
                <a:off x="1930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1" name="Rectangle 460"/>
              <p:cNvSpPr>
                <a:spLocks noChangeArrowheads="1"/>
              </p:cNvSpPr>
              <p:nvPr/>
            </p:nvSpPr>
            <p:spPr bwMode="auto">
              <a:xfrm>
                <a:off x="2006" y="1935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11432" name="Rectangle 461"/>
              <p:cNvSpPr>
                <a:spLocks noChangeArrowheads="1"/>
              </p:cNvSpPr>
              <p:nvPr/>
            </p:nvSpPr>
            <p:spPr bwMode="auto">
              <a:xfrm>
                <a:off x="2405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3" name="Rectangle 462"/>
              <p:cNvSpPr>
                <a:spLocks noChangeArrowheads="1"/>
              </p:cNvSpPr>
              <p:nvPr/>
            </p:nvSpPr>
            <p:spPr bwMode="auto">
              <a:xfrm>
                <a:off x="2563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4" name="Rectangle 463"/>
              <p:cNvSpPr>
                <a:spLocks noChangeArrowheads="1"/>
              </p:cNvSpPr>
              <p:nvPr/>
            </p:nvSpPr>
            <p:spPr bwMode="auto">
              <a:xfrm>
                <a:off x="2657" y="1935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11435" name="Rectangle 464"/>
              <p:cNvSpPr>
                <a:spLocks noChangeArrowheads="1"/>
              </p:cNvSpPr>
              <p:nvPr/>
            </p:nvSpPr>
            <p:spPr bwMode="auto">
              <a:xfrm>
                <a:off x="2721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6" name="Rectangle 465"/>
              <p:cNvSpPr>
                <a:spLocks noChangeArrowheads="1"/>
              </p:cNvSpPr>
              <p:nvPr/>
            </p:nvSpPr>
            <p:spPr bwMode="auto">
              <a:xfrm>
                <a:off x="2799" y="1935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h</a:t>
                </a:r>
                <a:endParaRPr lang="en-US"/>
              </a:p>
            </p:txBody>
          </p:sp>
          <p:sp>
            <p:nvSpPr>
              <p:cNvPr id="11437" name="Rectangle 466"/>
              <p:cNvSpPr>
                <a:spLocks noChangeArrowheads="1"/>
              </p:cNvSpPr>
              <p:nvPr/>
            </p:nvSpPr>
            <p:spPr bwMode="auto">
              <a:xfrm>
                <a:off x="2880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8" name="Rectangle 467"/>
              <p:cNvSpPr>
                <a:spLocks noChangeArrowheads="1"/>
              </p:cNvSpPr>
              <p:nvPr/>
            </p:nvSpPr>
            <p:spPr bwMode="auto">
              <a:xfrm>
                <a:off x="2957" y="1935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11439" name="Rectangle 468"/>
              <p:cNvSpPr>
                <a:spLocks noChangeArrowheads="1"/>
              </p:cNvSpPr>
              <p:nvPr/>
            </p:nvSpPr>
            <p:spPr bwMode="auto">
              <a:xfrm>
                <a:off x="3038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0" name="Rectangle 469"/>
              <p:cNvSpPr>
                <a:spLocks noChangeArrowheads="1"/>
              </p:cNvSpPr>
              <p:nvPr/>
            </p:nvSpPr>
            <p:spPr bwMode="auto">
              <a:xfrm>
                <a:off x="3196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1" name="Rectangle 470"/>
              <p:cNvSpPr>
                <a:spLocks noChangeArrowheads="1"/>
              </p:cNvSpPr>
              <p:nvPr/>
            </p:nvSpPr>
            <p:spPr bwMode="auto">
              <a:xfrm>
                <a:off x="3273" y="1935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11442" name="Rectangle 471"/>
              <p:cNvSpPr>
                <a:spLocks noChangeArrowheads="1"/>
              </p:cNvSpPr>
              <p:nvPr/>
            </p:nvSpPr>
            <p:spPr bwMode="auto">
              <a:xfrm>
                <a:off x="3354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3" name="Rectangle 472"/>
              <p:cNvSpPr>
                <a:spLocks noChangeArrowheads="1"/>
              </p:cNvSpPr>
              <p:nvPr/>
            </p:nvSpPr>
            <p:spPr bwMode="auto">
              <a:xfrm>
                <a:off x="3432" y="1935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11444" name="Rectangle 473"/>
              <p:cNvSpPr>
                <a:spLocks noChangeArrowheads="1"/>
              </p:cNvSpPr>
              <p:nvPr/>
            </p:nvSpPr>
            <p:spPr bwMode="auto">
              <a:xfrm>
                <a:off x="3512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5" name="Rectangle 474"/>
              <p:cNvSpPr>
                <a:spLocks noChangeArrowheads="1"/>
              </p:cNvSpPr>
              <p:nvPr/>
            </p:nvSpPr>
            <p:spPr bwMode="auto">
              <a:xfrm>
                <a:off x="3607" y="1935"/>
                <a:ext cx="2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11446" name="Rectangle 475"/>
              <p:cNvSpPr>
                <a:spLocks noChangeArrowheads="1"/>
              </p:cNvSpPr>
              <p:nvPr/>
            </p:nvSpPr>
            <p:spPr bwMode="auto">
              <a:xfrm>
                <a:off x="3671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7" name="Rectangle 476"/>
              <p:cNvSpPr>
                <a:spLocks noChangeArrowheads="1"/>
              </p:cNvSpPr>
              <p:nvPr/>
            </p:nvSpPr>
            <p:spPr bwMode="auto">
              <a:xfrm>
                <a:off x="3765" y="1935"/>
                <a:ext cx="2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11448" name="Rectangle 477"/>
              <p:cNvSpPr>
                <a:spLocks noChangeArrowheads="1"/>
              </p:cNvSpPr>
              <p:nvPr/>
            </p:nvSpPr>
            <p:spPr bwMode="auto">
              <a:xfrm>
                <a:off x="3829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9" name="Rectangle 478"/>
              <p:cNvSpPr>
                <a:spLocks noChangeArrowheads="1"/>
              </p:cNvSpPr>
              <p:nvPr/>
            </p:nvSpPr>
            <p:spPr bwMode="auto">
              <a:xfrm>
                <a:off x="3906" y="1935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11450" name="Rectangle 479"/>
              <p:cNvSpPr>
                <a:spLocks noChangeArrowheads="1"/>
              </p:cNvSpPr>
              <p:nvPr/>
            </p:nvSpPr>
            <p:spPr bwMode="auto">
              <a:xfrm>
                <a:off x="4145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1" name="Rectangle 480"/>
              <p:cNvSpPr>
                <a:spLocks noChangeArrowheads="1"/>
              </p:cNvSpPr>
              <p:nvPr/>
            </p:nvSpPr>
            <p:spPr bwMode="auto">
              <a:xfrm>
                <a:off x="4225" y="1935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11452" name="Rectangle 481"/>
              <p:cNvSpPr>
                <a:spLocks noChangeArrowheads="1"/>
              </p:cNvSpPr>
              <p:nvPr/>
            </p:nvSpPr>
            <p:spPr bwMode="auto">
              <a:xfrm>
                <a:off x="4303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3" name="Rectangle 482"/>
              <p:cNvSpPr>
                <a:spLocks noChangeArrowheads="1"/>
              </p:cNvSpPr>
              <p:nvPr/>
            </p:nvSpPr>
            <p:spPr bwMode="auto">
              <a:xfrm>
                <a:off x="4397" y="1935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11454" name="Rectangle 483"/>
              <p:cNvSpPr>
                <a:spLocks noChangeArrowheads="1"/>
              </p:cNvSpPr>
              <p:nvPr/>
            </p:nvSpPr>
            <p:spPr bwMode="auto">
              <a:xfrm>
                <a:off x="4462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5" name="Rectangle 484"/>
              <p:cNvSpPr>
                <a:spLocks noChangeArrowheads="1"/>
              </p:cNvSpPr>
              <p:nvPr/>
            </p:nvSpPr>
            <p:spPr bwMode="auto">
              <a:xfrm>
                <a:off x="4539" y="1935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11456" name="Rectangle 485"/>
              <p:cNvSpPr>
                <a:spLocks noChangeArrowheads="1"/>
              </p:cNvSpPr>
              <p:nvPr/>
            </p:nvSpPr>
            <p:spPr bwMode="auto">
              <a:xfrm>
                <a:off x="4620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7" name="Rectangle 486"/>
              <p:cNvSpPr>
                <a:spLocks noChangeArrowheads="1"/>
              </p:cNvSpPr>
              <p:nvPr/>
            </p:nvSpPr>
            <p:spPr bwMode="auto">
              <a:xfrm>
                <a:off x="4697" y="1935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p</a:t>
                </a:r>
                <a:endParaRPr lang="en-US"/>
              </a:p>
            </p:txBody>
          </p:sp>
          <p:sp>
            <p:nvSpPr>
              <p:cNvPr id="11458" name="Rectangle 487"/>
              <p:cNvSpPr>
                <a:spLocks noChangeArrowheads="1"/>
              </p:cNvSpPr>
              <p:nvPr/>
            </p:nvSpPr>
            <p:spPr bwMode="auto">
              <a:xfrm>
                <a:off x="4778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9" name="Rectangle 488"/>
              <p:cNvSpPr>
                <a:spLocks noChangeArrowheads="1"/>
              </p:cNvSpPr>
              <p:nvPr/>
            </p:nvSpPr>
            <p:spPr bwMode="auto">
              <a:xfrm>
                <a:off x="4866" y="1935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11460" name="Rectangle 489"/>
              <p:cNvSpPr>
                <a:spLocks noChangeArrowheads="1"/>
              </p:cNvSpPr>
              <p:nvPr/>
            </p:nvSpPr>
            <p:spPr bwMode="auto">
              <a:xfrm>
                <a:off x="3987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1" name="Rectangle 490"/>
              <p:cNvSpPr>
                <a:spLocks noChangeArrowheads="1"/>
              </p:cNvSpPr>
              <p:nvPr/>
            </p:nvSpPr>
            <p:spPr bwMode="auto">
              <a:xfrm>
                <a:off x="3512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2" name="Rectangle 491"/>
              <p:cNvSpPr>
                <a:spLocks noChangeArrowheads="1"/>
              </p:cNvSpPr>
              <p:nvPr/>
            </p:nvSpPr>
            <p:spPr bwMode="auto">
              <a:xfrm>
                <a:off x="3590" y="1615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11463" name="Rectangle 492"/>
              <p:cNvSpPr>
                <a:spLocks noChangeArrowheads="1"/>
              </p:cNvSpPr>
              <p:nvPr/>
            </p:nvSpPr>
            <p:spPr bwMode="auto">
              <a:xfrm>
                <a:off x="3671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4" name="Rectangle 493"/>
              <p:cNvSpPr>
                <a:spLocks noChangeArrowheads="1"/>
              </p:cNvSpPr>
              <p:nvPr/>
            </p:nvSpPr>
            <p:spPr bwMode="auto">
              <a:xfrm>
                <a:off x="3765" y="1615"/>
                <a:ext cx="2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i</a:t>
                </a:r>
                <a:endParaRPr lang="en-US"/>
              </a:p>
            </p:txBody>
          </p:sp>
          <p:sp>
            <p:nvSpPr>
              <p:cNvPr id="11465" name="Rectangle 494"/>
              <p:cNvSpPr>
                <a:spLocks noChangeArrowheads="1"/>
              </p:cNvSpPr>
              <p:nvPr/>
            </p:nvSpPr>
            <p:spPr bwMode="auto">
              <a:xfrm>
                <a:off x="3829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6" name="Rectangle 495"/>
              <p:cNvSpPr>
                <a:spLocks noChangeArrowheads="1"/>
              </p:cNvSpPr>
              <p:nvPr/>
            </p:nvSpPr>
            <p:spPr bwMode="auto">
              <a:xfrm>
                <a:off x="3906" y="1615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d</a:t>
                </a:r>
                <a:endParaRPr lang="en-US"/>
              </a:p>
            </p:txBody>
          </p:sp>
          <p:sp>
            <p:nvSpPr>
              <p:cNvPr id="11467" name="Rectangle 496"/>
              <p:cNvSpPr>
                <a:spLocks noChangeArrowheads="1"/>
              </p:cNvSpPr>
              <p:nvPr/>
            </p:nvSpPr>
            <p:spPr bwMode="auto">
              <a:xfrm>
                <a:off x="3987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8" name="Rectangle 497"/>
              <p:cNvSpPr>
                <a:spLocks noChangeArrowheads="1"/>
              </p:cNvSpPr>
              <p:nvPr/>
            </p:nvSpPr>
            <p:spPr bwMode="auto">
              <a:xfrm>
                <a:off x="4145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" name="Rectangle 498"/>
              <p:cNvSpPr>
                <a:spLocks noChangeArrowheads="1"/>
              </p:cNvSpPr>
              <p:nvPr/>
            </p:nvSpPr>
            <p:spPr bwMode="auto">
              <a:xfrm>
                <a:off x="4225" y="1615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11470" name="Rectangle 499"/>
              <p:cNvSpPr>
                <a:spLocks noChangeArrowheads="1"/>
              </p:cNvSpPr>
              <p:nvPr/>
            </p:nvSpPr>
            <p:spPr bwMode="auto">
              <a:xfrm>
                <a:off x="4303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" name="Rectangle 500"/>
              <p:cNvSpPr>
                <a:spLocks noChangeArrowheads="1"/>
              </p:cNvSpPr>
              <p:nvPr/>
            </p:nvSpPr>
            <p:spPr bwMode="auto">
              <a:xfrm>
                <a:off x="4397" y="1615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11472" name="Rectangle 501"/>
              <p:cNvSpPr>
                <a:spLocks noChangeArrowheads="1"/>
              </p:cNvSpPr>
              <p:nvPr/>
            </p:nvSpPr>
            <p:spPr bwMode="auto">
              <a:xfrm>
                <a:off x="4462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" name="Rectangle 502"/>
              <p:cNvSpPr>
                <a:spLocks noChangeArrowheads="1"/>
              </p:cNvSpPr>
              <p:nvPr/>
            </p:nvSpPr>
            <p:spPr bwMode="auto">
              <a:xfrm>
                <a:off x="4539" y="1615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11474" name="Rectangle 503"/>
              <p:cNvSpPr>
                <a:spLocks noChangeArrowheads="1"/>
              </p:cNvSpPr>
              <p:nvPr/>
            </p:nvSpPr>
            <p:spPr bwMode="auto">
              <a:xfrm>
                <a:off x="4620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" name="Rectangle 504"/>
              <p:cNvSpPr>
                <a:spLocks noChangeArrowheads="1"/>
              </p:cNvSpPr>
              <p:nvPr/>
            </p:nvSpPr>
            <p:spPr bwMode="auto">
              <a:xfrm>
                <a:off x="4699" y="1615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11476" name="Rectangle 505"/>
              <p:cNvSpPr>
                <a:spLocks noChangeArrowheads="1"/>
              </p:cNvSpPr>
              <p:nvPr/>
            </p:nvSpPr>
            <p:spPr bwMode="auto">
              <a:xfrm>
                <a:off x="4778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" name="Rectangle 506"/>
              <p:cNvSpPr>
                <a:spLocks noChangeArrowheads="1"/>
              </p:cNvSpPr>
              <p:nvPr/>
            </p:nvSpPr>
            <p:spPr bwMode="auto">
              <a:xfrm>
                <a:off x="4858" y="1615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11478" name="Rectangle 507"/>
              <p:cNvSpPr>
                <a:spLocks noChangeArrowheads="1"/>
              </p:cNvSpPr>
              <p:nvPr/>
            </p:nvSpPr>
            <p:spPr bwMode="auto">
              <a:xfrm>
                <a:off x="4936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" name="Rectangle 508"/>
              <p:cNvSpPr>
                <a:spLocks noChangeArrowheads="1"/>
              </p:cNvSpPr>
              <p:nvPr/>
            </p:nvSpPr>
            <p:spPr bwMode="auto">
              <a:xfrm>
                <a:off x="5024" y="1615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11480" name="Rectangle 509"/>
              <p:cNvSpPr>
                <a:spLocks noChangeArrowheads="1"/>
              </p:cNvSpPr>
              <p:nvPr/>
            </p:nvSpPr>
            <p:spPr bwMode="auto">
              <a:xfrm>
                <a:off x="5094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1" name="Rectangle 510"/>
              <p:cNvSpPr>
                <a:spLocks noChangeArrowheads="1"/>
              </p:cNvSpPr>
              <p:nvPr/>
            </p:nvSpPr>
            <p:spPr bwMode="auto">
              <a:xfrm>
                <a:off x="1847" y="1141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chemeClr val="tx2"/>
                    </a:solidFill>
                    <a:latin typeface="Arial" charset="0"/>
                  </a:rPr>
                  <a:t>0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1482" name="Rectangle 511"/>
              <p:cNvSpPr>
                <a:spLocks noChangeArrowheads="1"/>
              </p:cNvSpPr>
              <p:nvPr/>
            </p:nvSpPr>
            <p:spPr bwMode="auto">
              <a:xfrm>
                <a:off x="2005" y="1141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</a:t>
                </a:r>
                <a:endParaRPr lang="en-US"/>
              </a:p>
            </p:txBody>
          </p:sp>
          <p:sp>
            <p:nvSpPr>
              <p:cNvPr id="11483" name="Rectangle 512"/>
              <p:cNvSpPr>
                <a:spLocks noChangeArrowheads="1"/>
              </p:cNvSpPr>
              <p:nvPr/>
            </p:nvSpPr>
            <p:spPr bwMode="auto">
              <a:xfrm>
                <a:off x="2163" y="1141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</a:t>
                </a:r>
                <a:endParaRPr lang="en-US"/>
              </a:p>
            </p:txBody>
          </p:sp>
          <p:sp>
            <p:nvSpPr>
              <p:cNvPr id="11484" name="Rectangle 513"/>
              <p:cNvSpPr>
                <a:spLocks noChangeArrowheads="1"/>
              </p:cNvSpPr>
              <p:nvPr/>
            </p:nvSpPr>
            <p:spPr bwMode="auto">
              <a:xfrm>
                <a:off x="2321" y="1141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</a:t>
                </a:r>
                <a:endParaRPr lang="en-US"/>
              </a:p>
            </p:txBody>
          </p:sp>
          <p:sp>
            <p:nvSpPr>
              <p:cNvPr id="11485" name="Rectangle 514"/>
              <p:cNvSpPr>
                <a:spLocks noChangeArrowheads="1"/>
              </p:cNvSpPr>
              <p:nvPr/>
            </p:nvSpPr>
            <p:spPr bwMode="auto">
              <a:xfrm>
                <a:off x="2480" y="1141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</a:t>
                </a:r>
                <a:endParaRPr lang="en-US"/>
              </a:p>
            </p:txBody>
          </p:sp>
          <p:sp>
            <p:nvSpPr>
              <p:cNvPr id="11486" name="Rectangle 515"/>
              <p:cNvSpPr>
                <a:spLocks noChangeArrowheads="1"/>
              </p:cNvSpPr>
              <p:nvPr/>
            </p:nvSpPr>
            <p:spPr bwMode="auto">
              <a:xfrm>
                <a:off x="2640" y="1141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5</a:t>
                </a:r>
                <a:endParaRPr lang="en-US"/>
              </a:p>
            </p:txBody>
          </p:sp>
          <p:sp>
            <p:nvSpPr>
              <p:cNvPr id="11487" name="Rectangle 516"/>
              <p:cNvSpPr>
                <a:spLocks noChangeArrowheads="1"/>
              </p:cNvSpPr>
              <p:nvPr/>
            </p:nvSpPr>
            <p:spPr bwMode="auto">
              <a:xfrm>
                <a:off x="2798" y="1141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6</a:t>
                </a:r>
                <a:endParaRPr lang="en-US"/>
              </a:p>
            </p:txBody>
          </p:sp>
          <p:sp>
            <p:nvSpPr>
              <p:cNvPr id="11488" name="Rectangle 517"/>
              <p:cNvSpPr>
                <a:spLocks noChangeArrowheads="1"/>
              </p:cNvSpPr>
              <p:nvPr/>
            </p:nvSpPr>
            <p:spPr bwMode="auto">
              <a:xfrm>
                <a:off x="2956" y="1141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7</a:t>
                </a:r>
                <a:endParaRPr lang="en-US"/>
              </a:p>
            </p:txBody>
          </p:sp>
          <p:sp>
            <p:nvSpPr>
              <p:cNvPr id="11489" name="Rectangle 518"/>
              <p:cNvSpPr>
                <a:spLocks noChangeArrowheads="1"/>
              </p:cNvSpPr>
              <p:nvPr/>
            </p:nvSpPr>
            <p:spPr bwMode="auto">
              <a:xfrm>
                <a:off x="3114" y="1141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8</a:t>
                </a:r>
                <a:endParaRPr lang="en-US"/>
              </a:p>
            </p:txBody>
          </p:sp>
          <p:sp>
            <p:nvSpPr>
              <p:cNvPr id="11490" name="Rectangle 519"/>
              <p:cNvSpPr>
                <a:spLocks noChangeArrowheads="1"/>
              </p:cNvSpPr>
              <p:nvPr/>
            </p:nvSpPr>
            <p:spPr bwMode="auto">
              <a:xfrm>
                <a:off x="3273" y="1141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9</a:t>
                </a:r>
                <a:endParaRPr lang="en-US"/>
              </a:p>
            </p:txBody>
          </p:sp>
          <p:sp>
            <p:nvSpPr>
              <p:cNvPr id="11491" name="Rectangle 520"/>
              <p:cNvSpPr>
                <a:spLocks noChangeArrowheads="1"/>
              </p:cNvSpPr>
              <p:nvPr/>
            </p:nvSpPr>
            <p:spPr bwMode="auto">
              <a:xfrm>
                <a:off x="3403" y="1141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10</a:t>
                </a:r>
                <a:endParaRPr lang="en-US"/>
              </a:p>
            </p:txBody>
          </p:sp>
          <p:sp>
            <p:nvSpPr>
              <p:cNvPr id="11492" name="Rectangle 521"/>
              <p:cNvSpPr>
                <a:spLocks noChangeArrowheads="1"/>
              </p:cNvSpPr>
              <p:nvPr/>
            </p:nvSpPr>
            <p:spPr bwMode="auto">
              <a:xfrm>
                <a:off x="3562" y="1141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11</a:t>
                </a:r>
                <a:endParaRPr lang="en-US"/>
              </a:p>
            </p:txBody>
          </p:sp>
          <p:sp>
            <p:nvSpPr>
              <p:cNvPr id="11493" name="Rectangle 522"/>
              <p:cNvSpPr>
                <a:spLocks noChangeArrowheads="1"/>
              </p:cNvSpPr>
              <p:nvPr/>
            </p:nvSpPr>
            <p:spPr bwMode="auto">
              <a:xfrm>
                <a:off x="3720" y="1141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12</a:t>
                </a:r>
                <a:endParaRPr lang="en-US"/>
              </a:p>
            </p:txBody>
          </p:sp>
          <p:sp>
            <p:nvSpPr>
              <p:cNvPr id="11494" name="Rectangle 523"/>
              <p:cNvSpPr>
                <a:spLocks noChangeArrowheads="1"/>
              </p:cNvSpPr>
              <p:nvPr/>
            </p:nvSpPr>
            <p:spPr bwMode="auto">
              <a:xfrm>
                <a:off x="3878" y="1141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13</a:t>
                </a:r>
                <a:endParaRPr lang="en-US"/>
              </a:p>
            </p:txBody>
          </p:sp>
          <p:sp>
            <p:nvSpPr>
              <p:cNvPr id="11495" name="Rectangle 524"/>
              <p:cNvSpPr>
                <a:spLocks noChangeArrowheads="1"/>
              </p:cNvSpPr>
              <p:nvPr/>
            </p:nvSpPr>
            <p:spPr bwMode="auto">
              <a:xfrm>
                <a:off x="4036" y="1141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14</a:t>
                </a:r>
                <a:endParaRPr lang="en-US"/>
              </a:p>
            </p:txBody>
          </p:sp>
          <p:sp>
            <p:nvSpPr>
              <p:cNvPr id="11496" name="Rectangle 525"/>
              <p:cNvSpPr>
                <a:spLocks noChangeArrowheads="1"/>
              </p:cNvSpPr>
              <p:nvPr/>
            </p:nvSpPr>
            <p:spPr bwMode="auto">
              <a:xfrm>
                <a:off x="4194" y="1141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15</a:t>
                </a:r>
                <a:endParaRPr lang="en-US"/>
              </a:p>
            </p:txBody>
          </p:sp>
          <p:sp>
            <p:nvSpPr>
              <p:cNvPr id="11497" name="Rectangle 526"/>
              <p:cNvSpPr>
                <a:spLocks noChangeArrowheads="1"/>
              </p:cNvSpPr>
              <p:nvPr/>
            </p:nvSpPr>
            <p:spPr bwMode="auto">
              <a:xfrm>
                <a:off x="4353" y="1141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16</a:t>
                </a:r>
                <a:endParaRPr lang="en-US"/>
              </a:p>
            </p:txBody>
          </p:sp>
          <p:sp>
            <p:nvSpPr>
              <p:cNvPr id="11498" name="Rectangle 527"/>
              <p:cNvSpPr>
                <a:spLocks noChangeArrowheads="1"/>
              </p:cNvSpPr>
              <p:nvPr/>
            </p:nvSpPr>
            <p:spPr bwMode="auto">
              <a:xfrm>
                <a:off x="4511" y="1141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17</a:t>
                </a:r>
                <a:endParaRPr lang="en-US"/>
              </a:p>
            </p:txBody>
          </p:sp>
          <p:sp>
            <p:nvSpPr>
              <p:cNvPr id="11499" name="Rectangle 528"/>
              <p:cNvSpPr>
                <a:spLocks noChangeArrowheads="1"/>
              </p:cNvSpPr>
              <p:nvPr/>
            </p:nvSpPr>
            <p:spPr bwMode="auto">
              <a:xfrm>
                <a:off x="4669" y="1141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18</a:t>
                </a:r>
                <a:endParaRPr lang="en-US"/>
              </a:p>
            </p:txBody>
          </p:sp>
          <p:sp>
            <p:nvSpPr>
              <p:cNvPr id="11500" name="Rectangle 529"/>
              <p:cNvSpPr>
                <a:spLocks noChangeArrowheads="1"/>
              </p:cNvSpPr>
              <p:nvPr/>
            </p:nvSpPr>
            <p:spPr bwMode="auto">
              <a:xfrm>
                <a:off x="4827" y="1141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19</a:t>
                </a:r>
                <a:endParaRPr lang="en-US"/>
              </a:p>
            </p:txBody>
          </p:sp>
          <p:sp>
            <p:nvSpPr>
              <p:cNvPr id="11501" name="Rectangle 530"/>
              <p:cNvSpPr>
                <a:spLocks noChangeArrowheads="1"/>
              </p:cNvSpPr>
              <p:nvPr/>
            </p:nvSpPr>
            <p:spPr bwMode="auto">
              <a:xfrm>
                <a:off x="4985" y="1141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20</a:t>
                </a:r>
                <a:endParaRPr lang="en-US"/>
              </a:p>
            </p:txBody>
          </p:sp>
          <p:sp>
            <p:nvSpPr>
              <p:cNvPr id="11502" name="Rectangle 531"/>
              <p:cNvSpPr>
                <a:spLocks noChangeArrowheads="1"/>
              </p:cNvSpPr>
              <p:nvPr/>
            </p:nvSpPr>
            <p:spPr bwMode="auto">
              <a:xfrm>
                <a:off x="5144" y="1141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21</a:t>
                </a:r>
                <a:endParaRPr lang="en-US"/>
              </a:p>
            </p:txBody>
          </p:sp>
          <p:sp>
            <p:nvSpPr>
              <p:cNvPr id="11503" name="Rectangle 532"/>
              <p:cNvSpPr>
                <a:spLocks noChangeArrowheads="1"/>
              </p:cNvSpPr>
              <p:nvPr/>
            </p:nvSpPr>
            <p:spPr bwMode="auto">
              <a:xfrm>
                <a:off x="5302" y="1141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22</a:t>
                </a:r>
                <a:endParaRPr lang="en-US"/>
              </a:p>
            </p:txBody>
          </p:sp>
          <p:sp>
            <p:nvSpPr>
              <p:cNvPr id="11504" name="Rectangle 533"/>
              <p:cNvSpPr>
                <a:spLocks noChangeArrowheads="1"/>
              </p:cNvSpPr>
              <p:nvPr/>
            </p:nvSpPr>
            <p:spPr bwMode="auto">
              <a:xfrm>
                <a:off x="5460" y="1141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23</a:t>
                </a:r>
                <a:endParaRPr lang="en-US"/>
              </a:p>
            </p:txBody>
          </p:sp>
          <p:sp>
            <p:nvSpPr>
              <p:cNvPr id="11505" name="Rectangle 534"/>
              <p:cNvSpPr>
                <a:spLocks noChangeArrowheads="1"/>
              </p:cNvSpPr>
              <p:nvPr/>
            </p:nvSpPr>
            <p:spPr bwMode="auto">
              <a:xfrm>
                <a:off x="1819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chemeClr val="tx2"/>
                    </a:solidFill>
                    <a:latin typeface="Arial" charset="0"/>
                  </a:rPr>
                  <a:t>24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1506" name="Rectangle 535"/>
              <p:cNvSpPr>
                <a:spLocks noChangeArrowheads="1"/>
              </p:cNvSpPr>
              <p:nvPr/>
            </p:nvSpPr>
            <p:spPr bwMode="auto">
              <a:xfrm>
                <a:off x="1977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25</a:t>
                </a:r>
                <a:endParaRPr lang="en-US"/>
              </a:p>
            </p:txBody>
          </p:sp>
          <p:sp>
            <p:nvSpPr>
              <p:cNvPr id="11507" name="Rectangle 536"/>
              <p:cNvSpPr>
                <a:spLocks noChangeArrowheads="1"/>
              </p:cNvSpPr>
              <p:nvPr/>
            </p:nvSpPr>
            <p:spPr bwMode="auto">
              <a:xfrm>
                <a:off x="2136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26</a:t>
                </a:r>
                <a:endParaRPr lang="en-US"/>
              </a:p>
            </p:txBody>
          </p:sp>
          <p:sp>
            <p:nvSpPr>
              <p:cNvPr id="11508" name="Rectangle 537"/>
              <p:cNvSpPr>
                <a:spLocks noChangeArrowheads="1"/>
              </p:cNvSpPr>
              <p:nvPr/>
            </p:nvSpPr>
            <p:spPr bwMode="auto">
              <a:xfrm>
                <a:off x="2294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27</a:t>
                </a:r>
                <a:endParaRPr lang="en-US"/>
              </a:p>
            </p:txBody>
          </p:sp>
          <p:sp>
            <p:nvSpPr>
              <p:cNvPr id="11509" name="Rectangle 538"/>
              <p:cNvSpPr>
                <a:spLocks noChangeArrowheads="1"/>
              </p:cNvSpPr>
              <p:nvPr/>
            </p:nvSpPr>
            <p:spPr bwMode="auto">
              <a:xfrm>
                <a:off x="2452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28</a:t>
                </a:r>
                <a:endParaRPr lang="en-US"/>
              </a:p>
            </p:txBody>
          </p:sp>
          <p:sp>
            <p:nvSpPr>
              <p:cNvPr id="11510" name="Rectangle 539"/>
              <p:cNvSpPr>
                <a:spLocks noChangeArrowheads="1"/>
              </p:cNvSpPr>
              <p:nvPr/>
            </p:nvSpPr>
            <p:spPr bwMode="auto">
              <a:xfrm>
                <a:off x="2612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29</a:t>
                </a:r>
                <a:endParaRPr lang="en-US"/>
              </a:p>
            </p:txBody>
          </p:sp>
          <p:sp>
            <p:nvSpPr>
              <p:cNvPr id="11511" name="Rectangle 540"/>
              <p:cNvSpPr>
                <a:spLocks noChangeArrowheads="1"/>
              </p:cNvSpPr>
              <p:nvPr/>
            </p:nvSpPr>
            <p:spPr bwMode="auto">
              <a:xfrm>
                <a:off x="2771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30</a:t>
                </a:r>
                <a:endParaRPr lang="en-US"/>
              </a:p>
            </p:txBody>
          </p:sp>
          <p:sp>
            <p:nvSpPr>
              <p:cNvPr id="11512" name="Rectangle 541"/>
              <p:cNvSpPr>
                <a:spLocks noChangeArrowheads="1"/>
              </p:cNvSpPr>
              <p:nvPr/>
            </p:nvSpPr>
            <p:spPr bwMode="auto">
              <a:xfrm>
                <a:off x="2929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31</a:t>
                </a:r>
                <a:endParaRPr lang="en-US"/>
              </a:p>
            </p:txBody>
          </p:sp>
          <p:sp>
            <p:nvSpPr>
              <p:cNvPr id="11513" name="Rectangle 542"/>
              <p:cNvSpPr>
                <a:spLocks noChangeArrowheads="1"/>
              </p:cNvSpPr>
              <p:nvPr/>
            </p:nvSpPr>
            <p:spPr bwMode="auto">
              <a:xfrm>
                <a:off x="3087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32</a:t>
                </a:r>
                <a:endParaRPr lang="en-US"/>
              </a:p>
            </p:txBody>
          </p:sp>
          <p:sp>
            <p:nvSpPr>
              <p:cNvPr id="11514" name="Rectangle 543"/>
              <p:cNvSpPr>
                <a:spLocks noChangeArrowheads="1"/>
              </p:cNvSpPr>
              <p:nvPr/>
            </p:nvSpPr>
            <p:spPr bwMode="auto">
              <a:xfrm>
                <a:off x="3245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33</a:t>
                </a:r>
                <a:endParaRPr lang="en-US"/>
              </a:p>
            </p:txBody>
          </p:sp>
          <p:sp>
            <p:nvSpPr>
              <p:cNvPr id="11515" name="Rectangle 544"/>
              <p:cNvSpPr>
                <a:spLocks noChangeArrowheads="1"/>
              </p:cNvSpPr>
              <p:nvPr/>
            </p:nvSpPr>
            <p:spPr bwMode="auto">
              <a:xfrm>
                <a:off x="3403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34</a:t>
                </a:r>
                <a:endParaRPr lang="en-US"/>
              </a:p>
            </p:txBody>
          </p:sp>
          <p:sp>
            <p:nvSpPr>
              <p:cNvPr id="11516" name="Rectangle 545"/>
              <p:cNvSpPr>
                <a:spLocks noChangeArrowheads="1"/>
              </p:cNvSpPr>
              <p:nvPr/>
            </p:nvSpPr>
            <p:spPr bwMode="auto">
              <a:xfrm>
                <a:off x="3562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35</a:t>
                </a:r>
                <a:endParaRPr lang="en-US"/>
              </a:p>
            </p:txBody>
          </p:sp>
          <p:sp>
            <p:nvSpPr>
              <p:cNvPr id="11517" name="Rectangle 546"/>
              <p:cNvSpPr>
                <a:spLocks noChangeArrowheads="1"/>
              </p:cNvSpPr>
              <p:nvPr/>
            </p:nvSpPr>
            <p:spPr bwMode="auto">
              <a:xfrm>
                <a:off x="3720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36</a:t>
                </a:r>
                <a:endParaRPr lang="en-US"/>
              </a:p>
            </p:txBody>
          </p:sp>
          <p:sp>
            <p:nvSpPr>
              <p:cNvPr id="11518" name="Rectangle 547"/>
              <p:cNvSpPr>
                <a:spLocks noChangeArrowheads="1"/>
              </p:cNvSpPr>
              <p:nvPr/>
            </p:nvSpPr>
            <p:spPr bwMode="auto">
              <a:xfrm>
                <a:off x="3878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37</a:t>
                </a:r>
                <a:endParaRPr lang="en-US"/>
              </a:p>
            </p:txBody>
          </p:sp>
          <p:sp>
            <p:nvSpPr>
              <p:cNvPr id="11519" name="Rectangle 548"/>
              <p:cNvSpPr>
                <a:spLocks noChangeArrowheads="1"/>
              </p:cNvSpPr>
              <p:nvPr/>
            </p:nvSpPr>
            <p:spPr bwMode="auto">
              <a:xfrm>
                <a:off x="4036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38</a:t>
                </a:r>
                <a:endParaRPr lang="en-US"/>
              </a:p>
            </p:txBody>
          </p:sp>
          <p:sp>
            <p:nvSpPr>
              <p:cNvPr id="11520" name="Rectangle 549"/>
              <p:cNvSpPr>
                <a:spLocks noChangeArrowheads="1"/>
              </p:cNvSpPr>
              <p:nvPr/>
            </p:nvSpPr>
            <p:spPr bwMode="auto">
              <a:xfrm>
                <a:off x="4194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39</a:t>
                </a:r>
                <a:endParaRPr lang="en-US"/>
              </a:p>
            </p:txBody>
          </p:sp>
          <p:sp>
            <p:nvSpPr>
              <p:cNvPr id="11521" name="Rectangle 550"/>
              <p:cNvSpPr>
                <a:spLocks noChangeArrowheads="1"/>
              </p:cNvSpPr>
              <p:nvPr/>
            </p:nvSpPr>
            <p:spPr bwMode="auto">
              <a:xfrm>
                <a:off x="4353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40</a:t>
                </a:r>
                <a:endParaRPr lang="en-US"/>
              </a:p>
            </p:txBody>
          </p:sp>
          <p:sp>
            <p:nvSpPr>
              <p:cNvPr id="11522" name="Rectangle 551"/>
              <p:cNvSpPr>
                <a:spLocks noChangeArrowheads="1"/>
              </p:cNvSpPr>
              <p:nvPr/>
            </p:nvSpPr>
            <p:spPr bwMode="auto">
              <a:xfrm>
                <a:off x="4511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41</a:t>
                </a:r>
                <a:endParaRPr lang="en-US"/>
              </a:p>
            </p:txBody>
          </p:sp>
          <p:sp>
            <p:nvSpPr>
              <p:cNvPr id="11523" name="Rectangle 552"/>
              <p:cNvSpPr>
                <a:spLocks noChangeArrowheads="1"/>
              </p:cNvSpPr>
              <p:nvPr/>
            </p:nvSpPr>
            <p:spPr bwMode="auto">
              <a:xfrm>
                <a:off x="4669" y="1457"/>
                <a:ext cx="11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42</a:t>
                </a:r>
                <a:endParaRPr lang="en-US"/>
              </a:p>
            </p:txBody>
          </p:sp>
        </p:grpSp>
        <p:sp>
          <p:nvSpPr>
            <p:cNvPr id="11274" name="Rectangle 554"/>
            <p:cNvSpPr>
              <a:spLocks noChangeArrowheads="1"/>
            </p:cNvSpPr>
            <p:nvPr/>
          </p:nvSpPr>
          <p:spPr bwMode="auto">
            <a:xfrm>
              <a:off x="4827" y="1457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43</a:t>
              </a:r>
              <a:endParaRPr lang="en-US"/>
            </a:p>
          </p:txBody>
        </p:sp>
        <p:sp>
          <p:nvSpPr>
            <p:cNvPr id="11275" name="Rectangle 555"/>
            <p:cNvSpPr>
              <a:spLocks noChangeArrowheads="1"/>
            </p:cNvSpPr>
            <p:nvPr/>
          </p:nvSpPr>
          <p:spPr bwMode="auto">
            <a:xfrm>
              <a:off x="4985" y="1457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44</a:t>
              </a:r>
              <a:endParaRPr lang="en-US"/>
            </a:p>
          </p:txBody>
        </p:sp>
        <p:sp>
          <p:nvSpPr>
            <p:cNvPr id="11276" name="Rectangle 556"/>
            <p:cNvSpPr>
              <a:spLocks noChangeArrowheads="1"/>
            </p:cNvSpPr>
            <p:nvPr/>
          </p:nvSpPr>
          <p:spPr bwMode="auto">
            <a:xfrm>
              <a:off x="5144" y="1457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45</a:t>
              </a:r>
              <a:endParaRPr lang="en-US"/>
            </a:p>
          </p:txBody>
        </p:sp>
        <p:sp>
          <p:nvSpPr>
            <p:cNvPr id="11277" name="Rectangle 557"/>
            <p:cNvSpPr>
              <a:spLocks noChangeArrowheads="1"/>
            </p:cNvSpPr>
            <p:nvPr/>
          </p:nvSpPr>
          <p:spPr bwMode="auto">
            <a:xfrm>
              <a:off x="5302" y="1457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46</a:t>
              </a:r>
              <a:endParaRPr lang="en-US"/>
            </a:p>
          </p:txBody>
        </p:sp>
        <p:sp>
          <p:nvSpPr>
            <p:cNvPr id="11278" name="Rectangle 558"/>
            <p:cNvSpPr>
              <a:spLocks noChangeArrowheads="1"/>
            </p:cNvSpPr>
            <p:nvPr/>
          </p:nvSpPr>
          <p:spPr bwMode="auto">
            <a:xfrm>
              <a:off x="1819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47</a:t>
              </a:r>
              <a:endParaRPr lang="en-US"/>
            </a:p>
          </p:txBody>
        </p:sp>
        <p:sp>
          <p:nvSpPr>
            <p:cNvPr id="11279" name="Rectangle 559"/>
            <p:cNvSpPr>
              <a:spLocks noChangeArrowheads="1"/>
            </p:cNvSpPr>
            <p:nvPr/>
          </p:nvSpPr>
          <p:spPr bwMode="auto">
            <a:xfrm>
              <a:off x="1977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48</a:t>
              </a:r>
              <a:endParaRPr lang="en-US"/>
            </a:p>
          </p:txBody>
        </p:sp>
        <p:sp>
          <p:nvSpPr>
            <p:cNvPr id="11280" name="Rectangle 560"/>
            <p:cNvSpPr>
              <a:spLocks noChangeArrowheads="1"/>
            </p:cNvSpPr>
            <p:nvPr/>
          </p:nvSpPr>
          <p:spPr bwMode="auto">
            <a:xfrm>
              <a:off x="2136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49</a:t>
              </a:r>
              <a:endParaRPr lang="en-US"/>
            </a:p>
          </p:txBody>
        </p:sp>
        <p:sp>
          <p:nvSpPr>
            <p:cNvPr id="11281" name="Rectangle 561"/>
            <p:cNvSpPr>
              <a:spLocks noChangeArrowheads="1"/>
            </p:cNvSpPr>
            <p:nvPr/>
          </p:nvSpPr>
          <p:spPr bwMode="auto">
            <a:xfrm>
              <a:off x="2294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50</a:t>
              </a:r>
              <a:endParaRPr lang="en-US"/>
            </a:p>
          </p:txBody>
        </p:sp>
        <p:sp>
          <p:nvSpPr>
            <p:cNvPr id="11282" name="Rectangle 562"/>
            <p:cNvSpPr>
              <a:spLocks noChangeArrowheads="1"/>
            </p:cNvSpPr>
            <p:nvPr/>
          </p:nvSpPr>
          <p:spPr bwMode="auto">
            <a:xfrm>
              <a:off x="2452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51</a:t>
              </a:r>
              <a:endParaRPr lang="en-US"/>
            </a:p>
          </p:txBody>
        </p:sp>
        <p:sp>
          <p:nvSpPr>
            <p:cNvPr id="11283" name="Rectangle 563"/>
            <p:cNvSpPr>
              <a:spLocks noChangeArrowheads="1"/>
            </p:cNvSpPr>
            <p:nvPr/>
          </p:nvSpPr>
          <p:spPr bwMode="auto">
            <a:xfrm>
              <a:off x="2612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52</a:t>
              </a:r>
              <a:endParaRPr lang="en-US"/>
            </a:p>
          </p:txBody>
        </p:sp>
        <p:sp>
          <p:nvSpPr>
            <p:cNvPr id="11284" name="Rectangle 564"/>
            <p:cNvSpPr>
              <a:spLocks noChangeArrowheads="1"/>
            </p:cNvSpPr>
            <p:nvPr/>
          </p:nvSpPr>
          <p:spPr bwMode="auto">
            <a:xfrm>
              <a:off x="2771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53</a:t>
              </a:r>
              <a:endParaRPr lang="en-US"/>
            </a:p>
          </p:txBody>
        </p:sp>
        <p:sp>
          <p:nvSpPr>
            <p:cNvPr id="11285" name="Rectangle 565"/>
            <p:cNvSpPr>
              <a:spLocks noChangeArrowheads="1"/>
            </p:cNvSpPr>
            <p:nvPr/>
          </p:nvSpPr>
          <p:spPr bwMode="auto">
            <a:xfrm>
              <a:off x="2929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54</a:t>
              </a:r>
              <a:endParaRPr lang="en-US"/>
            </a:p>
          </p:txBody>
        </p:sp>
        <p:sp>
          <p:nvSpPr>
            <p:cNvPr id="11286" name="Rectangle 566"/>
            <p:cNvSpPr>
              <a:spLocks noChangeArrowheads="1"/>
            </p:cNvSpPr>
            <p:nvPr/>
          </p:nvSpPr>
          <p:spPr bwMode="auto">
            <a:xfrm>
              <a:off x="3087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55</a:t>
              </a:r>
              <a:endParaRPr lang="en-US"/>
            </a:p>
          </p:txBody>
        </p:sp>
        <p:sp>
          <p:nvSpPr>
            <p:cNvPr id="11287" name="Rectangle 567"/>
            <p:cNvSpPr>
              <a:spLocks noChangeArrowheads="1"/>
            </p:cNvSpPr>
            <p:nvPr/>
          </p:nvSpPr>
          <p:spPr bwMode="auto">
            <a:xfrm>
              <a:off x="3245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56</a:t>
              </a:r>
              <a:endParaRPr lang="en-US"/>
            </a:p>
          </p:txBody>
        </p:sp>
        <p:sp>
          <p:nvSpPr>
            <p:cNvPr id="11288" name="Rectangle 568"/>
            <p:cNvSpPr>
              <a:spLocks noChangeArrowheads="1"/>
            </p:cNvSpPr>
            <p:nvPr/>
          </p:nvSpPr>
          <p:spPr bwMode="auto">
            <a:xfrm>
              <a:off x="3403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57</a:t>
              </a:r>
              <a:endParaRPr lang="en-US"/>
            </a:p>
          </p:txBody>
        </p:sp>
        <p:sp>
          <p:nvSpPr>
            <p:cNvPr id="11289" name="Rectangle 569"/>
            <p:cNvSpPr>
              <a:spLocks noChangeArrowheads="1"/>
            </p:cNvSpPr>
            <p:nvPr/>
          </p:nvSpPr>
          <p:spPr bwMode="auto">
            <a:xfrm>
              <a:off x="3562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58</a:t>
              </a:r>
              <a:endParaRPr lang="en-US"/>
            </a:p>
          </p:txBody>
        </p:sp>
        <p:sp>
          <p:nvSpPr>
            <p:cNvPr id="11290" name="Rectangle 570"/>
            <p:cNvSpPr>
              <a:spLocks noChangeArrowheads="1"/>
            </p:cNvSpPr>
            <p:nvPr/>
          </p:nvSpPr>
          <p:spPr bwMode="auto">
            <a:xfrm>
              <a:off x="3720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59</a:t>
              </a:r>
              <a:endParaRPr lang="en-US"/>
            </a:p>
          </p:txBody>
        </p:sp>
        <p:sp>
          <p:nvSpPr>
            <p:cNvPr id="11291" name="Rectangle 571"/>
            <p:cNvSpPr>
              <a:spLocks noChangeArrowheads="1"/>
            </p:cNvSpPr>
            <p:nvPr/>
          </p:nvSpPr>
          <p:spPr bwMode="auto">
            <a:xfrm>
              <a:off x="3878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60</a:t>
              </a:r>
              <a:endParaRPr lang="en-US"/>
            </a:p>
          </p:txBody>
        </p:sp>
        <p:sp>
          <p:nvSpPr>
            <p:cNvPr id="11292" name="Rectangle 572"/>
            <p:cNvSpPr>
              <a:spLocks noChangeArrowheads="1"/>
            </p:cNvSpPr>
            <p:nvPr/>
          </p:nvSpPr>
          <p:spPr bwMode="auto">
            <a:xfrm>
              <a:off x="4036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61</a:t>
              </a:r>
              <a:endParaRPr lang="en-US"/>
            </a:p>
          </p:txBody>
        </p:sp>
        <p:sp>
          <p:nvSpPr>
            <p:cNvPr id="11293" name="Rectangle 573"/>
            <p:cNvSpPr>
              <a:spLocks noChangeArrowheads="1"/>
            </p:cNvSpPr>
            <p:nvPr/>
          </p:nvSpPr>
          <p:spPr bwMode="auto">
            <a:xfrm>
              <a:off x="4194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62</a:t>
              </a:r>
              <a:endParaRPr lang="en-US"/>
            </a:p>
          </p:txBody>
        </p:sp>
        <p:sp>
          <p:nvSpPr>
            <p:cNvPr id="11294" name="Rectangle 574"/>
            <p:cNvSpPr>
              <a:spLocks noChangeArrowheads="1"/>
            </p:cNvSpPr>
            <p:nvPr/>
          </p:nvSpPr>
          <p:spPr bwMode="auto">
            <a:xfrm>
              <a:off x="4353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63</a:t>
              </a:r>
              <a:endParaRPr lang="en-US"/>
            </a:p>
          </p:txBody>
        </p:sp>
        <p:sp>
          <p:nvSpPr>
            <p:cNvPr id="11295" name="Rectangle 575"/>
            <p:cNvSpPr>
              <a:spLocks noChangeArrowheads="1"/>
            </p:cNvSpPr>
            <p:nvPr/>
          </p:nvSpPr>
          <p:spPr bwMode="auto">
            <a:xfrm>
              <a:off x="4511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64</a:t>
              </a:r>
              <a:endParaRPr lang="en-US"/>
            </a:p>
          </p:txBody>
        </p:sp>
        <p:sp>
          <p:nvSpPr>
            <p:cNvPr id="11296" name="Rectangle 576"/>
            <p:cNvSpPr>
              <a:spLocks noChangeArrowheads="1"/>
            </p:cNvSpPr>
            <p:nvPr/>
          </p:nvSpPr>
          <p:spPr bwMode="auto">
            <a:xfrm>
              <a:off x="4669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65</a:t>
              </a:r>
              <a:endParaRPr lang="en-US"/>
            </a:p>
          </p:txBody>
        </p:sp>
        <p:sp>
          <p:nvSpPr>
            <p:cNvPr id="11297" name="Rectangle 577"/>
            <p:cNvSpPr>
              <a:spLocks noChangeArrowheads="1"/>
            </p:cNvSpPr>
            <p:nvPr/>
          </p:nvSpPr>
          <p:spPr bwMode="auto">
            <a:xfrm>
              <a:off x="4827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66</a:t>
              </a:r>
              <a:endParaRPr lang="en-US"/>
            </a:p>
          </p:txBody>
        </p:sp>
        <p:sp>
          <p:nvSpPr>
            <p:cNvPr id="11298" name="Rectangle 578"/>
            <p:cNvSpPr>
              <a:spLocks noChangeArrowheads="1"/>
            </p:cNvSpPr>
            <p:nvPr/>
          </p:nvSpPr>
          <p:spPr bwMode="auto">
            <a:xfrm>
              <a:off x="4985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67</a:t>
              </a:r>
              <a:endParaRPr lang="en-US"/>
            </a:p>
          </p:txBody>
        </p:sp>
        <p:sp>
          <p:nvSpPr>
            <p:cNvPr id="11299" name="Rectangle 579"/>
            <p:cNvSpPr>
              <a:spLocks noChangeArrowheads="1"/>
            </p:cNvSpPr>
            <p:nvPr/>
          </p:nvSpPr>
          <p:spPr bwMode="auto">
            <a:xfrm>
              <a:off x="5144" y="1773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68</a:t>
              </a:r>
              <a:endParaRPr lang="en-US"/>
            </a:p>
          </p:txBody>
        </p:sp>
        <p:sp>
          <p:nvSpPr>
            <p:cNvPr id="11300" name="Rectangle 580"/>
            <p:cNvSpPr>
              <a:spLocks noChangeArrowheads="1"/>
            </p:cNvSpPr>
            <p:nvPr/>
          </p:nvSpPr>
          <p:spPr bwMode="auto">
            <a:xfrm>
              <a:off x="1819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69</a:t>
              </a:r>
              <a:endParaRPr lang="en-US"/>
            </a:p>
          </p:txBody>
        </p:sp>
        <p:sp>
          <p:nvSpPr>
            <p:cNvPr id="11301" name="Rectangle 581"/>
            <p:cNvSpPr>
              <a:spLocks noChangeArrowheads="1"/>
            </p:cNvSpPr>
            <p:nvPr/>
          </p:nvSpPr>
          <p:spPr bwMode="auto">
            <a:xfrm>
              <a:off x="1977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70</a:t>
              </a:r>
              <a:endParaRPr lang="en-US"/>
            </a:p>
          </p:txBody>
        </p:sp>
        <p:sp>
          <p:nvSpPr>
            <p:cNvPr id="11302" name="Rectangle 582"/>
            <p:cNvSpPr>
              <a:spLocks noChangeArrowheads="1"/>
            </p:cNvSpPr>
            <p:nvPr/>
          </p:nvSpPr>
          <p:spPr bwMode="auto">
            <a:xfrm>
              <a:off x="2136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71</a:t>
              </a:r>
              <a:endParaRPr lang="en-US"/>
            </a:p>
          </p:txBody>
        </p:sp>
        <p:sp>
          <p:nvSpPr>
            <p:cNvPr id="11303" name="Rectangle 583"/>
            <p:cNvSpPr>
              <a:spLocks noChangeArrowheads="1"/>
            </p:cNvSpPr>
            <p:nvPr/>
          </p:nvSpPr>
          <p:spPr bwMode="auto">
            <a:xfrm>
              <a:off x="2294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72</a:t>
              </a:r>
              <a:endParaRPr lang="en-US"/>
            </a:p>
          </p:txBody>
        </p:sp>
        <p:sp>
          <p:nvSpPr>
            <p:cNvPr id="11304" name="Rectangle 584"/>
            <p:cNvSpPr>
              <a:spLocks noChangeArrowheads="1"/>
            </p:cNvSpPr>
            <p:nvPr/>
          </p:nvSpPr>
          <p:spPr bwMode="auto">
            <a:xfrm>
              <a:off x="2452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73</a:t>
              </a:r>
              <a:endParaRPr lang="en-US"/>
            </a:p>
          </p:txBody>
        </p:sp>
        <p:sp>
          <p:nvSpPr>
            <p:cNvPr id="11305" name="Rectangle 585"/>
            <p:cNvSpPr>
              <a:spLocks noChangeArrowheads="1"/>
            </p:cNvSpPr>
            <p:nvPr/>
          </p:nvSpPr>
          <p:spPr bwMode="auto">
            <a:xfrm>
              <a:off x="2612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74</a:t>
              </a:r>
              <a:endParaRPr lang="en-US"/>
            </a:p>
          </p:txBody>
        </p:sp>
        <p:sp>
          <p:nvSpPr>
            <p:cNvPr id="11306" name="Rectangle 586"/>
            <p:cNvSpPr>
              <a:spLocks noChangeArrowheads="1"/>
            </p:cNvSpPr>
            <p:nvPr/>
          </p:nvSpPr>
          <p:spPr bwMode="auto">
            <a:xfrm>
              <a:off x="2771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75</a:t>
              </a:r>
              <a:endParaRPr lang="en-US"/>
            </a:p>
          </p:txBody>
        </p:sp>
        <p:sp>
          <p:nvSpPr>
            <p:cNvPr id="11307" name="Rectangle 587"/>
            <p:cNvSpPr>
              <a:spLocks noChangeArrowheads="1"/>
            </p:cNvSpPr>
            <p:nvPr/>
          </p:nvSpPr>
          <p:spPr bwMode="auto">
            <a:xfrm>
              <a:off x="2929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76</a:t>
              </a:r>
              <a:endParaRPr lang="en-US"/>
            </a:p>
          </p:txBody>
        </p:sp>
        <p:sp>
          <p:nvSpPr>
            <p:cNvPr id="11308" name="Rectangle 588"/>
            <p:cNvSpPr>
              <a:spLocks noChangeArrowheads="1"/>
            </p:cNvSpPr>
            <p:nvPr/>
          </p:nvSpPr>
          <p:spPr bwMode="auto">
            <a:xfrm>
              <a:off x="3087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77</a:t>
              </a:r>
              <a:endParaRPr lang="en-US"/>
            </a:p>
          </p:txBody>
        </p:sp>
        <p:sp>
          <p:nvSpPr>
            <p:cNvPr id="11309" name="Rectangle 589"/>
            <p:cNvSpPr>
              <a:spLocks noChangeArrowheads="1"/>
            </p:cNvSpPr>
            <p:nvPr/>
          </p:nvSpPr>
          <p:spPr bwMode="auto">
            <a:xfrm>
              <a:off x="3245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78</a:t>
              </a:r>
              <a:endParaRPr lang="en-US"/>
            </a:p>
          </p:txBody>
        </p:sp>
        <p:sp>
          <p:nvSpPr>
            <p:cNvPr id="11310" name="Rectangle 590"/>
            <p:cNvSpPr>
              <a:spLocks noChangeArrowheads="1"/>
            </p:cNvSpPr>
            <p:nvPr/>
          </p:nvSpPr>
          <p:spPr bwMode="auto">
            <a:xfrm>
              <a:off x="3403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79</a:t>
              </a:r>
              <a:endParaRPr lang="en-US"/>
            </a:p>
          </p:txBody>
        </p:sp>
        <p:sp>
          <p:nvSpPr>
            <p:cNvPr id="11311" name="Rectangle 591"/>
            <p:cNvSpPr>
              <a:spLocks noChangeArrowheads="1"/>
            </p:cNvSpPr>
            <p:nvPr/>
          </p:nvSpPr>
          <p:spPr bwMode="auto">
            <a:xfrm>
              <a:off x="3562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80</a:t>
              </a:r>
              <a:endParaRPr lang="en-US"/>
            </a:p>
          </p:txBody>
        </p:sp>
        <p:sp>
          <p:nvSpPr>
            <p:cNvPr id="11312" name="Rectangle 592"/>
            <p:cNvSpPr>
              <a:spLocks noChangeArrowheads="1"/>
            </p:cNvSpPr>
            <p:nvPr/>
          </p:nvSpPr>
          <p:spPr bwMode="auto">
            <a:xfrm>
              <a:off x="3720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81</a:t>
              </a:r>
              <a:endParaRPr lang="en-US"/>
            </a:p>
          </p:txBody>
        </p:sp>
        <p:sp>
          <p:nvSpPr>
            <p:cNvPr id="11313" name="Rectangle 593"/>
            <p:cNvSpPr>
              <a:spLocks noChangeArrowheads="1"/>
            </p:cNvSpPr>
            <p:nvPr/>
          </p:nvSpPr>
          <p:spPr bwMode="auto">
            <a:xfrm>
              <a:off x="3878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82</a:t>
              </a:r>
              <a:endParaRPr lang="en-US"/>
            </a:p>
          </p:txBody>
        </p:sp>
        <p:sp>
          <p:nvSpPr>
            <p:cNvPr id="11314" name="Rectangle 594"/>
            <p:cNvSpPr>
              <a:spLocks noChangeArrowheads="1"/>
            </p:cNvSpPr>
            <p:nvPr/>
          </p:nvSpPr>
          <p:spPr bwMode="auto">
            <a:xfrm>
              <a:off x="4036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83</a:t>
              </a:r>
              <a:endParaRPr lang="en-US"/>
            </a:p>
          </p:txBody>
        </p:sp>
        <p:sp>
          <p:nvSpPr>
            <p:cNvPr id="11315" name="Rectangle 595"/>
            <p:cNvSpPr>
              <a:spLocks noChangeArrowheads="1"/>
            </p:cNvSpPr>
            <p:nvPr/>
          </p:nvSpPr>
          <p:spPr bwMode="auto">
            <a:xfrm>
              <a:off x="4194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84</a:t>
              </a:r>
              <a:endParaRPr lang="en-US"/>
            </a:p>
          </p:txBody>
        </p:sp>
        <p:sp>
          <p:nvSpPr>
            <p:cNvPr id="11316" name="Rectangle 596"/>
            <p:cNvSpPr>
              <a:spLocks noChangeArrowheads="1"/>
            </p:cNvSpPr>
            <p:nvPr/>
          </p:nvSpPr>
          <p:spPr bwMode="auto">
            <a:xfrm>
              <a:off x="4353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85</a:t>
              </a:r>
              <a:endParaRPr lang="en-US"/>
            </a:p>
          </p:txBody>
        </p:sp>
        <p:sp>
          <p:nvSpPr>
            <p:cNvPr id="11317" name="Rectangle 597"/>
            <p:cNvSpPr>
              <a:spLocks noChangeArrowheads="1"/>
            </p:cNvSpPr>
            <p:nvPr/>
          </p:nvSpPr>
          <p:spPr bwMode="auto">
            <a:xfrm>
              <a:off x="4511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86</a:t>
              </a:r>
              <a:endParaRPr lang="en-US"/>
            </a:p>
          </p:txBody>
        </p:sp>
        <p:sp>
          <p:nvSpPr>
            <p:cNvPr id="11318" name="Rectangle 598"/>
            <p:cNvSpPr>
              <a:spLocks noChangeArrowheads="1"/>
            </p:cNvSpPr>
            <p:nvPr/>
          </p:nvSpPr>
          <p:spPr bwMode="auto">
            <a:xfrm>
              <a:off x="2089" y="1929"/>
              <a:ext cx="158" cy="159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Rectangle 599"/>
            <p:cNvSpPr>
              <a:spLocks noChangeArrowheads="1"/>
            </p:cNvSpPr>
            <p:nvPr/>
          </p:nvSpPr>
          <p:spPr bwMode="auto">
            <a:xfrm>
              <a:off x="2164" y="1935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11320" name="Rectangle 600"/>
            <p:cNvSpPr>
              <a:spLocks noChangeArrowheads="1"/>
            </p:cNvSpPr>
            <p:nvPr/>
          </p:nvSpPr>
          <p:spPr bwMode="auto">
            <a:xfrm>
              <a:off x="2247" y="1929"/>
              <a:ext cx="158" cy="159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1" name="Rectangle 601"/>
            <p:cNvSpPr>
              <a:spLocks noChangeArrowheads="1"/>
            </p:cNvSpPr>
            <p:nvPr/>
          </p:nvSpPr>
          <p:spPr bwMode="auto">
            <a:xfrm>
              <a:off x="2335" y="1935"/>
              <a:ext cx="4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11322" name="Rectangle 602"/>
            <p:cNvSpPr>
              <a:spLocks noChangeArrowheads="1"/>
            </p:cNvSpPr>
            <p:nvPr/>
          </p:nvSpPr>
          <p:spPr bwMode="auto">
            <a:xfrm>
              <a:off x="4669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87</a:t>
              </a:r>
              <a:endParaRPr lang="en-US"/>
            </a:p>
          </p:txBody>
        </p:sp>
        <p:sp>
          <p:nvSpPr>
            <p:cNvPr id="11323" name="Rectangle 603"/>
            <p:cNvSpPr>
              <a:spLocks noChangeArrowheads="1"/>
            </p:cNvSpPr>
            <p:nvPr/>
          </p:nvSpPr>
          <p:spPr bwMode="auto">
            <a:xfrm>
              <a:off x="4827" y="2108"/>
              <a:ext cx="11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88</a:t>
              </a:r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Tries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58F524-62FF-4F0A-BD71-56D03A2FF0C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mtClean="0"/>
              <a:t>Compressed Tries</a:t>
            </a:r>
            <a:endParaRPr lang="en-US" smtClean="0">
              <a:cs typeface="Tahoma" pitchFamily="34" charset="0"/>
            </a:endParaRPr>
          </a:p>
        </p:txBody>
      </p:sp>
      <p:sp>
        <p:nvSpPr>
          <p:cNvPr id="41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5052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A compressed trie has internal nodes of degree at least two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It is obtained from standard trie by compressing chains of “redundant”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ex. the “i” and “d” in “bid” are “redundant” because they signify the same word</a:t>
            </a:r>
            <a:endParaRPr lang="en-US" sz="180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962400" y="1066800"/>
          <a:ext cx="4845050" cy="2057400"/>
        </p:xfrm>
        <a:graphic>
          <a:graphicData uri="http://schemas.openxmlformats.org/presentationml/2006/ole">
            <p:oleObj spid="_x0000_s4098" name="VISIO" r:id="rId3" imgW="3877200" imgH="1647360" progId="Visio.Drawing.6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28600" y="3352800"/>
          <a:ext cx="7248525" cy="3189288"/>
        </p:xfrm>
        <a:graphic>
          <a:graphicData uri="http://schemas.openxmlformats.org/presentationml/2006/ole">
            <p:oleObj spid="_x0000_s4099" name="VISIO" r:id="rId4" imgW="5820120" imgH="2561760" progId="Visio.Drawing.6">
              <p:embed/>
            </p:oleObj>
          </a:graphicData>
        </a:graphic>
      </p:graphicFrame>
      <p:sp>
        <p:nvSpPr>
          <p:cNvPr id="4104" name="AutoShape 6"/>
          <p:cNvSpPr>
            <a:spLocks noChangeArrowheads="1"/>
          </p:cNvSpPr>
          <p:nvPr/>
        </p:nvSpPr>
        <p:spPr bwMode="auto">
          <a:xfrm rot="-2713369">
            <a:off x="6248400" y="3429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Tries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AC3DF1-E4D9-44FF-BB38-02E0D93D662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Compact Representation</a:t>
            </a: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1524000"/>
          </a:xfrm>
        </p:spPr>
        <p:txBody>
          <a:bodyPr/>
          <a:lstStyle/>
          <a:p>
            <a:pPr eaLnBrk="1" hangingPunct="1"/>
            <a:r>
              <a:rPr lang="en-US" sz="2000" smtClean="0"/>
              <a:t>Compact representation of a compressed trie for an array of</a:t>
            </a:r>
            <a:r>
              <a:rPr lang="en-US" sz="2000" b="1" i="1" smtClean="0">
                <a:latin typeface="Times New Roman" pitchFamily="18" charset="0"/>
              </a:rPr>
              <a:t> </a:t>
            </a:r>
            <a:r>
              <a:rPr lang="en-US" sz="2000" smtClean="0"/>
              <a:t>strings:</a:t>
            </a:r>
          </a:p>
          <a:p>
            <a:pPr lvl="1" eaLnBrk="1" hangingPunct="1"/>
            <a:r>
              <a:rPr lang="en-US" sz="1800" smtClean="0"/>
              <a:t>Stores at the nodes ranges of indices instead of substrings</a:t>
            </a:r>
          </a:p>
          <a:p>
            <a:pPr lvl="1" eaLnBrk="1" hangingPunct="1"/>
            <a:r>
              <a:rPr lang="en-US" sz="1800" smtClean="0"/>
              <a:t>Uses </a:t>
            </a:r>
            <a:r>
              <a:rPr lang="en-US" sz="1800" b="1" i="1" smtClean="0">
                <a:latin typeface="Times New Roman" pitchFamily="18" charset="0"/>
              </a:rPr>
              <a:t>O</a:t>
            </a:r>
            <a:r>
              <a:rPr lang="en-US" sz="1800" smtClean="0">
                <a:latin typeface="Times New Roman" pitchFamily="18" charset="0"/>
              </a:rPr>
              <a:t>(</a:t>
            </a:r>
            <a:r>
              <a:rPr lang="en-US" sz="1800" b="1" i="1" smtClean="0">
                <a:latin typeface="Times New Roman" pitchFamily="18" charset="0"/>
              </a:rPr>
              <a:t>s</a:t>
            </a:r>
            <a:r>
              <a:rPr lang="en-US" sz="1800" smtClean="0">
                <a:latin typeface="Times New Roman" pitchFamily="18" charset="0"/>
              </a:rPr>
              <a:t>) </a:t>
            </a:r>
            <a:r>
              <a:rPr lang="en-US" sz="1800" smtClean="0"/>
              <a:t>space, where </a:t>
            </a:r>
            <a:r>
              <a:rPr lang="en-US" sz="1800" b="1" i="1" smtClean="0">
                <a:latin typeface="Times New Roman" pitchFamily="18" charset="0"/>
              </a:rPr>
              <a:t>s </a:t>
            </a:r>
            <a:r>
              <a:rPr lang="en-US" sz="1800" smtClean="0"/>
              <a:t>is the number of strings in the array</a:t>
            </a:r>
          </a:p>
          <a:p>
            <a:pPr lvl="1" eaLnBrk="1" hangingPunct="1"/>
            <a:r>
              <a:rPr lang="en-US" sz="1800" smtClean="0"/>
              <a:t>Serves as an auxiliary index structure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676400" y="3048000"/>
          <a:ext cx="6145213" cy="1546225"/>
        </p:xfrm>
        <a:graphic>
          <a:graphicData uri="http://schemas.openxmlformats.org/presentationml/2006/ole">
            <p:oleObj spid="_x0000_s5122" name="VISIO" r:id="rId3" imgW="6144840" imgH="1545840" progId="Visio.Drawing.6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533400" y="4343400"/>
          <a:ext cx="8153400" cy="2041525"/>
        </p:xfrm>
        <a:graphic>
          <a:graphicData uri="http://schemas.openxmlformats.org/presentationml/2006/ole">
            <p:oleObj spid="_x0000_s5123" name="VISIO" r:id="rId4" imgW="6810840" imgH="1704960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Tries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897E25-F9A1-4BBD-8BD5-0892F7E0230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Suffix Trie</a:t>
            </a:r>
          </a:p>
        </p:txBody>
      </p:sp>
      <p:sp>
        <p:nvSpPr>
          <p:cNvPr id="61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838200"/>
          </a:xfrm>
        </p:spPr>
        <p:txBody>
          <a:bodyPr/>
          <a:lstStyle/>
          <a:p>
            <a:pPr eaLnBrk="1" hangingPunct="1"/>
            <a:r>
              <a:rPr lang="en-US" sz="2000" smtClean="0"/>
              <a:t>The suffix trie of a string </a:t>
            </a:r>
            <a:r>
              <a:rPr lang="en-US" sz="2000" b="1" i="1" smtClean="0">
                <a:latin typeface="Times New Roman" pitchFamily="18" charset="0"/>
              </a:rPr>
              <a:t>X</a:t>
            </a:r>
            <a:r>
              <a:rPr lang="en-US" sz="2000" smtClean="0"/>
              <a:t> is the compressed trie of all the suffixes of </a:t>
            </a:r>
            <a:r>
              <a:rPr lang="en-US" sz="2000" b="1" i="1" smtClean="0"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762000" y="3657600"/>
          <a:ext cx="8001000" cy="2300288"/>
        </p:xfrm>
        <a:graphic>
          <a:graphicData uri="http://schemas.openxmlformats.org/presentationml/2006/ole">
            <p:oleObj spid="_x0000_s6146" name="VISIO" r:id="rId3" imgW="5000400" imgH="1447560" progId="Visio.Drawing.6">
              <p:embed/>
            </p:oleObj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2971800" y="2514600"/>
          <a:ext cx="3505200" cy="901700"/>
        </p:xfrm>
        <a:graphic>
          <a:graphicData uri="http://schemas.openxmlformats.org/presentationml/2006/ole">
            <p:oleObj spid="_x0000_s6147" name="VISIO" r:id="rId4" imgW="1955520" imgH="504360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Tries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C48902-6EF8-45E6-8370-6D849561D7C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of Suffix Tries</a:t>
            </a:r>
          </a:p>
        </p:txBody>
      </p:sp>
      <p:sp>
        <p:nvSpPr>
          <p:cNvPr id="71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Compact representation of the suffix trie for a string </a:t>
            </a:r>
            <a:r>
              <a:rPr lang="en-US" sz="2400" b="1" i="1" smtClean="0">
                <a:latin typeface="Times New Roman" pitchFamily="18" charset="0"/>
              </a:rPr>
              <a:t>X</a:t>
            </a:r>
            <a:r>
              <a:rPr lang="en-US" altLang="en-US" sz="2400" smtClean="0"/>
              <a:t> of size </a:t>
            </a:r>
            <a:r>
              <a:rPr lang="en-US" sz="2400" b="1" i="1" smtClean="0">
                <a:latin typeface="Times New Roman" pitchFamily="18" charset="0"/>
              </a:rPr>
              <a:t>n</a:t>
            </a:r>
            <a:r>
              <a:rPr lang="en-US" altLang="en-US" sz="2400" smtClean="0"/>
              <a:t> from an alphabet of size </a:t>
            </a:r>
            <a:r>
              <a:rPr lang="en-US" sz="2400" b="1" i="1" smtClean="0">
                <a:latin typeface="Times New Roman" pitchFamily="18" charset="0"/>
              </a:rPr>
              <a:t>d</a:t>
            </a:r>
            <a:endParaRPr lang="en-US" sz="2400" b="1" i="1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Uses </a:t>
            </a:r>
            <a:r>
              <a:rPr lang="en-US" altLang="en-US" sz="2000" b="1" i="1" smtClean="0">
                <a:latin typeface="Times New Roman" pitchFamily="18" charset="0"/>
              </a:rPr>
              <a:t>O</a:t>
            </a:r>
            <a:r>
              <a:rPr lang="en-US" altLang="en-US" sz="2000" smtClean="0">
                <a:latin typeface="Times New Roman" pitchFamily="18" charset="0"/>
              </a:rPr>
              <a:t>(</a:t>
            </a:r>
            <a:r>
              <a:rPr lang="en-US" altLang="en-US" sz="2000" b="1" i="1" smtClean="0">
                <a:latin typeface="Times New Roman" pitchFamily="18" charset="0"/>
              </a:rPr>
              <a:t>n</a:t>
            </a:r>
            <a:r>
              <a:rPr lang="en-US" altLang="en-US" sz="2000" smtClean="0">
                <a:latin typeface="Times New Roman" pitchFamily="18" charset="0"/>
              </a:rPr>
              <a:t>)</a:t>
            </a:r>
            <a:r>
              <a:rPr lang="en-US" altLang="en-US" sz="2000" smtClean="0"/>
              <a:t>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Supports arbitrary pattern matching queries in </a:t>
            </a:r>
            <a:r>
              <a:rPr lang="en-US" sz="2000" b="1" i="1" smtClean="0">
                <a:latin typeface="Times New Roman" pitchFamily="18" charset="0"/>
              </a:rPr>
              <a:t>X</a:t>
            </a:r>
            <a:r>
              <a:rPr lang="en-US" altLang="en-US" sz="2000" smtClean="0"/>
              <a:t> in </a:t>
            </a:r>
            <a:r>
              <a:rPr lang="en-US" altLang="en-US" sz="2000" b="1" i="1" smtClean="0">
                <a:latin typeface="Times New Roman" pitchFamily="18" charset="0"/>
              </a:rPr>
              <a:t>O</a:t>
            </a:r>
            <a:r>
              <a:rPr lang="en-US" altLang="en-US" sz="2000" smtClean="0">
                <a:latin typeface="Times New Roman" pitchFamily="18" charset="0"/>
              </a:rPr>
              <a:t>(</a:t>
            </a:r>
            <a:r>
              <a:rPr lang="en-US" altLang="en-US" sz="2000" b="1" i="1" smtClean="0">
                <a:latin typeface="Times New Roman" pitchFamily="18" charset="0"/>
              </a:rPr>
              <a:t>dm</a:t>
            </a:r>
            <a:r>
              <a:rPr lang="en-US" altLang="en-US" sz="2000" smtClean="0">
                <a:latin typeface="Times New Roman" pitchFamily="18" charset="0"/>
              </a:rPr>
              <a:t>)</a:t>
            </a:r>
            <a:r>
              <a:rPr lang="en-US" altLang="en-US" sz="2000" smtClean="0"/>
              <a:t> time, where </a:t>
            </a:r>
            <a:r>
              <a:rPr lang="en-US" altLang="en-US" sz="2000" b="1" i="1" smtClean="0">
                <a:latin typeface="Times New Roman" pitchFamily="18" charset="0"/>
              </a:rPr>
              <a:t>m</a:t>
            </a:r>
            <a:r>
              <a:rPr lang="en-US" altLang="en-US" sz="2000" smtClean="0"/>
              <a:t> is the size of the pattern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Can be constructed in </a:t>
            </a:r>
            <a:r>
              <a:rPr lang="en-US" altLang="en-US" sz="2000" b="1" i="1" smtClean="0">
                <a:latin typeface="Times New Roman" pitchFamily="18" charset="0"/>
              </a:rPr>
              <a:t>O</a:t>
            </a:r>
            <a:r>
              <a:rPr lang="en-US" altLang="en-US" sz="2000" smtClean="0">
                <a:latin typeface="Times New Roman" pitchFamily="18" charset="0"/>
              </a:rPr>
              <a:t>(</a:t>
            </a:r>
            <a:r>
              <a:rPr lang="en-US" altLang="en-US" sz="2000" b="1" i="1" smtClean="0">
                <a:latin typeface="Times New Roman" pitchFamily="18" charset="0"/>
              </a:rPr>
              <a:t>n</a:t>
            </a:r>
            <a:r>
              <a:rPr lang="en-US" altLang="en-US" sz="2000" smtClean="0">
                <a:latin typeface="Times New Roman" pitchFamily="18" charset="0"/>
              </a:rPr>
              <a:t>)</a:t>
            </a:r>
            <a:r>
              <a:rPr lang="en-US" altLang="en-US" sz="2000" smtClean="0"/>
              <a:t> time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066800" y="4191000"/>
          <a:ext cx="7596188" cy="2036763"/>
        </p:xfrm>
        <a:graphic>
          <a:graphicData uri="http://schemas.openxmlformats.org/presentationml/2006/ole">
            <p:oleObj spid="_x0000_s7170" name="VISIO" r:id="rId3" imgW="5076360" imgH="1361520" progId="Visio.Drawing.6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352800" y="3505200"/>
          <a:ext cx="2943225" cy="757238"/>
        </p:xfrm>
        <a:graphic>
          <a:graphicData uri="http://schemas.openxmlformats.org/presentationml/2006/ole">
            <p:oleObj spid="_x0000_s7171" name="VISIO" r:id="rId4" imgW="1955520" imgH="504360" progId="Visio.Drawing.6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5823</TotalTime>
  <Words>903</Words>
  <Application>Microsoft Office PowerPoint</Application>
  <PresentationFormat>On-screen Show (4:3)</PresentationFormat>
  <Paragraphs>386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Tahoma</vt:lpstr>
      <vt:lpstr>Arial</vt:lpstr>
      <vt:lpstr>Wingdings</vt:lpstr>
      <vt:lpstr>Times New Roman</vt:lpstr>
      <vt:lpstr>Symbol</vt:lpstr>
      <vt:lpstr>Blueprint</vt:lpstr>
      <vt:lpstr>Microsoft Visio Drawing</vt:lpstr>
      <vt:lpstr>Tries</vt:lpstr>
      <vt:lpstr>Preprocessing Strings</vt:lpstr>
      <vt:lpstr>Standard Tries</vt:lpstr>
      <vt:lpstr>Analysis of Standard Tries</vt:lpstr>
      <vt:lpstr>Word Matching with a Trie</vt:lpstr>
      <vt:lpstr>Compressed Tries</vt:lpstr>
      <vt:lpstr>Compact Representation</vt:lpstr>
      <vt:lpstr>Suffix Trie</vt:lpstr>
      <vt:lpstr>Analysis of Suffix Tries</vt:lpstr>
      <vt:lpstr>Encoding Trie (1)</vt:lpstr>
      <vt:lpstr>Encoding Trie (2)</vt:lpstr>
      <vt:lpstr>Huffman’s Algorithm</vt:lpstr>
      <vt:lpstr>Example</vt:lpstr>
    </vt:vector>
  </TitlesOfParts>
  <Company>Brown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Gururajan</cp:lastModifiedBy>
  <cp:revision>1096</cp:revision>
  <dcterms:created xsi:type="dcterms:W3CDTF">2002-01-21T02:22:10Z</dcterms:created>
  <dcterms:modified xsi:type="dcterms:W3CDTF">2017-07-15T04:54:43Z</dcterms:modified>
</cp:coreProperties>
</file>