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4704" autoAdjust="0"/>
  </p:normalViewPr>
  <p:slideViewPr>
    <p:cSldViewPr>
      <p:cViewPr varScale="1">
        <p:scale>
          <a:sx n="85" d="100"/>
          <a:sy n="85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AF33-CADE-4777-86BC-21A8A7E60E1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009E-68E6-49C1-A1F4-69FB61D1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 One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tors Precedence and Associativity in C with Table | Codinge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52928" cy="6480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tor Precedence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"/>
            <a:ext cx="676875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Additional Slides One</vt:lpstr>
      <vt:lpstr>Slide 2</vt:lpstr>
      <vt:lpstr>Slide 3</vt:lpstr>
    </vt:vector>
  </TitlesOfParts>
  <Company>BELAGAAVI, KARNATAKA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Slides One</dc:title>
  <dc:creator>Gururaj</dc:creator>
  <cp:lastModifiedBy>Gururaj</cp:lastModifiedBy>
  <cp:revision>2</cp:revision>
  <dcterms:created xsi:type="dcterms:W3CDTF">2022-06-10T16:51:21Z</dcterms:created>
  <dcterms:modified xsi:type="dcterms:W3CDTF">2022-06-10T16:56:07Z</dcterms:modified>
</cp:coreProperties>
</file>