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59" r:id="rId5"/>
    <p:sldId id="260" r:id="rId6"/>
    <p:sldId id="264"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6681" autoAdjust="0"/>
  </p:normalViewPr>
  <p:slideViewPr>
    <p:cSldViewPr snapToGrid="0">
      <p:cViewPr varScale="1">
        <p:scale>
          <a:sx n="112" d="100"/>
          <a:sy n="112"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F371-E465-46CB-8261-A43999F558DC}"/>
              </a:ext>
            </a:extLst>
          </p:cNvPr>
          <p:cNvSpPr>
            <a:spLocks noGrp="1"/>
          </p:cNvSpPr>
          <p:nvPr>
            <p:ph type="ctrTitle"/>
          </p:nvPr>
        </p:nvSpPr>
        <p:spPr>
          <a:xfrm>
            <a:off x="1242060" y="2222499"/>
            <a:ext cx="9024828" cy="2556933"/>
          </a:xfrm>
        </p:spPr>
        <p:txBody>
          <a:bodyPr/>
          <a:lstStyle/>
          <a:p>
            <a:br>
              <a:rPr lang="en-US" sz="3600" dirty="0">
                <a:solidFill>
                  <a:schemeClr val="bg2">
                    <a:lumMod val="90000"/>
                  </a:schemeClr>
                </a:solidFill>
              </a:rPr>
            </a:br>
            <a:br>
              <a:rPr lang="en-US" sz="3600" dirty="0">
                <a:solidFill>
                  <a:schemeClr val="bg2">
                    <a:lumMod val="90000"/>
                  </a:schemeClr>
                </a:solidFill>
              </a:rPr>
            </a:br>
            <a:br>
              <a:rPr lang="en-US" sz="3600" dirty="0">
                <a:solidFill>
                  <a:schemeClr val="bg2">
                    <a:lumMod val="90000"/>
                  </a:schemeClr>
                </a:solidFill>
              </a:rPr>
            </a:br>
            <a:br>
              <a:rPr lang="en-US" sz="3600" dirty="0">
                <a:solidFill>
                  <a:schemeClr val="bg2">
                    <a:lumMod val="90000"/>
                  </a:schemeClr>
                </a:solidFill>
              </a:rPr>
            </a:br>
            <a:br>
              <a:rPr lang="en-US" sz="3600" dirty="0">
                <a:solidFill>
                  <a:schemeClr val="bg2">
                    <a:lumMod val="90000"/>
                  </a:schemeClr>
                </a:solidFill>
              </a:rPr>
            </a:br>
            <a:r>
              <a:rPr lang="en-US" sz="2400" dirty="0">
                <a:solidFill>
                  <a:schemeClr val="bg2">
                    <a:lumMod val="90000"/>
                  </a:schemeClr>
                </a:solidFill>
              </a:rPr>
              <a:t>Mini Project-1</a:t>
            </a:r>
            <a:br>
              <a:rPr lang="en-US" sz="3600" dirty="0"/>
            </a:br>
            <a:r>
              <a:rPr lang="en-US" sz="6000" dirty="0"/>
              <a:t>QR CODE GENERATOR</a:t>
            </a:r>
            <a:br>
              <a:rPr lang="en-US" sz="6000" dirty="0"/>
            </a:br>
            <a:r>
              <a:rPr lang="en-US" sz="3200" dirty="0"/>
              <a:t>Abstract</a:t>
            </a:r>
            <a:br>
              <a:rPr lang="en-US" sz="6000" dirty="0"/>
            </a:br>
            <a:br>
              <a:rPr lang="en-US" dirty="0"/>
            </a:br>
            <a:endParaRPr lang="en-US" dirty="0"/>
          </a:p>
        </p:txBody>
      </p:sp>
      <p:sp>
        <p:nvSpPr>
          <p:cNvPr id="3" name="Subtitle 2">
            <a:extLst>
              <a:ext uri="{FF2B5EF4-FFF2-40B4-BE49-F238E27FC236}">
                <a16:creationId xmlns:a16="http://schemas.microsoft.com/office/drawing/2014/main" id="{E1D9FAFE-43FF-47D4-BDCA-AA2FD10D49C5}"/>
              </a:ext>
            </a:extLst>
          </p:cNvPr>
          <p:cNvSpPr>
            <a:spLocks noGrp="1"/>
          </p:cNvSpPr>
          <p:nvPr>
            <p:ph type="subTitle" idx="1"/>
          </p:nvPr>
        </p:nvSpPr>
        <p:spPr>
          <a:xfrm>
            <a:off x="1174530" y="3933049"/>
            <a:ext cx="8825658" cy="1461911"/>
          </a:xfrm>
        </p:spPr>
        <p:txBody>
          <a:bodyPr/>
          <a:lstStyle/>
          <a:p>
            <a:r>
              <a:rPr lang="en-US" dirty="0">
                <a:solidFill>
                  <a:schemeClr val="accent2">
                    <a:lumMod val="40000"/>
                    <a:lumOff val="60000"/>
                  </a:schemeClr>
                </a:solidFill>
              </a:rPr>
              <a:t>CHARAN RAJ                             1602-20-737-009</a:t>
            </a:r>
          </a:p>
          <a:p>
            <a:r>
              <a:rPr lang="en-US" dirty="0">
                <a:solidFill>
                  <a:schemeClr val="accent2">
                    <a:lumMod val="40000"/>
                    <a:lumOff val="60000"/>
                  </a:schemeClr>
                </a:solidFill>
              </a:rPr>
              <a:t>GOURI MANASA                        1602-20-737-014</a:t>
            </a:r>
          </a:p>
          <a:p>
            <a:r>
              <a:rPr lang="en-US">
                <a:solidFill>
                  <a:schemeClr val="accent2">
                    <a:lumMod val="40000"/>
                    <a:lumOff val="60000"/>
                  </a:schemeClr>
                </a:solidFill>
              </a:rPr>
              <a:t>SUHIDHAR                                   1602-20-737-048</a:t>
            </a:r>
            <a:endParaRPr lang="en-US" dirty="0">
              <a:solidFill>
                <a:schemeClr val="accent2">
                  <a:lumMod val="40000"/>
                  <a:lumOff val="60000"/>
                </a:schemeClr>
              </a:solidFill>
            </a:endParaRPr>
          </a:p>
        </p:txBody>
      </p:sp>
      <p:pic>
        <p:nvPicPr>
          <p:cNvPr id="7" name="Picture 6" descr="Qr code&#10;&#10;Description automatically generated">
            <a:extLst>
              <a:ext uri="{FF2B5EF4-FFF2-40B4-BE49-F238E27FC236}">
                <a16:creationId xmlns:a16="http://schemas.microsoft.com/office/drawing/2014/main" id="{F9AB0CA5-62AE-4629-BC51-719540578D56}"/>
              </a:ext>
            </a:extLst>
          </p:cNvPr>
          <p:cNvPicPr>
            <a:picLocks noChangeAspect="1"/>
          </p:cNvPicPr>
          <p:nvPr/>
        </p:nvPicPr>
        <p:blipFill>
          <a:blip r:embed="rId2"/>
          <a:stretch>
            <a:fillRect/>
          </a:stretch>
        </p:blipFill>
        <p:spPr>
          <a:xfrm>
            <a:off x="8342488" y="3270110"/>
            <a:ext cx="2694557" cy="2556933"/>
          </a:xfrm>
          <a:prstGeom prst="rect">
            <a:avLst/>
          </a:prstGeom>
        </p:spPr>
      </p:pic>
    </p:spTree>
    <p:extLst>
      <p:ext uri="{BB962C8B-B14F-4D97-AF65-F5344CB8AC3E}">
        <p14:creationId xmlns:p14="http://schemas.microsoft.com/office/powerpoint/2010/main" val="83235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80B4-8E57-414B-B832-7E70D05F9A50}"/>
              </a:ext>
            </a:extLst>
          </p:cNvPr>
          <p:cNvSpPr>
            <a:spLocks noGrp="1"/>
          </p:cNvSpPr>
          <p:nvPr>
            <p:ph type="title"/>
          </p:nvPr>
        </p:nvSpPr>
        <p:spPr>
          <a:xfrm>
            <a:off x="1154954" y="973668"/>
            <a:ext cx="8761413" cy="672252"/>
          </a:xfrm>
        </p:spPr>
        <p:txBody>
          <a:bodyPr/>
          <a:lstStyle/>
          <a:p>
            <a:r>
              <a:rPr lang="en-US" sz="4400" dirty="0">
                <a:latin typeface="Cooper Black" panose="0208090404030B020404" pitchFamily="18" charset="0"/>
              </a:rPr>
              <a:t>Summary of the Project:</a:t>
            </a:r>
          </a:p>
        </p:txBody>
      </p:sp>
      <p:sp>
        <p:nvSpPr>
          <p:cNvPr id="3" name="Content Placeholder 2">
            <a:extLst>
              <a:ext uri="{FF2B5EF4-FFF2-40B4-BE49-F238E27FC236}">
                <a16:creationId xmlns:a16="http://schemas.microsoft.com/office/drawing/2014/main" id="{7E2C8120-B9A5-48C5-A0CC-3AAD6801E953}"/>
              </a:ext>
            </a:extLst>
          </p:cNvPr>
          <p:cNvSpPr>
            <a:spLocks noGrp="1"/>
          </p:cNvSpPr>
          <p:nvPr>
            <p:ph idx="1"/>
          </p:nvPr>
        </p:nvSpPr>
        <p:spPr/>
        <p:txBody>
          <a:bodyPr>
            <a:normAutofit/>
          </a:bodyPr>
          <a:lstStyle/>
          <a:p>
            <a:r>
              <a:rPr lang="en-US" dirty="0"/>
              <a:t>A QR code is used to provide easy access to online information through the digital camera on a smartphone or tablet . </a:t>
            </a:r>
            <a:r>
              <a:rPr lang="en-US" sz="1800" b="0" i="0" dirty="0">
                <a:solidFill>
                  <a:srgbClr val="333333"/>
                </a:solidFill>
                <a:effectLst/>
              </a:rPr>
              <a:t>Quick Response (QR) codes seem to appear everywhere these days. We can see them on posters, websites, product packaging, online payment and many other. Using the QR codes is one of the most interesting ways of digitally connecting people to the internet via mobile  phones since the mobile  phones have become a basic  necessity thing of everyone.</a:t>
            </a:r>
          </a:p>
          <a:p>
            <a:r>
              <a:rPr lang="en-US" sz="1800" b="0" i="0" dirty="0">
                <a:solidFill>
                  <a:srgbClr val="333333"/>
                </a:solidFill>
                <a:effectLst/>
              </a:rPr>
              <a:t>In this project, we present a methodology and generate QR codes for student details, where the users need to enter their </a:t>
            </a:r>
            <a:r>
              <a:rPr lang="en-US" dirty="0">
                <a:solidFill>
                  <a:srgbClr val="333333"/>
                </a:solidFill>
              </a:rPr>
              <a:t>details</a:t>
            </a:r>
            <a:r>
              <a:rPr lang="en-US" sz="1800" b="0" i="0" dirty="0">
                <a:solidFill>
                  <a:srgbClr val="333333"/>
                </a:solidFill>
                <a:effectLst/>
              </a:rPr>
              <a:t> like name, roll no. </a:t>
            </a:r>
            <a:r>
              <a:rPr lang="en-US" dirty="0">
                <a:solidFill>
                  <a:srgbClr val="333333"/>
                </a:solidFill>
              </a:rPr>
              <a:t>After entering the details ,QR code is generated ,we can scan and see the output</a:t>
            </a:r>
            <a:r>
              <a:rPr lang="en-US" sz="1800" b="0" i="0" dirty="0">
                <a:solidFill>
                  <a:srgbClr val="333333"/>
                </a:solidFill>
                <a:effectLst/>
              </a:rPr>
              <a:t>.</a:t>
            </a:r>
            <a:endParaRPr lang="en-US" sz="1800" dirty="0"/>
          </a:p>
          <a:p>
            <a:endParaRPr lang="en-US" dirty="0"/>
          </a:p>
        </p:txBody>
      </p:sp>
    </p:spTree>
    <p:extLst>
      <p:ext uri="{BB962C8B-B14F-4D97-AF65-F5344CB8AC3E}">
        <p14:creationId xmlns:p14="http://schemas.microsoft.com/office/powerpoint/2010/main" val="57968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D890-F0EE-41FD-935E-85104EF77E42}"/>
              </a:ext>
            </a:extLst>
          </p:cNvPr>
          <p:cNvSpPr>
            <a:spLocks noGrp="1"/>
          </p:cNvSpPr>
          <p:nvPr>
            <p:ph type="title"/>
          </p:nvPr>
        </p:nvSpPr>
        <p:spPr>
          <a:xfrm>
            <a:off x="952500" y="792480"/>
            <a:ext cx="8963867" cy="888152"/>
          </a:xfrm>
        </p:spPr>
        <p:txBody>
          <a:bodyPr/>
          <a:lstStyle/>
          <a:p>
            <a:r>
              <a:rPr lang="en-IN" dirty="0">
                <a:latin typeface="Cooper Black" panose="0208090404030B020404" pitchFamily="18" charset="0"/>
              </a:rPr>
              <a:t>With this project, user will be able to:</a:t>
            </a:r>
            <a:endParaRPr lang="en-US"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0E6889C-264E-4B81-A2B6-5F7BCFFE33C3}"/>
              </a:ext>
            </a:extLst>
          </p:cNvPr>
          <p:cNvSpPr>
            <a:spLocks noGrp="1"/>
          </p:cNvSpPr>
          <p:nvPr>
            <p:ph idx="1"/>
          </p:nvPr>
        </p:nvSpPr>
        <p:spPr>
          <a:xfrm>
            <a:off x="1154954" y="3428999"/>
            <a:ext cx="8825659" cy="1876779"/>
          </a:xfrm>
        </p:spPr>
        <p:txBody>
          <a:bodyPr>
            <a:normAutofit/>
          </a:bodyPr>
          <a:lstStyle/>
          <a:p>
            <a:r>
              <a:rPr lang="en-US" dirty="0"/>
              <a:t>Generate QR code for given details.</a:t>
            </a:r>
          </a:p>
          <a:p>
            <a:r>
              <a:rPr lang="en-US" dirty="0"/>
              <a:t>View and scan the generated QR code.</a:t>
            </a:r>
          </a:p>
          <a:p>
            <a:r>
              <a:rPr lang="en-US" dirty="0"/>
              <a:t>By scanning the QR code  we can display the details of the student.</a:t>
            </a:r>
          </a:p>
          <a:p>
            <a:r>
              <a:rPr lang="en-US" dirty="0"/>
              <a:t>Download the generated QR.</a:t>
            </a:r>
          </a:p>
        </p:txBody>
      </p:sp>
    </p:spTree>
    <p:extLst>
      <p:ext uri="{BB962C8B-B14F-4D97-AF65-F5344CB8AC3E}">
        <p14:creationId xmlns:p14="http://schemas.microsoft.com/office/powerpoint/2010/main" val="131941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49D9-EC61-477D-9E59-665DF5B59102}"/>
              </a:ext>
            </a:extLst>
          </p:cNvPr>
          <p:cNvSpPr>
            <a:spLocks noGrp="1"/>
          </p:cNvSpPr>
          <p:nvPr>
            <p:ph type="title"/>
          </p:nvPr>
        </p:nvSpPr>
        <p:spPr/>
        <p:txBody>
          <a:bodyPr/>
          <a:lstStyle/>
          <a:p>
            <a:r>
              <a:rPr lang="en-US" sz="4400" dirty="0">
                <a:latin typeface="Cooper Black" panose="0208090404030B020404" pitchFamily="18" charset="0"/>
              </a:rPr>
              <a:t>Data Storage:</a:t>
            </a:r>
          </a:p>
        </p:txBody>
      </p:sp>
      <p:sp>
        <p:nvSpPr>
          <p:cNvPr id="3" name="Content Placeholder 2">
            <a:extLst>
              <a:ext uri="{FF2B5EF4-FFF2-40B4-BE49-F238E27FC236}">
                <a16:creationId xmlns:a16="http://schemas.microsoft.com/office/drawing/2014/main" id="{D6877AF4-0F62-4EC0-A4A2-A5892A7019CB}"/>
              </a:ext>
            </a:extLst>
          </p:cNvPr>
          <p:cNvSpPr>
            <a:spLocks noGrp="1"/>
          </p:cNvSpPr>
          <p:nvPr>
            <p:ph idx="1"/>
          </p:nvPr>
        </p:nvSpPr>
        <p:spPr>
          <a:xfrm>
            <a:off x="1154954" y="3544710"/>
            <a:ext cx="8825659" cy="2475089"/>
          </a:xfrm>
        </p:spPr>
        <p:txBody>
          <a:bodyPr/>
          <a:lstStyle/>
          <a:p>
            <a:r>
              <a:rPr lang="en-US" dirty="0"/>
              <a:t>A file for storing generated QR codes.</a:t>
            </a:r>
          </a:p>
        </p:txBody>
      </p:sp>
    </p:spTree>
    <p:extLst>
      <p:ext uri="{BB962C8B-B14F-4D97-AF65-F5344CB8AC3E}">
        <p14:creationId xmlns:p14="http://schemas.microsoft.com/office/powerpoint/2010/main" val="172759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B4AB-4314-4A7C-A4D3-8CC87476712A}"/>
              </a:ext>
            </a:extLst>
          </p:cNvPr>
          <p:cNvSpPr>
            <a:spLocks noGrp="1"/>
          </p:cNvSpPr>
          <p:nvPr>
            <p:ph type="title"/>
          </p:nvPr>
        </p:nvSpPr>
        <p:spPr/>
        <p:txBody>
          <a:bodyPr/>
          <a:lstStyle/>
          <a:p>
            <a:r>
              <a:rPr lang="en-US" sz="4400" dirty="0">
                <a:latin typeface="Cooper Black" panose="0208090404030B020404" pitchFamily="18" charset="0"/>
              </a:rPr>
              <a:t>GUI:</a:t>
            </a:r>
          </a:p>
        </p:txBody>
      </p:sp>
      <p:sp>
        <p:nvSpPr>
          <p:cNvPr id="3" name="Content Placeholder 2">
            <a:extLst>
              <a:ext uri="{FF2B5EF4-FFF2-40B4-BE49-F238E27FC236}">
                <a16:creationId xmlns:a16="http://schemas.microsoft.com/office/drawing/2014/main" id="{551D88CF-A818-4C86-80CD-7C6B7C0655DC}"/>
              </a:ext>
            </a:extLst>
          </p:cNvPr>
          <p:cNvSpPr>
            <a:spLocks noGrp="1"/>
          </p:cNvSpPr>
          <p:nvPr>
            <p:ph idx="1"/>
          </p:nvPr>
        </p:nvSpPr>
        <p:spPr>
          <a:xfrm>
            <a:off x="1154954" y="3429000"/>
            <a:ext cx="9942024" cy="2712156"/>
          </a:xfrm>
        </p:spPr>
        <p:txBody>
          <a:bodyPr/>
          <a:lstStyle/>
          <a:p>
            <a:r>
              <a:rPr lang="en-US" dirty="0"/>
              <a:t>Entering details page and to display generated QR.</a:t>
            </a:r>
          </a:p>
        </p:txBody>
      </p:sp>
    </p:spTree>
    <p:extLst>
      <p:ext uri="{BB962C8B-B14F-4D97-AF65-F5344CB8AC3E}">
        <p14:creationId xmlns:p14="http://schemas.microsoft.com/office/powerpoint/2010/main" val="329396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38C-D55A-4C8A-94E9-56F5B61CA3FE}"/>
              </a:ext>
            </a:extLst>
          </p:cNvPr>
          <p:cNvSpPr>
            <a:spLocks noGrp="1"/>
          </p:cNvSpPr>
          <p:nvPr>
            <p:ph type="title"/>
          </p:nvPr>
        </p:nvSpPr>
        <p:spPr/>
        <p:txBody>
          <a:bodyPr/>
          <a:lstStyle/>
          <a:p>
            <a:r>
              <a:rPr lang="en-US" sz="4400" dirty="0">
                <a:latin typeface="Cooper Black" panose="0208090404030B020404" pitchFamily="18" charset="0"/>
              </a:rPr>
              <a:t>How our project is different?</a:t>
            </a:r>
          </a:p>
        </p:txBody>
      </p:sp>
      <p:sp>
        <p:nvSpPr>
          <p:cNvPr id="3" name="Content Placeholder 2">
            <a:extLst>
              <a:ext uri="{FF2B5EF4-FFF2-40B4-BE49-F238E27FC236}">
                <a16:creationId xmlns:a16="http://schemas.microsoft.com/office/drawing/2014/main" id="{B22175C8-ADEA-43D1-AE15-34F4B011F822}"/>
              </a:ext>
            </a:extLst>
          </p:cNvPr>
          <p:cNvSpPr>
            <a:spLocks noGrp="1"/>
          </p:cNvSpPr>
          <p:nvPr>
            <p:ph idx="1"/>
          </p:nvPr>
        </p:nvSpPr>
        <p:spPr>
          <a:xfrm>
            <a:off x="1154954" y="3344778"/>
            <a:ext cx="8825659" cy="2675021"/>
          </a:xfrm>
        </p:spPr>
        <p:txBody>
          <a:bodyPr/>
          <a:lstStyle/>
          <a:p>
            <a:r>
              <a:rPr lang="en-US" dirty="0"/>
              <a:t>Generation of QR is a application already found but  in our project we are going to generate QR code for the student details entered and we are going to display the details when we scan the QR. And we are providing an option to save the generated QR codes.</a:t>
            </a:r>
          </a:p>
        </p:txBody>
      </p:sp>
    </p:spTree>
    <p:extLst>
      <p:ext uri="{BB962C8B-B14F-4D97-AF65-F5344CB8AC3E}">
        <p14:creationId xmlns:p14="http://schemas.microsoft.com/office/powerpoint/2010/main" val="98330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A620-7CCA-4C80-A6A4-0F72544E25F7}"/>
              </a:ext>
            </a:extLst>
          </p:cNvPr>
          <p:cNvSpPr>
            <a:spLocks noGrp="1"/>
          </p:cNvSpPr>
          <p:nvPr>
            <p:ph type="title"/>
          </p:nvPr>
        </p:nvSpPr>
        <p:spPr/>
        <p:txBody>
          <a:bodyPr/>
          <a:lstStyle/>
          <a:p>
            <a:r>
              <a:rPr lang="en-US" sz="4400" dirty="0">
                <a:latin typeface="Cooper Black" panose="0208090404030B020404" pitchFamily="18" charset="0"/>
              </a:rPr>
              <a:t>Future Scope:</a:t>
            </a:r>
          </a:p>
        </p:txBody>
      </p:sp>
      <p:sp>
        <p:nvSpPr>
          <p:cNvPr id="3" name="Content Placeholder 2">
            <a:extLst>
              <a:ext uri="{FF2B5EF4-FFF2-40B4-BE49-F238E27FC236}">
                <a16:creationId xmlns:a16="http://schemas.microsoft.com/office/drawing/2014/main" id="{3DC8E6DF-2A29-44FD-8632-CBF2B147578E}"/>
              </a:ext>
            </a:extLst>
          </p:cNvPr>
          <p:cNvSpPr>
            <a:spLocks noGrp="1"/>
          </p:cNvSpPr>
          <p:nvPr>
            <p:ph idx="1"/>
          </p:nvPr>
        </p:nvSpPr>
        <p:spPr>
          <a:xfrm>
            <a:off x="1154954" y="3262489"/>
            <a:ext cx="8825659" cy="2757310"/>
          </a:xfrm>
        </p:spPr>
        <p:txBody>
          <a:bodyPr/>
          <a:lstStyle/>
          <a:p>
            <a:r>
              <a:rPr lang="en-US" dirty="0"/>
              <a:t>As everything becoming online, it’s better and easy to store Student details online via QR codes. Writing student details on papers(records) or in word documents will take lot of time and lot of papers will be wasted rather if we store student details via QR code it is easy, better and time saving . And we can print the generated QR codes on the student Id cards, hall tickets etc.. . We hope that generation of QR codes for student details will be more successful as it is easy ,time saving and useful.</a:t>
            </a:r>
          </a:p>
        </p:txBody>
      </p:sp>
    </p:spTree>
    <p:extLst>
      <p:ext uri="{BB962C8B-B14F-4D97-AF65-F5344CB8AC3E}">
        <p14:creationId xmlns:p14="http://schemas.microsoft.com/office/powerpoint/2010/main" val="340143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D7CD-8FB8-400E-9B52-4DC36E41AFF3}"/>
              </a:ext>
            </a:extLst>
          </p:cNvPr>
          <p:cNvSpPr>
            <a:spLocks noGrp="1"/>
          </p:cNvSpPr>
          <p:nvPr>
            <p:ph type="ctrTitle"/>
          </p:nvPr>
        </p:nvSpPr>
        <p:spPr>
          <a:xfrm>
            <a:off x="1154955" y="1636889"/>
            <a:ext cx="8825658" cy="4120444"/>
          </a:xfrm>
        </p:spPr>
        <p:txBody>
          <a:bodyPr/>
          <a:lstStyle/>
          <a:p>
            <a:br>
              <a:rPr lang="en-US" dirty="0"/>
            </a:br>
            <a:r>
              <a:rPr lang="en-US" dirty="0"/>
              <a:t>              </a:t>
            </a:r>
            <a:r>
              <a:rPr lang="en-US" sz="9600" dirty="0">
                <a:latin typeface="Brush Script MT" panose="03060802040406070304" pitchFamily="66" charset="0"/>
              </a:rPr>
              <a:t>Thank you</a:t>
            </a:r>
            <a:br>
              <a:rPr lang="en-US" dirty="0"/>
            </a:br>
            <a:br>
              <a:rPr lang="en-US" dirty="0"/>
            </a:br>
            <a:endParaRPr lang="en-US" dirty="0"/>
          </a:p>
        </p:txBody>
      </p:sp>
    </p:spTree>
    <p:extLst>
      <p:ext uri="{BB962C8B-B14F-4D97-AF65-F5344CB8AC3E}">
        <p14:creationId xmlns:p14="http://schemas.microsoft.com/office/powerpoint/2010/main" val="3571117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{672895E4-6119-4EFA-9893-97A2B3C928A6}tf02900722</Template>
  <TotalTime>580</TotalTime>
  <Words>398</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Brush Script MT</vt:lpstr>
      <vt:lpstr>Century Gothic</vt:lpstr>
      <vt:lpstr>Cooper Black</vt:lpstr>
      <vt:lpstr>Wingdings 3</vt:lpstr>
      <vt:lpstr>Ion Boardroom</vt:lpstr>
      <vt:lpstr>     Mini Project-1 QR CODE GENERATOR Abstract  </vt:lpstr>
      <vt:lpstr>Summary of the Project:</vt:lpstr>
      <vt:lpstr>With this project, user will be able to:</vt:lpstr>
      <vt:lpstr>Data Storage:</vt:lpstr>
      <vt:lpstr>GUI:</vt:lpstr>
      <vt:lpstr>How our project is different?</vt:lpstr>
      <vt:lpstr>Future Scope: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  QR CODE GENERATOR  </dc:title>
  <dc:creator>20-737-009_MAHANKALI CHARAN RAJ</dc:creator>
  <cp:lastModifiedBy>20-737-009_MAHANKALI CHARAN RAJ</cp:lastModifiedBy>
  <cp:revision>10</cp:revision>
  <dcterms:created xsi:type="dcterms:W3CDTF">2021-10-29T08:28:40Z</dcterms:created>
  <dcterms:modified xsi:type="dcterms:W3CDTF">2022-01-17T10:18:03Z</dcterms:modified>
</cp:coreProperties>
</file>