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1" r:id="rId4"/>
    <p:sldId id="273" r:id="rId5"/>
    <p:sldId id="270" r:id="rId6"/>
    <p:sldId id="271" r:id="rId7"/>
    <p:sldId id="27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1/22/2022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1/22/2022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56D5-7620-470D-A131-FB2C77198F30}"/>
              </a:ext>
            </a:extLst>
          </p:cNvPr>
          <p:cNvSpPr>
            <a:spLocks noGrp="1"/>
          </p:cNvSpPr>
          <p:nvPr>
            <p:ph type="ctrTitle"/>
          </p:nvPr>
        </p:nvSpPr>
        <p:spPr>
          <a:xfrm>
            <a:off x="928287" y="1218953"/>
            <a:ext cx="10314858" cy="2456537"/>
          </a:xfrm>
        </p:spPr>
        <p:txBody>
          <a:bodyPr/>
          <a:lstStyle/>
          <a:p>
            <a:r>
              <a:rPr lang="en-US" sz="2400" dirty="0"/>
              <a:t>Mini Project-1</a:t>
            </a:r>
            <a:br>
              <a:rPr lang="en-US" sz="2400" dirty="0"/>
            </a:br>
            <a:r>
              <a:rPr lang="en-US" sz="8000" dirty="0">
                <a:latin typeface="Algerian" panose="04020705040A02060702" pitchFamily="82" charset="0"/>
              </a:rPr>
              <a:t>QR CODE GENERATOR</a:t>
            </a:r>
            <a:br>
              <a:rPr lang="en-US" dirty="0"/>
            </a:br>
            <a:endParaRPr lang="en-US" dirty="0"/>
          </a:p>
        </p:txBody>
      </p:sp>
      <p:sp>
        <p:nvSpPr>
          <p:cNvPr id="3" name="Subtitle 2">
            <a:extLst>
              <a:ext uri="{FF2B5EF4-FFF2-40B4-BE49-F238E27FC236}">
                <a16:creationId xmlns:a16="http://schemas.microsoft.com/office/drawing/2014/main" id="{A504F6BE-13EC-4AD4-9ED4-FC2B4F7BF359}"/>
              </a:ext>
            </a:extLst>
          </p:cNvPr>
          <p:cNvSpPr>
            <a:spLocks noGrp="1"/>
          </p:cNvSpPr>
          <p:nvPr>
            <p:ph type="subTitle" idx="1"/>
          </p:nvPr>
        </p:nvSpPr>
        <p:spPr>
          <a:xfrm>
            <a:off x="1041621" y="4047214"/>
            <a:ext cx="8825658" cy="1200647"/>
          </a:xfrm>
        </p:spPr>
        <p:txBody>
          <a:bodyPr>
            <a:normAutofit fontScale="92500" lnSpcReduction="20000"/>
          </a:bodyPr>
          <a:lstStyle/>
          <a:p>
            <a:r>
              <a:rPr lang="en-US" sz="2300" dirty="0">
                <a:solidFill>
                  <a:schemeClr val="accent2">
                    <a:lumMod val="40000"/>
                    <a:lumOff val="60000"/>
                  </a:schemeClr>
                </a:solidFill>
              </a:rPr>
              <a:t>CHARAN RAJ                             1602-20-737-009</a:t>
            </a:r>
          </a:p>
          <a:p>
            <a:r>
              <a:rPr lang="en-US" sz="2300" dirty="0">
                <a:solidFill>
                  <a:schemeClr val="accent2">
                    <a:lumMod val="40000"/>
                    <a:lumOff val="60000"/>
                  </a:schemeClr>
                </a:solidFill>
              </a:rPr>
              <a:t>GOURI MANASA                        1602-20-737-014</a:t>
            </a:r>
          </a:p>
          <a:p>
            <a:r>
              <a:rPr lang="en-US" sz="2300" dirty="0" err="1">
                <a:solidFill>
                  <a:schemeClr val="accent2">
                    <a:lumMod val="40000"/>
                    <a:lumOff val="60000"/>
                  </a:schemeClr>
                </a:solidFill>
              </a:rPr>
              <a:t>SUHIDhAR</a:t>
            </a:r>
            <a:r>
              <a:rPr lang="en-US" sz="2300" dirty="0">
                <a:solidFill>
                  <a:schemeClr val="accent2">
                    <a:lumMod val="40000"/>
                    <a:lumOff val="60000"/>
                  </a:schemeClr>
                </a:solidFill>
              </a:rPr>
              <a:t>                                   1602-20-737-048</a:t>
            </a:r>
          </a:p>
          <a:p>
            <a:endParaRPr lang="en-US" dirty="0"/>
          </a:p>
        </p:txBody>
      </p:sp>
      <p:pic>
        <p:nvPicPr>
          <p:cNvPr id="5" name="Picture 4" descr="Qr code&#10;&#10;Description automatically generated">
            <a:extLst>
              <a:ext uri="{FF2B5EF4-FFF2-40B4-BE49-F238E27FC236}">
                <a16:creationId xmlns:a16="http://schemas.microsoft.com/office/drawing/2014/main" id="{3B5A67ED-993E-492D-9340-1A4C9899EF0B}"/>
              </a:ext>
            </a:extLst>
          </p:cNvPr>
          <p:cNvPicPr>
            <a:picLocks noChangeAspect="1"/>
          </p:cNvPicPr>
          <p:nvPr/>
        </p:nvPicPr>
        <p:blipFill>
          <a:blip r:embed="rId2"/>
          <a:stretch>
            <a:fillRect/>
          </a:stretch>
        </p:blipFill>
        <p:spPr>
          <a:xfrm>
            <a:off x="8290245" y="3194585"/>
            <a:ext cx="2393342" cy="2266121"/>
          </a:xfrm>
          <a:prstGeom prst="rect">
            <a:avLst/>
          </a:prstGeom>
        </p:spPr>
      </p:pic>
    </p:spTree>
    <p:extLst>
      <p:ext uri="{BB962C8B-B14F-4D97-AF65-F5344CB8AC3E}">
        <p14:creationId xmlns:p14="http://schemas.microsoft.com/office/powerpoint/2010/main" val="238088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BFFB-F002-4C50-AA66-CF09151381EE}"/>
              </a:ext>
            </a:extLst>
          </p:cNvPr>
          <p:cNvSpPr>
            <a:spLocks noGrp="1"/>
          </p:cNvSpPr>
          <p:nvPr>
            <p:ph type="title"/>
          </p:nvPr>
        </p:nvSpPr>
        <p:spPr/>
        <p:txBody>
          <a:bodyPr/>
          <a:lstStyle/>
          <a:p>
            <a:r>
              <a:rPr lang="en-US" dirty="0">
                <a:latin typeface="Cooper Black" panose="0208090404030B020404" pitchFamily="18" charset="0"/>
              </a:rPr>
              <a:t>Abstract:</a:t>
            </a:r>
          </a:p>
        </p:txBody>
      </p:sp>
      <p:sp>
        <p:nvSpPr>
          <p:cNvPr id="3" name="Content Placeholder 2">
            <a:extLst>
              <a:ext uri="{FF2B5EF4-FFF2-40B4-BE49-F238E27FC236}">
                <a16:creationId xmlns:a16="http://schemas.microsoft.com/office/drawing/2014/main" id="{F8969C76-174C-428D-8C78-B0F45B61E353}"/>
              </a:ext>
            </a:extLst>
          </p:cNvPr>
          <p:cNvSpPr>
            <a:spLocks noGrp="1"/>
          </p:cNvSpPr>
          <p:nvPr>
            <p:ph idx="1"/>
          </p:nvPr>
        </p:nvSpPr>
        <p:spPr/>
        <p:txBody>
          <a:bodyPr/>
          <a:lstStyle/>
          <a:p>
            <a:r>
              <a:rPr lang="en-US" dirty="0"/>
              <a:t>A QR code is used to provide easy access to online information through the digital camera on a smartphone or tablet . </a:t>
            </a:r>
            <a:r>
              <a:rPr lang="en-US" sz="1800" b="0" i="0" dirty="0">
                <a:solidFill>
                  <a:srgbClr val="333333"/>
                </a:solidFill>
                <a:effectLst/>
              </a:rPr>
              <a:t>Quick Response (QR) codes seem to appear everywhere these days. We can see them on posters, websites, product packaging, online payment and many other. Using the QR codes is one of the most interesting ways of digitally connecting people to the internet via mobile  phones since the mobile  phones have become a basic  necessity thing of everyone.</a:t>
            </a:r>
          </a:p>
          <a:p>
            <a:r>
              <a:rPr lang="en-US" sz="1800" b="0" i="0" dirty="0">
                <a:solidFill>
                  <a:srgbClr val="333333"/>
                </a:solidFill>
                <a:effectLst/>
              </a:rPr>
              <a:t>In this project, we present a methodology and generate QR codes for student details, where the users need to enter their </a:t>
            </a:r>
            <a:r>
              <a:rPr lang="en-US" dirty="0">
                <a:solidFill>
                  <a:srgbClr val="333333"/>
                </a:solidFill>
              </a:rPr>
              <a:t>details</a:t>
            </a:r>
            <a:r>
              <a:rPr lang="en-US" sz="1800" b="0" i="0" dirty="0">
                <a:solidFill>
                  <a:srgbClr val="333333"/>
                </a:solidFill>
                <a:effectLst/>
              </a:rPr>
              <a:t> like name, roll no. </a:t>
            </a:r>
            <a:r>
              <a:rPr lang="en-US" dirty="0">
                <a:solidFill>
                  <a:srgbClr val="333333"/>
                </a:solidFill>
              </a:rPr>
              <a:t>After entering the details ,QR code is generated ,we can scan and see the output</a:t>
            </a:r>
            <a:r>
              <a:rPr lang="en-US" sz="1800" b="0" i="0" dirty="0">
                <a:solidFill>
                  <a:srgbClr val="333333"/>
                </a:solidFill>
                <a:effectLst/>
              </a:rPr>
              <a:t>.</a:t>
            </a:r>
            <a:endParaRPr lang="en-US" sz="1800" dirty="0"/>
          </a:p>
          <a:p>
            <a:endParaRPr lang="en-US" dirty="0"/>
          </a:p>
        </p:txBody>
      </p:sp>
    </p:spTree>
    <p:extLst>
      <p:ext uri="{BB962C8B-B14F-4D97-AF65-F5344CB8AC3E}">
        <p14:creationId xmlns:p14="http://schemas.microsoft.com/office/powerpoint/2010/main" val="370203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B807D612-4C1E-46DB-BA7F-3FC3C87D396F}"/>
              </a:ext>
            </a:extLst>
          </p:cNvPr>
          <p:cNvSpPr txBox="1"/>
          <p:nvPr/>
        </p:nvSpPr>
        <p:spPr>
          <a:xfrm>
            <a:off x="1044913" y="571500"/>
            <a:ext cx="3382297" cy="3281957"/>
          </a:xfrm>
          <a:prstGeom prst="rect">
            <a:avLst/>
          </a:prstGeom>
        </p:spPr>
        <p:txBody>
          <a:bodyPr vert="horz" lIns="91440" tIns="45720" rIns="91440" bIns="45720" rtlCol="0" anchor="b">
            <a:normAutofit/>
          </a:bodyPr>
          <a:lstStyle/>
          <a:p>
            <a:pPr>
              <a:spcBef>
                <a:spcPct val="0"/>
              </a:spcBef>
              <a:spcAft>
                <a:spcPts val="600"/>
              </a:spcAft>
            </a:pPr>
            <a:r>
              <a:rPr lang="en-US" sz="3200" b="0" i="0" kern="1200" dirty="0">
                <a:solidFill>
                  <a:schemeClr val="bg2"/>
                </a:solidFill>
                <a:latin typeface="Cooper Black" panose="0208090404030B020404" pitchFamily="18" charset="0"/>
                <a:ea typeface="+mj-ea"/>
                <a:cs typeface="+mj-cs"/>
              </a:rPr>
              <a:t>Use Case Diagram</a:t>
            </a:r>
          </a:p>
        </p:txBody>
      </p:sp>
      <p:pic>
        <p:nvPicPr>
          <p:cNvPr id="4" name="Picture 3" descr="Diagram&#10;&#10;Description automatically generated">
            <a:extLst>
              <a:ext uri="{FF2B5EF4-FFF2-40B4-BE49-F238E27FC236}">
                <a16:creationId xmlns:a16="http://schemas.microsoft.com/office/drawing/2014/main" id="{F3BCFC7C-9872-48FA-BDDA-4C3331A4498D}"/>
              </a:ext>
            </a:extLst>
          </p:cNvPr>
          <p:cNvPicPr>
            <a:picLocks noChangeAspect="1"/>
          </p:cNvPicPr>
          <p:nvPr/>
        </p:nvPicPr>
        <p:blipFill>
          <a:blip r:embed="rId3"/>
          <a:stretch>
            <a:fillRect/>
          </a:stretch>
        </p:blipFill>
        <p:spPr>
          <a:xfrm>
            <a:off x="4728415" y="1381648"/>
            <a:ext cx="6234017"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2980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9B49604B-87D3-416E-9232-A85A4B7009BF}"/>
              </a:ext>
            </a:extLst>
          </p:cNvPr>
          <p:cNvSpPr txBox="1"/>
          <p:nvPr/>
        </p:nvSpPr>
        <p:spPr>
          <a:xfrm>
            <a:off x="1339780" y="872611"/>
            <a:ext cx="3382297" cy="4628758"/>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3600" b="0" i="0" kern="1200" dirty="0">
                <a:solidFill>
                  <a:schemeClr val="bg2"/>
                </a:solidFill>
                <a:effectLst/>
                <a:latin typeface="Cooper Black" panose="0208090404030B020404" pitchFamily="18" charset="0"/>
                <a:ea typeface="+mj-ea"/>
                <a:cs typeface="+mj-cs"/>
              </a:rPr>
              <a:t>RESULT:</a:t>
            </a:r>
          </a:p>
          <a:p>
            <a:pPr>
              <a:lnSpc>
                <a:spcPct val="90000"/>
              </a:lnSpc>
              <a:spcBef>
                <a:spcPct val="0"/>
              </a:spcBef>
              <a:spcAft>
                <a:spcPts val="600"/>
              </a:spcAft>
            </a:pPr>
            <a:endParaRPr lang="en-US" sz="3200" b="0" i="0" kern="1200" dirty="0">
              <a:solidFill>
                <a:schemeClr val="bg2"/>
              </a:solidFill>
              <a:effectLst/>
              <a:latin typeface="+mj-lt"/>
              <a:ea typeface="+mj-ea"/>
              <a:cs typeface="+mj-cs"/>
            </a:endParaRPr>
          </a:p>
          <a:p>
            <a:pPr>
              <a:lnSpc>
                <a:spcPct val="90000"/>
              </a:lnSpc>
              <a:spcBef>
                <a:spcPct val="0"/>
              </a:spcBef>
              <a:spcAft>
                <a:spcPts val="600"/>
              </a:spcAft>
            </a:pPr>
            <a:r>
              <a:rPr lang="en-US" sz="3200" b="0" i="0" kern="1200" dirty="0">
                <a:solidFill>
                  <a:schemeClr val="bg2"/>
                </a:solidFill>
                <a:effectLst/>
                <a:latin typeface="+mj-lt"/>
                <a:ea typeface="+mj-ea"/>
                <a:cs typeface="+mj-cs"/>
              </a:rPr>
              <a:t>After running the code, a page is created with title “VASAVI COLLEGE OF ENGINEERING” ‘Enter details’.</a:t>
            </a:r>
          </a:p>
          <a:p>
            <a:pPr>
              <a:lnSpc>
                <a:spcPct val="90000"/>
              </a:lnSpc>
              <a:spcBef>
                <a:spcPct val="0"/>
              </a:spcBef>
              <a:spcAft>
                <a:spcPts val="600"/>
              </a:spcAft>
            </a:pPr>
            <a:endParaRPr lang="en-US" sz="3000" b="0" i="0" kern="1200" dirty="0">
              <a:solidFill>
                <a:schemeClr val="bg2"/>
              </a:solidFill>
              <a:latin typeface="+mj-lt"/>
              <a:ea typeface="+mj-ea"/>
              <a:cs typeface="+mj-cs"/>
            </a:endParaRPr>
          </a:p>
        </p:txBody>
      </p:sp>
      <p:pic>
        <p:nvPicPr>
          <p:cNvPr id="4" name="Picture 3" descr="Graphical user interface, application&#10;&#10;Description automatically generated">
            <a:extLst>
              <a:ext uri="{FF2B5EF4-FFF2-40B4-BE49-F238E27FC236}">
                <a16:creationId xmlns:a16="http://schemas.microsoft.com/office/drawing/2014/main" id="{BBC578F3-B20D-4A87-BFD9-2737F922EDB8}"/>
              </a:ext>
            </a:extLst>
          </p:cNvPr>
          <p:cNvPicPr>
            <a:picLocks noChangeAspect="1"/>
          </p:cNvPicPr>
          <p:nvPr/>
        </p:nvPicPr>
        <p:blipFill>
          <a:blip r:embed="rId3"/>
          <a:stretch>
            <a:fillRect/>
          </a:stretch>
        </p:blipFill>
        <p:spPr>
          <a:xfrm>
            <a:off x="5508785" y="1421562"/>
            <a:ext cx="5896507"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080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D550F629-CC9D-4CB6-B313-601C38A0F443}"/>
              </a:ext>
            </a:extLst>
          </p:cNvPr>
          <p:cNvSpPr txBox="1"/>
          <p:nvPr/>
        </p:nvSpPr>
        <p:spPr>
          <a:xfrm>
            <a:off x="1231023" y="1597827"/>
            <a:ext cx="3382297" cy="32819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0" i="0" kern="1200" dirty="0">
                <a:solidFill>
                  <a:schemeClr val="bg2"/>
                </a:solidFill>
                <a:effectLst/>
                <a:latin typeface="+mj-lt"/>
                <a:ea typeface="+mj-ea"/>
                <a:cs typeface="+mj-cs"/>
              </a:rPr>
              <a:t>Enter the corresponding details and submit to generate QR.</a:t>
            </a:r>
          </a:p>
          <a:p>
            <a:pPr>
              <a:lnSpc>
                <a:spcPct val="90000"/>
              </a:lnSpc>
              <a:spcBef>
                <a:spcPct val="0"/>
              </a:spcBef>
              <a:spcAft>
                <a:spcPts val="600"/>
              </a:spcAft>
            </a:pPr>
            <a:endParaRPr lang="en-US" sz="3800" b="0" i="0" kern="1200" dirty="0">
              <a:solidFill>
                <a:schemeClr val="bg2"/>
              </a:solidFill>
              <a:latin typeface="+mj-lt"/>
              <a:ea typeface="+mj-ea"/>
              <a:cs typeface="+mj-cs"/>
            </a:endParaRPr>
          </a:p>
        </p:txBody>
      </p:sp>
      <p:pic>
        <p:nvPicPr>
          <p:cNvPr id="4" name="Picture 3" descr="Graphical user interface, text, application&#10;&#10;Description automatically generated">
            <a:extLst>
              <a:ext uri="{FF2B5EF4-FFF2-40B4-BE49-F238E27FC236}">
                <a16:creationId xmlns:a16="http://schemas.microsoft.com/office/drawing/2014/main" id="{B058022F-BD1B-495E-8C05-D3E7CEE8379D}"/>
              </a:ext>
            </a:extLst>
          </p:cNvPr>
          <p:cNvPicPr>
            <a:picLocks noChangeAspect="1"/>
          </p:cNvPicPr>
          <p:nvPr/>
        </p:nvPicPr>
        <p:blipFill>
          <a:blip r:embed="rId3"/>
          <a:stretch>
            <a:fillRect/>
          </a:stretch>
        </p:blipFill>
        <p:spPr>
          <a:xfrm>
            <a:off x="5316829" y="1245296"/>
            <a:ext cx="5915345"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8303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10">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2" name="Rectangle 11">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8" name="Rectangle 19">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54DFD65F-C987-459B-B882-946F14AB79C5}"/>
              </a:ext>
            </a:extLst>
          </p:cNvPr>
          <p:cNvSpPr txBox="1"/>
          <p:nvPr/>
        </p:nvSpPr>
        <p:spPr>
          <a:xfrm>
            <a:off x="1448789" y="1676400"/>
            <a:ext cx="3382297" cy="32819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b="0" i="0" kern="1200" dirty="0">
                <a:solidFill>
                  <a:schemeClr val="bg2"/>
                </a:solidFill>
                <a:effectLst/>
                <a:latin typeface="+mj-lt"/>
                <a:ea typeface="+mj-ea"/>
                <a:cs typeface="+mj-cs"/>
              </a:rPr>
              <a:t>After submitting, QR code is generated, we can save it or we can scan to get the output.</a:t>
            </a:r>
          </a:p>
          <a:p>
            <a:pPr>
              <a:lnSpc>
                <a:spcPct val="90000"/>
              </a:lnSpc>
              <a:spcBef>
                <a:spcPct val="0"/>
              </a:spcBef>
              <a:spcAft>
                <a:spcPts val="600"/>
              </a:spcAft>
            </a:pPr>
            <a:endParaRPr lang="en-US" sz="3000" b="0" i="0" kern="1200" dirty="0">
              <a:solidFill>
                <a:schemeClr val="bg2"/>
              </a:solidFill>
              <a:latin typeface="+mj-lt"/>
              <a:ea typeface="+mj-ea"/>
              <a:cs typeface="+mj-cs"/>
            </a:endParaRPr>
          </a:p>
        </p:txBody>
      </p:sp>
      <p:pic>
        <p:nvPicPr>
          <p:cNvPr id="6" name="Picture 5" descr="Qr code&#10;&#10;Description automatically generated">
            <a:extLst>
              <a:ext uri="{FF2B5EF4-FFF2-40B4-BE49-F238E27FC236}">
                <a16:creationId xmlns:a16="http://schemas.microsoft.com/office/drawing/2014/main" id="{1E2B36AC-C298-4845-A526-FEEC1D9D0780}"/>
              </a:ext>
            </a:extLst>
          </p:cNvPr>
          <p:cNvPicPr>
            <a:picLocks noChangeAspect="1"/>
          </p:cNvPicPr>
          <p:nvPr/>
        </p:nvPicPr>
        <p:blipFill>
          <a:blip r:embed="rId3"/>
          <a:stretch>
            <a:fillRect/>
          </a:stretch>
        </p:blipFill>
        <p:spPr>
          <a:xfrm>
            <a:off x="5526379" y="1421562"/>
            <a:ext cx="5915345"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1150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22AA-0374-476D-ACD8-554EE79F4B04}"/>
              </a:ext>
            </a:extLst>
          </p:cNvPr>
          <p:cNvSpPr>
            <a:spLocks noGrp="1"/>
          </p:cNvSpPr>
          <p:nvPr>
            <p:ph type="ctrTitle"/>
          </p:nvPr>
        </p:nvSpPr>
        <p:spPr>
          <a:xfrm>
            <a:off x="1204687" y="1190171"/>
            <a:ext cx="4441370" cy="3437077"/>
          </a:xfrm>
        </p:spPr>
        <p:txBody>
          <a:bodyPr>
            <a:normAutofit/>
          </a:bodyPr>
          <a:lstStyle/>
          <a:p>
            <a:pPr>
              <a:lnSpc>
                <a:spcPct val="90000"/>
              </a:lnSpc>
            </a:pPr>
            <a:r>
              <a:rPr lang="en-US" sz="4600" dirty="0"/>
              <a:t>After scanning</a:t>
            </a:r>
            <a:br>
              <a:rPr lang="en-US" sz="4600" dirty="0"/>
            </a:br>
            <a:r>
              <a:rPr lang="en-US" sz="4600" dirty="0"/>
              <a:t>we will get </a:t>
            </a:r>
            <a:br>
              <a:rPr lang="en-US" sz="4600" dirty="0"/>
            </a:br>
            <a:r>
              <a:rPr lang="en-US" sz="4600" dirty="0"/>
              <a:t>the output. </a:t>
            </a:r>
          </a:p>
        </p:txBody>
      </p:sp>
      <p:pic>
        <p:nvPicPr>
          <p:cNvPr id="5" name="Picture 4" descr="Graphical user interface, application&#10;&#10;Description automatically generated">
            <a:extLst>
              <a:ext uri="{FF2B5EF4-FFF2-40B4-BE49-F238E27FC236}">
                <a16:creationId xmlns:a16="http://schemas.microsoft.com/office/drawing/2014/main" id="{BE8EC1BC-5C54-4FA0-81B8-33013BEE2BEA}"/>
              </a:ext>
            </a:extLst>
          </p:cNvPr>
          <p:cNvPicPr>
            <a:picLocks noChangeAspect="1"/>
          </p:cNvPicPr>
          <p:nvPr/>
        </p:nvPicPr>
        <p:blipFill>
          <a:blip r:embed="rId2"/>
          <a:stretch>
            <a:fillRect/>
          </a:stretch>
        </p:blipFill>
        <p:spPr>
          <a:xfrm>
            <a:off x="6328229" y="798286"/>
            <a:ext cx="3892285" cy="515257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16353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6DFF-9473-4E34-8E8F-F75A5DCF23FA}"/>
              </a:ext>
            </a:extLst>
          </p:cNvPr>
          <p:cNvSpPr>
            <a:spLocks noGrp="1"/>
          </p:cNvSpPr>
          <p:nvPr>
            <p:ph type="ctrTitle"/>
          </p:nvPr>
        </p:nvSpPr>
        <p:spPr/>
        <p:txBody>
          <a:bodyPr/>
          <a:lstStyle/>
          <a:p>
            <a:br>
              <a:rPr lang="en-US" dirty="0"/>
            </a:br>
            <a:br>
              <a:rPr lang="en-US" dirty="0"/>
            </a:br>
            <a:br>
              <a:rPr lang="en-US" dirty="0"/>
            </a:br>
            <a:r>
              <a:rPr lang="en-US" dirty="0"/>
              <a:t>               </a:t>
            </a:r>
            <a:r>
              <a:rPr lang="en-US" sz="9600" dirty="0">
                <a:latin typeface="Brush Script MT" panose="03060802040406070304" pitchFamily="66" charset="0"/>
                <a:ea typeface="Dotum" panose="020B0503020000020004" pitchFamily="34" charset="-127"/>
              </a:rPr>
              <a:t>Thank you</a:t>
            </a:r>
            <a:br>
              <a:rPr lang="en-US" dirty="0"/>
            </a:br>
            <a:endParaRPr lang="en-US" dirty="0"/>
          </a:p>
        </p:txBody>
      </p:sp>
    </p:spTree>
    <p:extLst>
      <p:ext uri="{BB962C8B-B14F-4D97-AF65-F5344CB8AC3E}">
        <p14:creationId xmlns:p14="http://schemas.microsoft.com/office/powerpoint/2010/main" val="3027411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215</TotalTime>
  <Words>226</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Brush Script MT</vt:lpstr>
      <vt:lpstr>Century Gothic</vt:lpstr>
      <vt:lpstr>Cooper Black</vt:lpstr>
      <vt:lpstr>Wingdings 3</vt:lpstr>
      <vt:lpstr>Ion Boardroom</vt:lpstr>
      <vt:lpstr>Mini Project-1 QR CODE GENERATOR </vt:lpstr>
      <vt:lpstr>Abstract:</vt:lpstr>
      <vt:lpstr>PowerPoint Presentation</vt:lpstr>
      <vt:lpstr>PowerPoint Presentation</vt:lpstr>
      <vt:lpstr>PowerPoint Presentation</vt:lpstr>
      <vt:lpstr>PowerPoint Presentation</vt:lpstr>
      <vt:lpstr>After scanning we will get  the output.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Project-1 QR CODE GENERATOR Use Case diagram and Activity diagram</dc:title>
  <dc:creator>20-737-009_MAHANKALI CHARAN RAJ</dc:creator>
  <cp:lastModifiedBy>20-737-009_MAHANKALI CHARAN RAJ</cp:lastModifiedBy>
  <cp:revision>8</cp:revision>
  <dcterms:created xsi:type="dcterms:W3CDTF">2022-01-17T06:56:20Z</dcterms:created>
  <dcterms:modified xsi:type="dcterms:W3CDTF">2022-01-22T17:23:42Z</dcterms:modified>
</cp:coreProperties>
</file>