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56D5-7620-470D-A131-FB2C77198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621" y="1369611"/>
            <a:ext cx="8938992" cy="1878496"/>
          </a:xfrm>
        </p:spPr>
        <p:txBody>
          <a:bodyPr/>
          <a:lstStyle/>
          <a:p>
            <a:r>
              <a:rPr lang="en-US" sz="2400" dirty="0"/>
              <a:t>Mini Project-1</a:t>
            </a:r>
            <a:br>
              <a:rPr lang="en-US" sz="2400" dirty="0"/>
            </a:br>
            <a:r>
              <a:rPr lang="en-US" sz="6000" dirty="0"/>
              <a:t>QR CODE GENERATOR</a:t>
            </a:r>
            <a:br>
              <a:rPr lang="en-US" dirty="0"/>
            </a:br>
            <a:r>
              <a:rPr lang="en-US" sz="3200" dirty="0"/>
              <a:t>Use Case diagram and Activity diagram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4F6BE-13EC-4AD4-9ED4-FC2B4F7BF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621" y="4047214"/>
            <a:ext cx="8825658" cy="1200647"/>
          </a:xfrm>
        </p:spPr>
        <p:txBody>
          <a:bodyPr>
            <a:normAutofit fontScale="92500" lnSpcReduction="20000"/>
          </a:bodyPr>
          <a:lstStyle/>
          <a:p>
            <a:r>
              <a:rPr lang="en-US" sz="23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CHARAN </a:t>
            </a:r>
            <a:r>
              <a:rPr lang="en-US" sz="2300">
                <a:solidFill>
                  <a:schemeClr val="accent2">
                    <a:lumMod val="40000"/>
                    <a:lumOff val="60000"/>
                  </a:schemeClr>
                </a:solidFill>
              </a:rPr>
              <a:t>RAJ                             1602-20-737-009</a:t>
            </a:r>
            <a:endParaRPr lang="en-US" sz="23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3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GOURI MANASA                        1602-20-737-014</a:t>
            </a:r>
          </a:p>
          <a:p>
            <a:r>
              <a:rPr lang="en-US" sz="23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SUHIDER                                      1602-20-737-048</a:t>
            </a:r>
          </a:p>
          <a:p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3B5A67ED-993E-492D-9340-1A4C9899E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995" y="3514476"/>
            <a:ext cx="2393342" cy="22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8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7C27-E17A-4A0F-887C-3420CB0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ooper Black" panose="0208090404030B020404" pitchFamily="18" charset="0"/>
              </a:rPr>
              <a:t>Steps involved: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DE80-ED9D-4785-A4E3-8A1ABD91C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172570"/>
            <a:ext cx="8761412" cy="2847230"/>
          </a:xfrm>
        </p:spPr>
        <p:txBody>
          <a:bodyPr/>
          <a:lstStyle/>
          <a:p>
            <a:r>
              <a:rPr lang="en-US" dirty="0"/>
              <a:t>Enter details.</a:t>
            </a:r>
          </a:p>
          <a:p>
            <a:r>
              <a:rPr lang="en-US" dirty="0"/>
              <a:t>Encode details and Generate QR code. </a:t>
            </a:r>
          </a:p>
          <a:p>
            <a:r>
              <a:rPr lang="en-US" dirty="0"/>
              <a:t>Save generated QR code in the local folder as .</a:t>
            </a:r>
            <a:r>
              <a:rPr lang="en-US" dirty="0" err="1"/>
              <a:t>png</a:t>
            </a:r>
            <a:r>
              <a:rPr lang="en-US" dirty="0"/>
              <a:t> file.</a:t>
            </a:r>
          </a:p>
          <a:p>
            <a:r>
              <a:rPr lang="en-US" dirty="0"/>
              <a:t>Scan the generated QR code.</a:t>
            </a:r>
          </a:p>
          <a:p>
            <a:r>
              <a:rPr lang="en-US" dirty="0"/>
              <a:t>Decode the QR code and retrieve the details.</a:t>
            </a:r>
          </a:p>
          <a:p>
            <a:r>
              <a:rPr lang="en-US" dirty="0"/>
              <a:t>Display the details.</a:t>
            </a:r>
          </a:p>
        </p:txBody>
      </p:sp>
    </p:spTree>
    <p:extLst>
      <p:ext uri="{BB962C8B-B14F-4D97-AF65-F5344CB8AC3E}">
        <p14:creationId xmlns:p14="http://schemas.microsoft.com/office/powerpoint/2010/main" val="184339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1AFA-18AF-493D-896B-12FB487D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ooper Black" panose="0208090404030B020404" pitchFamily="18" charset="0"/>
              </a:rPr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9BB3-7992-40F1-9EC9-F34EA159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3293532"/>
            <a:ext cx="8761412" cy="2590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User/Student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IN" dirty="0"/>
              <a:t>Enter details</a:t>
            </a:r>
          </a:p>
          <a:p>
            <a:r>
              <a:rPr lang="en-IN" dirty="0"/>
              <a:t>Scan the QR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280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3E70-9A06-443B-A359-DB6A54D3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ooper Black" panose="0208090404030B020404" pitchFamily="18" charset="0"/>
              </a:rPr>
              <a:t>Use  case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60CC-0B71-4021-913C-2A9A80E4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290273"/>
            <a:ext cx="8761412" cy="4349809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Name:</a:t>
            </a:r>
            <a:r>
              <a:rPr lang="en-US" sz="1600" dirty="0"/>
              <a:t> Details </a:t>
            </a:r>
          </a:p>
          <a:p>
            <a:pPr marL="0" indent="0">
              <a:buNone/>
            </a:pPr>
            <a:r>
              <a:rPr lang="en-US" sz="1600" b="1" dirty="0"/>
              <a:t>Actors: </a:t>
            </a:r>
            <a:r>
              <a:rPr lang="en-US" sz="1600" dirty="0"/>
              <a:t>User</a:t>
            </a:r>
          </a:p>
          <a:p>
            <a:pPr marL="0" indent="0">
              <a:buNone/>
            </a:pPr>
            <a:r>
              <a:rPr lang="en-US" sz="1600" b="1" dirty="0"/>
              <a:t>Description</a:t>
            </a:r>
            <a:r>
              <a:rPr lang="en-US" sz="1600" dirty="0"/>
              <a:t>: Allow the user to enter details.</a:t>
            </a:r>
          </a:p>
          <a:p>
            <a:pPr marL="0" indent="0">
              <a:buNone/>
            </a:pPr>
            <a:r>
              <a:rPr lang="en-US" sz="1600" b="1" dirty="0"/>
              <a:t>Precondition</a:t>
            </a:r>
            <a:r>
              <a:rPr lang="en-US" sz="1600" dirty="0"/>
              <a:t>: None</a:t>
            </a:r>
          </a:p>
          <a:p>
            <a:pPr marL="0" indent="0">
              <a:buNone/>
            </a:pPr>
            <a:r>
              <a:rPr lang="en-US" sz="1600" b="1" dirty="0"/>
              <a:t>Postcondition</a:t>
            </a:r>
            <a:r>
              <a:rPr lang="en-US" sz="1600" dirty="0"/>
              <a:t>: QR code is generated for the corresponding details.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79CA04-5148-4CF3-AFD2-9B201D73F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04176"/>
              </p:ext>
            </p:extLst>
          </p:nvPr>
        </p:nvGraphicFramePr>
        <p:xfrm>
          <a:off x="1861084" y="4315626"/>
          <a:ext cx="8128000" cy="20682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580904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79447528"/>
                    </a:ext>
                  </a:extLst>
                </a:gridCol>
              </a:tblGrid>
              <a:tr h="505588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68190"/>
                  </a:ext>
                </a:extLst>
              </a:tr>
              <a:tr h="689971">
                <a:tc>
                  <a:txBody>
                    <a:bodyPr/>
                    <a:lstStyle/>
                    <a:p>
                      <a:r>
                        <a:rPr lang="en-US" dirty="0"/>
                        <a:t>1)Enters the corresponding details and 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24928"/>
                  </a:ext>
                </a:extLst>
              </a:tr>
              <a:tr h="8726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2)QR code is generated for the given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282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27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A993-F359-4261-BAE0-D5D81613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ooper Black" panose="0208090404030B020404" pitchFamily="18" charset="0"/>
              </a:rPr>
              <a:t>Use case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79DE-4607-4E03-AEDB-8B797DF7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33002"/>
            <a:ext cx="8761412" cy="191425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Name:</a:t>
            </a:r>
            <a:r>
              <a:rPr lang="en-US" sz="1600" dirty="0"/>
              <a:t> Scan the code</a:t>
            </a:r>
          </a:p>
          <a:p>
            <a:pPr marL="0" indent="0">
              <a:buNone/>
            </a:pPr>
            <a:r>
              <a:rPr lang="en-US" sz="1600" b="1" dirty="0"/>
              <a:t>Actors: </a:t>
            </a:r>
            <a:r>
              <a:rPr lang="en-US" sz="1600" dirty="0"/>
              <a:t>Scanner</a:t>
            </a:r>
          </a:p>
          <a:p>
            <a:pPr marL="0" indent="0">
              <a:buNone/>
            </a:pPr>
            <a:r>
              <a:rPr lang="en-US" sz="1600" b="1" dirty="0"/>
              <a:t>Description</a:t>
            </a:r>
            <a:r>
              <a:rPr lang="en-US" sz="1600" dirty="0"/>
              <a:t>: Allows the scanner to scan the generated QR</a:t>
            </a:r>
          </a:p>
          <a:p>
            <a:pPr marL="0" indent="0">
              <a:buNone/>
            </a:pPr>
            <a:r>
              <a:rPr lang="en-US" sz="1600" b="1" dirty="0"/>
              <a:t>Precondition</a:t>
            </a:r>
            <a:r>
              <a:rPr lang="en-US" sz="1600" dirty="0"/>
              <a:t>: Use any app to scan</a:t>
            </a:r>
          </a:p>
          <a:p>
            <a:pPr marL="0" indent="0">
              <a:buNone/>
            </a:pPr>
            <a:r>
              <a:rPr lang="en-US" sz="1600" b="1" dirty="0"/>
              <a:t>Postcondition</a:t>
            </a:r>
            <a:r>
              <a:rPr lang="en-US" sz="1600" dirty="0"/>
              <a:t>: Scans the QR code which is generated and can save the QR.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929D1E-AA18-4306-9BD1-2EC827B74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419554"/>
              </p:ext>
            </p:extLst>
          </p:nvPr>
        </p:nvGraphicFramePr>
        <p:xfrm>
          <a:off x="1788366" y="4343369"/>
          <a:ext cx="7928293" cy="21087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2954">
                  <a:extLst>
                    <a:ext uri="{9D8B030D-6E8A-4147-A177-3AD203B41FA5}">
                      <a16:colId xmlns:a16="http://schemas.microsoft.com/office/drawing/2014/main" val="3256198937"/>
                    </a:ext>
                  </a:extLst>
                </a:gridCol>
                <a:gridCol w="3965339">
                  <a:extLst>
                    <a:ext uri="{9D8B030D-6E8A-4147-A177-3AD203B41FA5}">
                      <a16:colId xmlns:a16="http://schemas.microsoft.com/office/drawing/2014/main" val="792603263"/>
                    </a:ext>
                  </a:extLst>
                </a:gridCol>
              </a:tblGrid>
              <a:tr h="405093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34780"/>
                  </a:ext>
                </a:extLst>
              </a:tr>
              <a:tr h="405093">
                <a:tc>
                  <a:txBody>
                    <a:bodyPr/>
                    <a:lstStyle/>
                    <a:p>
                      <a:r>
                        <a:rPr lang="en-US" dirty="0"/>
                        <a:t>1)Scans the generated QR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967365"/>
                  </a:ext>
                </a:extLst>
              </a:tr>
              <a:tr h="12985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2)Displays the result which is encoded in the generated QR code. And saves the generated QR code in a local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0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90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7D612-4C1E-46DB-BA7F-3FC3C87D396F}"/>
              </a:ext>
            </a:extLst>
          </p:cNvPr>
          <p:cNvSpPr txBox="1"/>
          <p:nvPr/>
        </p:nvSpPr>
        <p:spPr>
          <a:xfrm>
            <a:off x="564022" y="521293"/>
            <a:ext cx="4153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oper Black" panose="0208090404030B020404" pitchFamily="18" charset="0"/>
              </a:rPr>
              <a:t>Use Case Diagram: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3BCFC7C-9872-48FA-BDDA-4C3331A4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85" y="1189792"/>
            <a:ext cx="6862272" cy="49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0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D3F4F-B7B9-4166-BD8D-CEE9FFFAEF3F}"/>
              </a:ext>
            </a:extLst>
          </p:cNvPr>
          <p:cNvSpPr txBox="1"/>
          <p:nvPr/>
        </p:nvSpPr>
        <p:spPr>
          <a:xfrm>
            <a:off x="666572" y="452927"/>
            <a:ext cx="393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oper Black" panose="0208090404030B020404" pitchFamily="18" charset="0"/>
              </a:rPr>
              <a:t>Activity Diagram: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F3847DA-5913-48C7-90B8-B366FED2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1446123"/>
            <a:ext cx="643027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1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6DFF-9473-4E34-8E8F-F75A5DCF2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</a:t>
            </a:r>
            <a:r>
              <a:rPr lang="en-US" sz="9600" dirty="0">
                <a:latin typeface="Brush Script MT" panose="03060802040406070304" pitchFamily="66" charset="0"/>
                <a:ea typeface="Dotum" panose="020B0503020000020004" pitchFamily="34" charset="-127"/>
              </a:rPr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11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138</TotalTime>
  <Words>221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Brush Script MT</vt:lpstr>
      <vt:lpstr>Century Gothic</vt:lpstr>
      <vt:lpstr>Cooper Black</vt:lpstr>
      <vt:lpstr>Wingdings 3</vt:lpstr>
      <vt:lpstr>Ion Boardroom</vt:lpstr>
      <vt:lpstr>Mini Project-1 QR CODE GENERATOR Use Case diagram and Activity diagram</vt:lpstr>
      <vt:lpstr>Steps involved:</vt:lpstr>
      <vt:lpstr>Use cases:</vt:lpstr>
      <vt:lpstr>Use  case 1:</vt:lpstr>
      <vt:lpstr>Use case 2:</vt:lpstr>
      <vt:lpstr>PowerPoint Presentation</vt:lpstr>
      <vt:lpstr>PowerPoint Presentation</vt:lpstr>
      <vt:lpstr>      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Project-1 QR CODE GENERATOR Use Case diagram and Activity diagram</dc:title>
  <dc:creator>20-737-009_MAHANKALI CHARAN RAJ</dc:creator>
  <cp:lastModifiedBy>20-737-009_MAHANKALI CHARAN RAJ</cp:lastModifiedBy>
  <cp:revision>4</cp:revision>
  <dcterms:created xsi:type="dcterms:W3CDTF">2022-01-17T06:56:20Z</dcterms:created>
  <dcterms:modified xsi:type="dcterms:W3CDTF">2022-01-17T09:19:58Z</dcterms:modified>
</cp:coreProperties>
</file>