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Krishna Ragala" userId="11fbad2a08365b97" providerId="LiveId" clId="{D3514A1A-970A-480A-A544-20192BB2187A}"/>
    <pc:docChg chg="modSld">
      <pc:chgData name="Bala Krishna Ragala" userId="11fbad2a08365b97" providerId="LiveId" clId="{D3514A1A-970A-480A-A544-20192BB2187A}" dt="2018-01-27T17:51:38.520" v="1"/>
      <pc:docMkLst>
        <pc:docMk/>
      </pc:docMkLst>
      <pc:sldChg chg="modAnim">
        <pc:chgData name="Bala Krishna Ragala" userId="11fbad2a08365b97" providerId="LiveId" clId="{D3514A1A-970A-480A-A544-20192BB2187A}" dt="2018-01-27T17:50:07.349" v="0"/>
        <pc:sldMkLst>
          <pc:docMk/>
          <pc:sldMk cId="0" sldId="267"/>
        </pc:sldMkLst>
      </pc:sldChg>
      <pc:sldChg chg="modAnim">
        <pc:chgData name="Bala Krishna Ragala" userId="11fbad2a08365b97" providerId="LiveId" clId="{D3514A1A-970A-480A-A544-20192BB2187A}" dt="2018-01-27T17:51:38.520" v="1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Keep to agenda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Know your students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Check retention periodically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Employ visual aids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various teaching techniques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real-life scenarios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positive reinforcement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2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63078"/>
            <a:ext cx="6858000" cy="17907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765"/>
            <a:ext cx="9144000" cy="22827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11900"/>
            <a:ext cx="6858000" cy="124182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3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95294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92" y="1698368"/>
            <a:ext cx="7451222" cy="2921626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73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213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4909185" cy="4358879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67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47952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92" y="1651026"/>
            <a:ext cx="7451222" cy="292162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37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34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119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940858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6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9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70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006"/>
            <a:ext cx="3868340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70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5006"/>
            <a:ext cx="3887391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83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934300"/>
            <a:ext cx="7451222" cy="99022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72" y="196336"/>
            <a:ext cx="1118946" cy="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97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8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buClr>
                <a:srgbClr val="50D7C8"/>
              </a:buClr>
              <a:defRPr sz="2400"/>
            </a:lvl1pPr>
            <a:lvl2pPr>
              <a:buClr>
                <a:srgbClr val="50D7C8"/>
              </a:buClr>
              <a:defRPr sz="2100"/>
            </a:lvl2pPr>
            <a:lvl3pPr>
              <a:buClr>
                <a:srgbClr val="50D7C8"/>
              </a:buClr>
              <a:defRPr sz="1800"/>
            </a:lvl3pPr>
            <a:lvl4pPr>
              <a:buClr>
                <a:srgbClr val="50D7C8"/>
              </a:buClr>
              <a:defRPr sz="1500"/>
            </a:lvl4pPr>
            <a:lvl5pPr>
              <a:buClr>
                <a:srgbClr val="50D7C8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10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1537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451222" cy="99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92" y="1739517"/>
            <a:ext cx="7451222" cy="292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3674"/>
            <a:ext cx="9144000" cy="34982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Module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Working with modules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4886325"/>
            <a:ext cx="1323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semver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MAJOR.MINOR.PATCH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ranges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2800" dirty="0">
                <a:solidFill>
                  <a:schemeClr val="tx1"/>
                </a:solidFill>
              </a:rPr>
              <a:t>Tilde Ranges</a:t>
            </a:r>
            <a:r>
              <a:rPr lang="en" sz="2800" dirty="0">
                <a:solidFill>
                  <a:schemeClr val="tx1"/>
                </a:solidFill>
                <a:sym typeface="Georgia"/>
              </a:rPr>
              <a:t> ~1.2.3 ~1.2 ~1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Allows patch-level changes if a minor version is specified on the comparator. Allows minor-level changes if not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~1.2.3 := &gt;=1.2.3 &lt;1.(2+1).0 := &gt;=1.2.3 &lt;1.3.0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~1.2 := &gt;=1.2.0 &lt;1.(2+1).0 := &gt;=1.2.0 &lt;1.3.0 (Same as 1.2.x)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~1 := &gt;=1.0.0 &lt;(1+1).0.0 := &gt;=1.0.0 &lt;2.0.0 (Same as 1.x)</a:t>
            </a:r>
            <a:endParaRPr lang="en" sz="2800" dirty="0">
              <a:solidFill>
                <a:schemeClr val="tx1"/>
              </a:solidFill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ranges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Aft>
                <a:spcPts val="1600"/>
              </a:spcAft>
            </a:pPr>
            <a:r>
              <a:rPr lang="en" sz="2800" dirty="0">
                <a:solidFill>
                  <a:schemeClr val="tx1"/>
                </a:solidFill>
              </a:rPr>
              <a:t>Caret Ranges</a:t>
            </a:r>
            <a:r>
              <a:rPr lang="en" sz="2800" dirty="0">
                <a:solidFill>
                  <a:schemeClr val="tx1"/>
                </a:solidFill>
                <a:sym typeface="Georgia"/>
              </a:rPr>
              <a:t> ^1.2.3 ^0.2.5 ^0.0.4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Allows changes that do not modify the left-most non-zero digit in the [major, minor, patch] tuple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^1.2.3 := &gt;=1.2.3 &lt;2.0.0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^0.2.3 := &gt;=0.2.3 &lt;0.3.0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^0.0.3 := &gt;=0.0.3 &lt;0.0.4</a:t>
            </a:r>
            <a:endParaRPr lang="en" sz="2800" dirty="0">
              <a:solidFill>
                <a:schemeClr val="tx1"/>
              </a:solidFill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2903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Summary 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053240"/>
            <a:ext cx="85206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Techniques for modularizing JavaScript code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Using require() to import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Using exports or module.exports to export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Types of modules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Overview and usage of npm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Understanding versioning and semver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Check your knowledge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xfrm>
            <a:off x="574492" y="1055598"/>
            <a:ext cx="7451222" cy="2921626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Which function is used to import modules?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Name 3 different module types?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How do you export a code from a module?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Code in how many files is a module?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What does npm stands for?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What does leftmost digit stands for in semver?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What is npm configuration file named 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Understanding modules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Usage of require, exports and module.exports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Types of modules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Knowing npm (node package manager)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Overview of package.json file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Publishing modules to npm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Javascript style of organizing code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A few different module systems available for JavaScript, but they all work in a similar way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Code in single file is a module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Expose functionality to outside world with exports or module.exports object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Import the modules using require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require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Node.js follows the CommonJS module system</a:t>
            </a:r>
            <a:endParaRPr lang="en" sz="2200" dirty="0">
              <a:solidFill>
                <a:schemeClr val="tx1"/>
              </a:solidFill>
            </a:endParaRP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require - builtin function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All require do is; </a:t>
            </a: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reads a javascript file</a:t>
            </a: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executes the file</a:t>
            </a: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return the exports object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module.exports or exports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module.exports is initialized to an empty object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exports is just a reference to module.exports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Whatever is contained in the module.exports variable at the end of your script is the exported value of your module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Whatever is contained in the module.exports variable is imported when used via require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Modules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dirty="0"/>
              <a:t>Builtin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" sz="1600" dirty="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i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Local or user define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" sz="1600" dirty="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logger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i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'./logger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Third party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const </a:t>
            </a:r>
            <a:r>
              <a:rPr lang="en" sz="1500" b="1" dirty="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500" i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'request'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npm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Package management tool for node js applications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npm help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83975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package.json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533400" indent="-457200">
              <a:lnSpc>
                <a:spcPct val="100000"/>
              </a:lnSpc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tx1"/>
                </a:solidFill>
              </a:rPr>
              <a:t>Configuration file for npm</a:t>
            </a:r>
          </a:p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tx1"/>
                </a:solidFill>
              </a:rPr>
              <a:t>Records metadata about current project, its dependencies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489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Georgia</vt:lpstr>
      <vt:lpstr>Arial</vt:lpstr>
      <vt:lpstr>Calibri</vt:lpstr>
      <vt:lpstr>Proxima Nova</vt:lpstr>
      <vt:lpstr>template</vt:lpstr>
      <vt:lpstr>Module 2 Working with modules</vt:lpstr>
      <vt:lpstr>Outline</vt:lpstr>
      <vt:lpstr>Modules</vt:lpstr>
      <vt:lpstr>require</vt:lpstr>
      <vt:lpstr>module.exports or exports</vt:lpstr>
      <vt:lpstr>Types of Modules</vt:lpstr>
      <vt:lpstr>npm </vt:lpstr>
      <vt:lpstr>npm help</vt:lpstr>
      <vt:lpstr>package.json</vt:lpstr>
      <vt:lpstr>semver</vt:lpstr>
      <vt:lpstr>Version ranges</vt:lpstr>
      <vt:lpstr>Version ranges</vt:lpstr>
      <vt:lpstr>Summary </vt:lpstr>
      <vt:lpstr>Check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Working with modules</dc:title>
  <cp:lastModifiedBy>Bala Krishna Ragala</cp:lastModifiedBy>
  <cp:revision>2</cp:revision>
  <dcterms:modified xsi:type="dcterms:W3CDTF">2018-01-27T17:51:43Z</dcterms:modified>
</cp:coreProperties>
</file>