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71A2B-AC40-FEFC-8B8D-A00A4215D51D}" v="445" dt="2022-02-16T01:02:31.735"/>
    <p1510:client id="{F4663A3F-990B-4905-9A89-BBBEE3276910}" v="655" dt="2022-02-15T20:31:0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CHARAN TEJ PATNALA" userId="S::spatnala@nbhealthtech.com::2f1f457d-7081-40e7-b4f0-fa2b16612853" providerId="AD" clId="Web-{95671A2B-AC40-FEFC-8B8D-A00A4215D51D}"/>
    <pc:docChg chg="addSld modSld">
      <pc:chgData name="SRI RAM CHARAN TEJ PATNALA" userId="S::spatnala@nbhealthtech.com::2f1f457d-7081-40e7-b4f0-fa2b16612853" providerId="AD" clId="Web-{95671A2B-AC40-FEFC-8B8D-A00A4215D51D}" dt="2022-02-16T01:02:28.266" v="256" actId="20577"/>
      <pc:docMkLst>
        <pc:docMk/>
      </pc:docMkLst>
      <pc:sldChg chg="addSp modSp">
        <pc:chgData name="SRI RAM CHARAN TEJ PATNALA" userId="S::spatnala@nbhealthtech.com::2f1f457d-7081-40e7-b4f0-fa2b16612853" providerId="AD" clId="Web-{95671A2B-AC40-FEFC-8B8D-A00A4215D51D}" dt="2022-02-16T01:02:28.266" v="256" actId="20577"/>
        <pc:sldMkLst>
          <pc:docMk/>
          <pc:sldMk cId="2907167981" sldId="258"/>
        </pc:sldMkLst>
        <pc:spChg chg="add mod">
          <ac:chgData name="SRI RAM CHARAN TEJ PATNALA" userId="S::spatnala@nbhealthtech.com::2f1f457d-7081-40e7-b4f0-fa2b16612853" providerId="AD" clId="Web-{95671A2B-AC40-FEFC-8B8D-A00A4215D51D}" dt="2022-02-16T01:02:28.266" v="256" actId="20577"/>
          <ac:spMkLst>
            <pc:docMk/>
            <pc:sldMk cId="2907167981" sldId="258"/>
            <ac:spMk id="2" creationId="{2DA200C1-3B53-40F8-A5FD-4063704C6876}"/>
          </ac:spMkLst>
        </pc:spChg>
      </pc:sldChg>
      <pc:sldChg chg="addSp modSp new">
        <pc:chgData name="SRI RAM CHARAN TEJ PATNALA" userId="S::spatnala@nbhealthtech.com::2f1f457d-7081-40e7-b4f0-fa2b16612853" providerId="AD" clId="Web-{95671A2B-AC40-FEFC-8B8D-A00A4215D51D}" dt="2022-02-16T01:02:24.594" v="255" actId="20577"/>
        <pc:sldMkLst>
          <pc:docMk/>
          <pc:sldMk cId="4197859344" sldId="259"/>
        </pc:sldMkLst>
        <pc:spChg chg="add mod">
          <ac:chgData name="SRI RAM CHARAN TEJ PATNALA" userId="S::spatnala@nbhealthtech.com::2f1f457d-7081-40e7-b4f0-fa2b16612853" providerId="AD" clId="Web-{95671A2B-AC40-FEFC-8B8D-A00A4215D51D}" dt="2022-02-16T01:02:24.594" v="255" actId="20577"/>
          <ac:spMkLst>
            <pc:docMk/>
            <pc:sldMk cId="4197859344" sldId="259"/>
            <ac:spMk id="2" creationId="{00605088-CB49-4B84-B9B9-B1F86BD83067}"/>
          </ac:spMkLst>
        </pc:spChg>
      </pc:sldChg>
    </pc:docChg>
  </pc:docChgLst>
  <pc:docChgLst>
    <pc:chgData name="SRI RAM CHARAN TEJ PATNALA" userId="S::spatnala@nbhealthtech.com::2f1f457d-7081-40e7-b4f0-fa2b16612853" providerId="AD" clId="Web-{F4663A3F-990B-4905-9A89-BBBEE3276910}"/>
    <pc:docChg chg="addSld modSld addMainMaster delMainMaster">
      <pc:chgData name="SRI RAM CHARAN TEJ PATNALA" userId="S::spatnala@nbhealthtech.com::2f1f457d-7081-40e7-b4f0-fa2b16612853" providerId="AD" clId="Web-{F4663A3F-990B-4905-9A89-BBBEE3276910}" dt="2022-02-15T20:31:01.295" v="387"/>
      <pc:docMkLst>
        <pc:docMk/>
      </pc:docMkLst>
      <pc:sldChg chg="addSp delSp modSp mod setBg modClrScheme chgLayout">
        <pc:chgData name="SRI RAM CHARAN TEJ PATNALA" userId="S::spatnala@nbhealthtech.com::2f1f457d-7081-40e7-b4f0-fa2b16612853" providerId="AD" clId="Web-{F4663A3F-990B-4905-9A89-BBBEE3276910}" dt="2022-02-15T20:30:47.982" v="386" actId="20577"/>
        <pc:sldMkLst>
          <pc:docMk/>
          <pc:sldMk cId="109857222" sldId="256"/>
        </pc:sldMkLst>
        <pc:spChg chg="mod">
          <ac:chgData name="SRI RAM CHARAN TEJ PATNALA" userId="S::spatnala@nbhealthtech.com::2f1f457d-7081-40e7-b4f0-fa2b16612853" providerId="AD" clId="Web-{F4663A3F-990B-4905-9A89-BBBEE3276910}" dt="2022-02-15T18:37:47.196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RI RAM CHARAN TEJ PATNALA" userId="S::spatnala@nbhealthtech.com::2f1f457d-7081-40e7-b4f0-fa2b16612853" providerId="AD" clId="Web-{F4663A3F-990B-4905-9A89-BBBEE3276910}" dt="2022-02-15T18:38:11.072" v="2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30:47.982" v="386" actId="20577"/>
          <ac:spMkLst>
            <pc:docMk/>
            <pc:sldMk cId="109857222" sldId="256"/>
            <ac:spMk id="4" creationId="{816022FF-0174-47F6-AD43-DB5904EEBD0C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18:36:44.961" v="7"/>
          <ac:spMkLst>
            <pc:docMk/>
            <pc:sldMk cId="109857222" sldId="256"/>
            <ac:spMk id="6" creationId="{E3491F2D-6A4C-4584-991E-807B5C91CDA4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18:36:04.820" v="1"/>
          <ac:spMkLst>
            <pc:docMk/>
            <pc:sldMk cId="109857222" sldId="256"/>
            <ac:spMk id="9" creationId="{0E91F5CA-B392-444C-88E3-BF5BAAEBDEB0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18:36:04.820" v="1"/>
          <ac:spMkLst>
            <pc:docMk/>
            <pc:sldMk cId="109857222" sldId="256"/>
            <ac:spMk id="11" creationId="{0459807F-B6FA-44D3-9A53-C55B6B56884A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18:36:44.961" v="7"/>
          <ac:spMkLst>
            <pc:docMk/>
            <pc:sldMk cId="109857222" sldId="256"/>
            <ac:spMk id="14" creationId="{85CB65D0-496F-4797-A015-C85839E35D1A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18:36:44.961" v="7"/>
          <ac:spMkLst>
            <pc:docMk/>
            <pc:sldMk cId="109857222" sldId="256"/>
            <ac:spMk id="16" creationId="{95D2C779-8883-4E5F-A170-0F464918C1B7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18:37:31.696" v="9"/>
          <ac:spMkLst>
            <pc:docMk/>
            <pc:sldMk cId="109857222" sldId="256"/>
            <ac:spMk id="21" creationId="{76B77363-E0A5-4701-9ED0-E9BB2C6B4D63}"/>
          </ac:spMkLst>
        </pc:spChg>
        <pc:spChg chg="add">
          <ac:chgData name="SRI RAM CHARAN TEJ PATNALA" userId="S::spatnala@nbhealthtech.com::2f1f457d-7081-40e7-b4f0-fa2b16612853" providerId="AD" clId="Web-{F4663A3F-990B-4905-9A89-BBBEE3276910}" dt="2022-02-15T18:37:31.696" v="9"/>
          <ac:spMkLst>
            <pc:docMk/>
            <pc:sldMk cId="109857222" sldId="256"/>
            <ac:spMk id="28" creationId="{341BFA31-6544-45C2-9DA0-9E1C5E0B1959}"/>
          </ac:spMkLst>
        </pc:spChg>
        <pc:picChg chg="add del">
          <ac:chgData name="SRI RAM CHARAN TEJ PATNALA" userId="S::spatnala@nbhealthtech.com::2f1f457d-7081-40e7-b4f0-fa2b16612853" providerId="AD" clId="Web-{F4663A3F-990B-4905-9A89-BBBEE3276910}" dt="2022-02-15T18:36:04.820" v="1"/>
          <ac:picMkLst>
            <pc:docMk/>
            <pc:sldMk cId="109857222" sldId="256"/>
            <ac:picMk id="4" creationId="{D03B1229-CFE0-412A-AD38-3C18F01FEBDA}"/>
          </ac:picMkLst>
        </pc:picChg>
        <pc:picChg chg="add mod">
          <ac:chgData name="SRI RAM CHARAN TEJ PATNALA" userId="S::spatnala@nbhealthtech.com::2f1f457d-7081-40e7-b4f0-fa2b16612853" providerId="AD" clId="Web-{F4663A3F-990B-4905-9A89-BBBEE3276910}" dt="2022-02-15T18:37:31.696" v="9"/>
          <ac:picMkLst>
            <pc:docMk/>
            <pc:sldMk cId="109857222" sldId="256"/>
            <ac:picMk id="5" creationId="{F8D858FA-700F-42E9-B7DD-876FEBFEE8DB}"/>
          </ac:picMkLst>
        </pc:picChg>
        <pc:picChg chg="add mod ord">
          <ac:chgData name="SRI RAM CHARAN TEJ PATNALA" userId="S::spatnala@nbhealthtech.com::2f1f457d-7081-40e7-b4f0-fa2b16612853" providerId="AD" clId="Web-{F4663A3F-990B-4905-9A89-BBBEE3276910}" dt="2022-02-15T18:37:31.696" v="9"/>
          <ac:picMkLst>
            <pc:docMk/>
            <pc:sldMk cId="109857222" sldId="256"/>
            <ac:picMk id="15" creationId="{751CBD96-8CA2-4613-A257-047952BFD918}"/>
          </ac:picMkLst>
        </pc:picChg>
        <pc:cxnChg chg="add del">
          <ac:chgData name="SRI RAM CHARAN TEJ PATNALA" userId="S::spatnala@nbhealthtech.com::2f1f457d-7081-40e7-b4f0-fa2b16612853" providerId="AD" clId="Web-{F4663A3F-990B-4905-9A89-BBBEE3276910}" dt="2022-02-15T18:36:44.961" v="7"/>
          <ac:cxnSpMkLst>
            <pc:docMk/>
            <pc:sldMk cId="109857222" sldId="256"/>
            <ac:cxnSpMk id="13" creationId="{BD96A694-258D-4418-A83C-B9BA72FD44B8}"/>
          </ac:cxnSpMkLst>
        </pc:cxnChg>
        <pc:cxnChg chg="add del">
          <ac:chgData name="SRI RAM CHARAN TEJ PATNALA" userId="S::spatnala@nbhealthtech.com::2f1f457d-7081-40e7-b4f0-fa2b16612853" providerId="AD" clId="Web-{F4663A3F-990B-4905-9A89-BBBEE3276910}" dt="2022-02-15T18:37:31.696" v="9"/>
          <ac:cxnSpMkLst>
            <pc:docMk/>
            <pc:sldMk cId="109857222" sldId="256"/>
            <ac:cxnSpMk id="23" creationId="{F295AAA2-1E11-4525-B5C7-135F670315DF}"/>
          </ac:cxnSpMkLst>
        </pc:cxnChg>
        <pc:cxnChg chg="add">
          <ac:chgData name="SRI RAM CHARAN TEJ PATNALA" userId="S::spatnala@nbhealthtech.com::2f1f457d-7081-40e7-b4f0-fa2b16612853" providerId="AD" clId="Web-{F4663A3F-990B-4905-9A89-BBBEE3276910}" dt="2022-02-15T18:37:31.696" v="9"/>
          <ac:cxnSpMkLst>
            <pc:docMk/>
            <pc:sldMk cId="109857222" sldId="256"/>
            <ac:cxnSpMk id="30" creationId="{17594EFD-13B0-401C-9650-853A2EAE923D}"/>
          </ac:cxnSpMkLst>
        </pc:cxnChg>
        <pc:cxnChg chg="add">
          <ac:chgData name="SRI RAM CHARAN TEJ PATNALA" userId="S::spatnala@nbhealthtech.com::2f1f457d-7081-40e7-b4f0-fa2b16612853" providerId="AD" clId="Web-{F4663A3F-990B-4905-9A89-BBBEE3276910}" dt="2022-02-15T18:37:31.696" v="9"/>
          <ac:cxnSpMkLst>
            <pc:docMk/>
            <pc:sldMk cId="109857222" sldId="256"/>
            <ac:cxnSpMk id="32" creationId="{3EC41E46-FD55-45CE-BBBB-673BDF0205FC}"/>
          </ac:cxnSpMkLst>
        </pc:cxnChg>
      </pc:sldChg>
      <pc:sldChg chg="addSp delSp modSp new mod setBg modClrScheme delDesignElem chgLayout">
        <pc:chgData name="SRI RAM CHARAN TEJ PATNALA" userId="S::spatnala@nbhealthtech.com::2f1f457d-7081-40e7-b4f0-fa2b16612853" providerId="AD" clId="Web-{F4663A3F-990B-4905-9A89-BBBEE3276910}" dt="2022-02-15T20:28:20.824" v="368" actId="20577"/>
        <pc:sldMkLst>
          <pc:docMk/>
          <pc:sldMk cId="3675431737" sldId="257"/>
        </pc:sldMkLst>
        <pc:spChg chg="del mod">
          <ac:chgData name="SRI RAM CHARAN TEJ PATNALA" userId="S::spatnala@nbhealthtech.com::2f1f457d-7081-40e7-b4f0-fa2b16612853" providerId="AD" clId="Web-{F4663A3F-990B-4905-9A89-BBBEE3276910}" dt="2022-02-15T19:29:10.600" v="44"/>
          <ac:spMkLst>
            <pc:docMk/>
            <pc:sldMk cId="3675431737" sldId="257"/>
            <ac:spMk id="2" creationId="{224FFCE4-4128-4778-9DA7-5C98D760AF57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5:29.338" v="324" actId="1076"/>
          <ac:spMkLst>
            <pc:docMk/>
            <pc:sldMk cId="3675431737" sldId="257"/>
            <ac:spMk id="2" creationId="{FC5AAD3B-DC8C-414F-8479-6C5F205372F6}"/>
          </ac:spMkLst>
        </pc:spChg>
        <pc:spChg chg="del mod">
          <ac:chgData name="SRI RAM CHARAN TEJ PATNALA" userId="S::spatnala@nbhealthtech.com::2f1f457d-7081-40e7-b4f0-fa2b16612853" providerId="AD" clId="Web-{F4663A3F-990B-4905-9A89-BBBEE3276910}" dt="2022-02-15T19:29:10.600" v="44"/>
          <ac:spMkLst>
            <pc:docMk/>
            <pc:sldMk cId="3675431737" sldId="257"/>
            <ac:spMk id="3" creationId="{395149E4-AAFB-43AF-AFF0-F048CBD40B35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12:46.328" v="223" actId="20577"/>
          <ac:spMkLst>
            <pc:docMk/>
            <pc:sldMk cId="3675431737" sldId="257"/>
            <ac:spMk id="4" creationId="{C193A2EB-7DD0-47F7-B156-341708024D8E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19:29:39.382" v="47"/>
          <ac:spMkLst>
            <pc:docMk/>
            <pc:sldMk cId="3675431737" sldId="257"/>
            <ac:spMk id="5" creationId="{4CEA0F0E-32D1-44F2-A007-F907F147DD08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5:29.353" v="326" actId="1076"/>
          <ac:spMkLst>
            <pc:docMk/>
            <pc:sldMk cId="3675431737" sldId="257"/>
            <ac:spMk id="5" creationId="{74D2547B-706E-4218-871B-6B91A51A11C5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12:41.781" v="221" actId="20577"/>
          <ac:spMkLst>
            <pc:docMk/>
            <pc:sldMk cId="3675431737" sldId="257"/>
            <ac:spMk id="6" creationId="{A59CAC9A-5321-4B0D-B6B8-CB81E7FC6452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19:29:10.600" v="44"/>
          <ac:spMkLst>
            <pc:docMk/>
            <pc:sldMk cId="3675431737" sldId="257"/>
            <ac:spMk id="8" creationId="{5F710FDB-0919-493E-8539-8240C23F1EB2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5:56.463" v="336" actId="20577"/>
          <ac:spMkLst>
            <pc:docMk/>
            <pc:sldMk cId="3675431737" sldId="257"/>
            <ac:spMk id="8" creationId="{E2E11853-E306-4661-B117-76DBDD0A570D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8:20.824" v="368" actId="20577"/>
          <ac:spMkLst>
            <pc:docMk/>
            <pc:sldMk cId="3675431737" sldId="257"/>
            <ac:spMk id="10" creationId="{8DEF6EC5-6F61-41B4-81C4-1A65F23FDB0F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8:14.605" v="367" actId="20577"/>
          <ac:spMkLst>
            <pc:docMk/>
            <pc:sldMk cId="3675431737" sldId="257"/>
            <ac:spMk id="12" creationId="{97C697BC-2E64-4115-9387-858E48206BF7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20:23:13.195" v="299"/>
          <ac:spMkLst>
            <pc:docMk/>
            <pc:sldMk cId="3675431737" sldId="257"/>
            <ac:spMk id="13" creationId="{49732219-D197-4A04-A94F-B74BCACC2BE5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5:43.322" v="333" actId="1076"/>
          <ac:spMkLst>
            <pc:docMk/>
            <pc:sldMk cId="3675431737" sldId="257"/>
            <ac:spMk id="15" creationId="{E8686EE9-8395-4DD9-A807-A897CD861B10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6:43.729" v="349" actId="20577"/>
          <ac:spMkLst>
            <pc:docMk/>
            <pc:sldMk cId="3675431737" sldId="257"/>
            <ac:spMk id="16" creationId="{80C7B3EB-BC30-4766-B49B-7A05D27C52D7}"/>
          </ac:spMkLst>
        </pc:spChg>
        <pc:spChg chg="add del">
          <ac:chgData name="SRI RAM CHARAN TEJ PATNALA" userId="S::spatnala@nbhealthtech.com::2f1f457d-7081-40e7-b4f0-fa2b16612853" providerId="AD" clId="Web-{F4663A3F-990B-4905-9A89-BBBEE3276910}" dt="2022-02-15T20:26:52.776" v="352"/>
          <ac:spMkLst>
            <pc:docMk/>
            <pc:sldMk cId="3675431737" sldId="257"/>
            <ac:spMk id="18" creationId="{0BEDE27A-0045-4DA2-A997-D0E793B671D2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8:01.699" v="366" actId="20577"/>
          <ac:spMkLst>
            <pc:docMk/>
            <pc:sldMk cId="3675431737" sldId="257"/>
            <ac:spMk id="19" creationId="{B634D124-4975-4595-80E6-5112975143A4}"/>
          </ac:spMkLst>
        </pc:spChg>
        <pc:spChg chg="add mod">
          <ac:chgData name="SRI RAM CHARAN TEJ PATNALA" userId="S::spatnala@nbhealthtech.com::2f1f457d-7081-40e7-b4f0-fa2b16612853" providerId="AD" clId="Web-{F4663A3F-990B-4905-9A89-BBBEE3276910}" dt="2022-02-15T20:27:48.246" v="364" actId="1076"/>
          <ac:spMkLst>
            <pc:docMk/>
            <pc:sldMk cId="3675431737" sldId="257"/>
            <ac:spMk id="20" creationId="{1C023189-61F8-4F38-9B5F-2BBADBB9C71F}"/>
          </ac:spMkLst>
        </pc:spChg>
        <pc:cxnChg chg="add mod">
          <ac:chgData name="SRI RAM CHARAN TEJ PATNALA" userId="S::spatnala@nbhealthtech.com::2f1f457d-7081-40e7-b4f0-fa2b16612853" providerId="AD" clId="Web-{F4663A3F-990B-4905-9A89-BBBEE3276910}" dt="2022-02-15T20:25:29.338" v="325" actId="1076"/>
          <ac:cxnSpMkLst>
            <pc:docMk/>
            <pc:sldMk cId="3675431737" sldId="257"/>
            <ac:cxnSpMk id="3" creationId="{84E7C891-ACC3-4C6A-84CE-576EC025CF4D}"/>
          </ac:cxnSpMkLst>
        </pc:cxnChg>
        <pc:cxnChg chg="add mod">
          <ac:chgData name="SRI RAM CHARAN TEJ PATNALA" userId="S::spatnala@nbhealthtech.com::2f1f457d-7081-40e7-b4f0-fa2b16612853" providerId="AD" clId="Web-{F4663A3F-990B-4905-9A89-BBBEE3276910}" dt="2022-02-15T20:25:29.369" v="332" actId="1076"/>
          <ac:cxnSpMkLst>
            <pc:docMk/>
            <pc:sldMk cId="3675431737" sldId="257"/>
            <ac:cxnSpMk id="7" creationId="{496C0ED3-4566-4EC4-9FC4-7807EAF45BE8}"/>
          </ac:cxnSpMkLst>
        </pc:cxnChg>
        <pc:cxnChg chg="add mod">
          <ac:chgData name="SRI RAM CHARAN TEJ PATNALA" userId="S::spatnala@nbhealthtech.com::2f1f457d-7081-40e7-b4f0-fa2b16612853" providerId="AD" clId="Web-{F4663A3F-990B-4905-9A89-BBBEE3276910}" dt="2022-02-15T20:25:29.353" v="328" actId="1076"/>
          <ac:cxnSpMkLst>
            <pc:docMk/>
            <pc:sldMk cId="3675431737" sldId="257"/>
            <ac:cxnSpMk id="9" creationId="{9DC645AB-2BF7-49F1-962B-A266274E256F}"/>
          </ac:cxnSpMkLst>
        </pc:cxnChg>
        <pc:cxnChg chg="add del">
          <ac:chgData name="SRI RAM CHARAN TEJ PATNALA" userId="S::spatnala@nbhealthtech.com::2f1f457d-7081-40e7-b4f0-fa2b16612853" providerId="AD" clId="Web-{F4663A3F-990B-4905-9A89-BBBEE3276910}" dt="2022-02-15T19:29:10.600" v="44"/>
          <ac:cxnSpMkLst>
            <pc:docMk/>
            <pc:sldMk cId="3675431737" sldId="257"/>
            <ac:cxnSpMk id="10" creationId="{0AFF0B6C-73E2-4B40-9280-938C14922C87}"/>
          </ac:cxnSpMkLst>
        </pc:cxnChg>
        <pc:cxnChg chg="add mod">
          <ac:chgData name="SRI RAM CHARAN TEJ PATNALA" userId="S::spatnala@nbhealthtech.com::2f1f457d-7081-40e7-b4f0-fa2b16612853" providerId="AD" clId="Web-{F4663A3F-990B-4905-9A89-BBBEE3276910}" dt="2022-02-15T20:25:29.369" v="330" actId="1076"/>
          <ac:cxnSpMkLst>
            <pc:docMk/>
            <pc:sldMk cId="3675431737" sldId="257"/>
            <ac:cxnSpMk id="11" creationId="{D75ECDC4-A3ED-4AA4-8B78-6A6322245D66}"/>
          </ac:cxnSpMkLst>
        </pc:cxnChg>
        <pc:cxnChg chg="add del mod">
          <ac:chgData name="SRI RAM CHARAN TEJ PATNALA" userId="S::spatnala@nbhealthtech.com::2f1f457d-7081-40e7-b4f0-fa2b16612853" providerId="AD" clId="Web-{F4663A3F-990B-4905-9A89-BBBEE3276910}" dt="2022-02-15T20:23:45.633" v="303"/>
          <ac:cxnSpMkLst>
            <pc:docMk/>
            <pc:sldMk cId="3675431737" sldId="257"/>
            <ac:cxnSpMk id="14" creationId="{A023FE49-C883-4308-9053-9DAEABFE79CB}"/>
          </ac:cxnSpMkLst>
        </pc:cxnChg>
        <pc:cxnChg chg="add del mod">
          <ac:chgData name="SRI RAM CHARAN TEJ PATNALA" userId="S::spatnala@nbhealthtech.com::2f1f457d-7081-40e7-b4f0-fa2b16612853" providerId="AD" clId="Web-{F4663A3F-990B-4905-9A89-BBBEE3276910}" dt="2022-02-15T20:26:52.776" v="353"/>
          <ac:cxnSpMkLst>
            <pc:docMk/>
            <pc:sldMk cId="3675431737" sldId="257"/>
            <ac:cxnSpMk id="17" creationId="{960395D8-011D-4C85-B18A-9B95D0ADF379}"/>
          </ac:cxnSpMkLst>
        </pc:cxnChg>
      </pc:sldChg>
      <pc:sldChg chg="new">
        <pc:chgData name="SRI RAM CHARAN TEJ PATNALA" userId="S::spatnala@nbhealthtech.com::2f1f457d-7081-40e7-b4f0-fa2b16612853" providerId="AD" clId="Web-{F4663A3F-990B-4905-9A89-BBBEE3276910}" dt="2022-02-15T20:31:01.295" v="387"/>
        <pc:sldMkLst>
          <pc:docMk/>
          <pc:sldMk cId="2907167981" sldId="258"/>
        </pc:sldMkLst>
      </pc:sldChg>
      <pc:sldMasterChg chg="add del addSldLayout delSldLayout">
        <pc:chgData name="SRI RAM CHARAN TEJ PATNALA" userId="S::spatnala@nbhealthtech.com::2f1f457d-7081-40e7-b4f0-fa2b16612853" providerId="AD" clId="Web-{F4663A3F-990B-4905-9A89-BBBEE3276910}" dt="2022-02-15T18:36:04.867" v="2"/>
        <pc:sldMasterMkLst>
          <pc:docMk/>
          <pc:sldMasterMk cId="2460954070" sldId="2147483660"/>
        </pc:sldMasterMkLst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RI RAM CHARAN TEJ PATNALA" userId="S::spatnala@nbhealthtech.com::2f1f457d-7081-40e7-b4f0-fa2b16612853" providerId="AD" clId="Web-{F4663A3F-990B-4905-9A89-BBBEE3276910}" dt="2022-02-15T18:36:04.820" v="1"/>
        <pc:sldMasterMkLst>
          <pc:docMk/>
          <pc:sldMasterMk cId="1455856277" sldId="2147483698"/>
        </pc:sldMasterMkLst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680660916" sldId="2147483687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2230358595" sldId="2147483688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2925460555" sldId="2147483689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3153543561" sldId="2147483690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3633838519" sldId="2147483691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3560089019" sldId="2147483692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1030549118" sldId="2147483693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3144185709" sldId="2147483694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2509570638" sldId="2147483695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3058487393" sldId="2147483696"/>
          </pc:sldLayoutMkLst>
        </pc:sldLayoutChg>
        <pc:sldLayoutChg chg="add del">
          <pc:chgData name="SRI RAM CHARAN TEJ PATNALA" userId="S::spatnala@nbhealthtech.com::2f1f457d-7081-40e7-b4f0-fa2b16612853" providerId="AD" clId="Web-{F4663A3F-990B-4905-9A89-BBBEE3276910}" dt="2022-02-15T18:36:04.820" v="1"/>
          <pc:sldLayoutMkLst>
            <pc:docMk/>
            <pc:sldMasterMk cId="1455856277" sldId="2147483698"/>
            <pc:sldLayoutMk cId="3748743674" sldId="2147483697"/>
          </pc:sldLayoutMkLst>
        </pc:sldLayoutChg>
      </pc:sldMasterChg>
      <pc:sldMasterChg chg="add addSldLayout">
        <pc:chgData name="SRI RAM CHARAN TEJ PATNALA" userId="S::spatnala@nbhealthtech.com::2f1f457d-7081-40e7-b4f0-fa2b16612853" providerId="AD" clId="Web-{F4663A3F-990B-4905-9A89-BBBEE3276910}" dt="2022-02-15T18:36:04.867" v="2"/>
        <pc:sldMasterMkLst>
          <pc:docMk/>
          <pc:sldMasterMk cId="1325927251" sldId="2147483750"/>
        </pc:sldMasterMkLst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3752350613" sldId="2147483739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375938352" sldId="2147483740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2629908383" sldId="2147483741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3573969263" sldId="2147483742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3937638200" sldId="2147483743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728525616" sldId="2147483744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2633096609" sldId="2147483745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1506095519" sldId="2147483746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1159764433" sldId="2147483747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1202697700" sldId="2147483748"/>
          </pc:sldLayoutMkLst>
        </pc:sldLayoutChg>
        <pc:sldLayoutChg chg="add">
          <pc:chgData name="SRI RAM CHARAN TEJ PATNALA" userId="S::spatnala@nbhealthtech.com::2f1f457d-7081-40e7-b4f0-fa2b16612853" providerId="AD" clId="Web-{F4663A3F-990B-4905-9A89-BBBEE3276910}" dt="2022-02-15T18:36:04.867" v="2"/>
          <pc:sldLayoutMkLst>
            <pc:docMk/>
            <pc:sldMasterMk cId="1325927251" sldId="2147483750"/>
            <pc:sldLayoutMk cId="2215055877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2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edutechdebate.org/2014-ict4edu-trends/5-key-barriers-to-educational-technology-adoption-in-the-developing-worl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424" y="871759"/>
            <a:ext cx="4573221" cy="3665946"/>
          </a:xfrm>
        </p:spPr>
        <p:txBody>
          <a:bodyPr>
            <a:normAutofit/>
          </a:bodyPr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4674230"/>
            <a:ext cx="4573221" cy="1116969"/>
          </a:xfrm>
        </p:spPr>
        <p:txBody>
          <a:bodyPr>
            <a:normAutofit/>
          </a:bodyPr>
          <a:lstStyle/>
          <a:p>
            <a:r>
              <a:rPr lang="en-US" dirty="0"/>
              <a:t>Object oriented programing. 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594EFD-13B0-401C-9650-853A2EAE9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Hot chocolate in a cafe facing window">
            <a:extLst>
              <a:ext uri="{FF2B5EF4-FFF2-40B4-BE49-F238E27FC236}">
                <a16:creationId xmlns:a16="http://schemas.microsoft.com/office/drawing/2014/main" id="{751CBD96-8CA2-4613-A257-047952BFD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53" b="7023"/>
          <a:stretch/>
        </p:blipFill>
        <p:spPr>
          <a:xfrm>
            <a:off x="5715000" y="2812294"/>
            <a:ext cx="2651043" cy="124266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8D858FA-700F-42E9-B7DD-876FEBFEE8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331" r="15336"/>
          <a:stretch/>
        </p:blipFill>
        <p:spPr>
          <a:xfrm>
            <a:off x="8712325" y="2803426"/>
            <a:ext cx="2679576" cy="125605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C41E46-FD55-45CE-BBBB-673BDF020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491F2D-6A4C-4584-991E-807B5C91CDA4}"/>
              </a:ext>
            </a:extLst>
          </p:cNvPr>
          <p:cNvSpPr txBox="1"/>
          <p:nvPr/>
        </p:nvSpPr>
        <p:spPr>
          <a:xfrm>
            <a:off x="9505047" y="6657945"/>
            <a:ext cx="268695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022FF-0174-47F6-AD43-DB5904EEBD0C}"/>
              </a:ext>
            </a:extLst>
          </p:cNvPr>
          <p:cNvSpPr txBox="1"/>
          <p:nvPr/>
        </p:nvSpPr>
        <p:spPr>
          <a:xfrm>
            <a:off x="9184640" y="542544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-By</a:t>
            </a:r>
          </a:p>
          <a:p>
            <a:r>
              <a:rPr lang="en-US" dirty="0"/>
              <a:t> Ram_Charan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A2EB-7DD0-47F7-B156-341708024D8E}"/>
              </a:ext>
            </a:extLst>
          </p:cNvPr>
          <p:cNvSpPr txBox="1"/>
          <p:nvPr/>
        </p:nvSpPr>
        <p:spPr>
          <a:xfrm>
            <a:off x="741680" y="741680"/>
            <a:ext cx="56184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CAC9A-5321-4B0D-B6B8-CB81E7FC6452}"/>
              </a:ext>
            </a:extLst>
          </p:cNvPr>
          <p:cNvSpPr txBox="1"/>
          <p:nvPr/>
        </p:nvSpPr>
        <p:spPr>
          <a:xfrm>
            <a:off x="5802630" y="1139190"/>
            <a:ext cx="6593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AAD3B-DC8C-414F-8479-6C5F205372F6}"/>
              </a:ext>
            </a:extLst>
          </p:cNvPr>
          <p:cNvSpPr/>
          <p:nvPr/>
        </p:nvSpPr>
        <p:spPr>
          <a:xfrm>
            <a:off x="2836545" y="2282825"/>
            <a:ext cx="2519680" cy="235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E7C891-ACC3-4C6A-84CE-576EC025CF4D}"/>
              </a:ext>
            </a:extLst>
          </p:cNvPr>
          <p:cNvCxnSpPr/>
          <p:nvPr/>
        </p:nvCxnSpPr>
        <p:spPr>
          <a:xfrm>
            <a:off x="5367020" y="3512820"/>
            <a:ext cx="1656080" cy="40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4D2547B-706E-4218-871B-6B91A51A11C5}"/>
              </a:ext>
            </a:extLst>
          </p:cNvPr>
          <p:cNvSpPr/>
          <p:nvPr/>
        </p:nvSpPr>
        <p:spPr>
          <a:xfrm>
            <a:off x="7023735" y="3239135"/>
            <a:ext cx="209296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charan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6C0ED3-4566-4EC4-9FC4-7807EAF45BE8}"/>
              </a:ext>
            </a:extLst>
          </p:cNvPr>
          <p:cNvCxnSpPr>
            <a:cxnSpLocks/>
          </p:cNvCxnSpPr>
          <p:nvPr/>
        </p:nvCxnSpPr>
        <p:spPr>
          <a:xfrm>
            <a:off x="5387339" y="3502660"/>
            <a:ext cx="1645920" cy="116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2E11853-E306-4661-B117-76DBDD0A570D}"/>
              </a:ext>
            </a:extLst>
          </p:cNvPr>
          <p:cNvSpPr/>
          <p:nvPr/>
        </p:nvSpPr>
        <p:spPr>
          <a:xfrm>
            <a:off x="7023734" y="4407535"/>
            <a:ext cx="209296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surya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C645AB-2BF7-49F1-962B-A266274E256F}"/>
              </a:ext>
            </a:extLst>
          </p:cNvPr>
          <p:cNvCxnSpPr>
            <a:cxnSpLocks/>
          </p:cNvCxnSpPr>
          <p:nvPr/>
        </p:nvCxnSpPr>
        <p:spPr>
          <a:xfrm flipV="1">
            <a:off x="5377179" y="2811780"/>
            <a:ext cx="1625600" cy="690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F6EC5-6F61-41B4-81C4-1A65F23FDB0F}"/>
              </a:ext>
            </a:extLst>
          </p:cNvPr>
          <p:cNvSpPr/>
          <p:nvPr/>
        </p:nvSpPr>
        <p:spPr>
          <a:xfrm>
            <a:off x="6993254" y="2497455"/>
            <a:ext cx="209296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bhanu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ECDC4-A3ED-4AA4-8B78-6A6322245D66}"/>
              </a:ext>
            </a:extLst>
          </p:cNvPr>
          <p:cNvCxnSpPr>
            <a:cxnSpLocks/>
          </p:cNvCxnSpPr>
          <p:nvPr/>
        </p:nvCxnSpPr>
        <p:spPr>
          <a:xfrm flipV="1">
            <a:off x="5397499" y="1968500"/>
            <a:ext cx="1595120" cy="1503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697BC-2E64-4115-9387-858E48206BF7}"/>
              </a:ext>
            </a:extLst>
          </p:cNvPr>
          <p:cNvSpPr/>
          <p:nvPr/>
        </p:nvSpPr>
        <p:spPr>
          <a:xfrm>
            <a:off x="6993254" y="1684655"/>
            <a:ext cx="209296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prudhvi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86EE9-8395-4DD9-A807-A897CD861B10}"/>
              </a:ext>
            </a:extLst>
          </p:cNvPr>
          <p:cNvSpPr txBox="1"/>
          <p:nvPr/>
        </p:nvSpPr>
        <p:spPr>
          <a:xfrm>
            <a:off x="7929880" y="3804920"/>
            <a:ext cx="2743200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/>
              <a:t>|</a:t>
            </a:r>
          </a:p>
          <a:p>
            <a:r>
              <a:rPr lang="en-US" sz="1050" dirty="0"/>
              <a:t>|</a:t>
            </a:r>
          </a:p>
          <a:p>
            <a:r>
              <a:rPr lang="en-US" sz="1050" dirty="0"/>
              <a:t>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7B3EB-BC30-4766-B49B-7A05D27C52D7}"/>
              </a:ext>
            </a:extLst>
          </p:cNvPr>
          <p:cNvSpPr txBox="1"/>
          <p:nvPr/>
        </p:nvSpPr>
        <p:spPr>
          <a:xfrm>
            <a:off x="3449955" y="15703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u="sng" dirty="0"/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4D124-4975-4595-80E6-5112975143A4}"/>
              </a:ext>
            </a:extLst>
          </p:cNvPr>
          <p:cNvSpPr txBox="1"/>
          <p:nvPr/>
        </p:nvSpPr>
        <p:spPr>
          <a:xfrm>
            <a:off x="6153150" y="4629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23189-61F8-4F38-9B5F-2BBADBB9C71F}"/>
              </a:ext>
            </a:extLst>
          </p:cNvPr>
          <p:cNvSpPr txBox="1"/>
          <p:nvPr/>
        </p:nvSpPr>
        <p:spPr>
          <a:xfrm>
            <a:off x="7341234" y="105219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u="sng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754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200C1-3B53-40F8-A5FD-4063704C6876}"/>
              </a:ext>
            </a:extLst>
          </p:cNvPr>
          <p:cNvSpPr txBox="1"/>
          <p:nvPr/>
        </p:nvSpPr>
        <p:spPr>
          <a:xfrm>
            <a:off x="436729" y="413981"/>
            <a:ext cx="1103421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Class: </a:t>
            </a:r>
          </a:p>
          <a:p>
            <a:r>
              <a:rPr lang="en-US" dirty="0"/>
              <a:t>A Class is a group of methods and variables. </a:t>
            </a:r>
          </a:p>
          <a:p>
            <a:r>
              <a:rPr lang="en-US" dirty="0"/>
              <a:t>A Class is like a blueprint for creating objects. </a:t>
            </a:r>
          </a:p>
          <a:p>
            <a:r>
              <a:rPr lang="en-US" dirty="0"/>
              <a:t>A class is logical entity. </a:t>
            </a:r>
          </a:p>
          <a:p>
            <a:r>
              <a:rPr lang="en-US" dirty="0"/>
              <a:t>Syntax: </a:t>
            </a:r>
          </a:p>
          <a:p>
            <a:r>
              <a:rPr lang="en-US" dirty="0"/>
              <a:t>Class Employee 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//variables</a:t>
            </a:r>
          </a:p>
          <a:p>
            <a:r>
              <a:rPr lang="en-US" dirty="0"/>
              <a:t>Private int age; </a:t>
            </a:r>
          </a:p>
          <a:p>
            <a:r>
              <a:rPr lang="en-US" dirty="0"/>
              <a:t>Private string name; </a:t>
            </a:r>
          </a:p>
          <a:p>
            <a:r>
              <a:rPr lang="en-US" dirty="0"/>
              <a:t>//Methods</a:t>
            </a:r>
          </a:p>
          <a:p>
            <a:r>
              <a:rPr lang="en-US" dirty="0"/>
              <a:t>Public void </a:t>
            </a:r>
            <a:r>
              <a:rPr lang="en-US" dirty="0" err="1"/>
              <a:t>ReadData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WriteData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16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05088-CB49-4B84-B9B9-B1F86BD83067}"/>
              </a:ext>
            </a:extLst>
          </p:cNvPr>
          <p:cNvSpPr txBox="1"/>
          <p:nvPr/>
        </p:nvSpPr>
        <p:spPr>
          <a:xfrm>
            <a:off x="1198728" y="1426190"/>
            <a:ext cx="989690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Object: </a:t>
            </a:r>
          </a:p>
          <a:p>
            <a:r>
              <a:rPr lang="en-US" dirty="0"/>
              <a:t>Object is an instance of a class. </a:t>
            </a:r>
          </a:p>
          <a:p>
            <a:r>
              <a:rPr lang="en-US" dirty="0"/>
              <a:t>Syntax: </a:t>
            </a:r>
          </a:p>
          <a:p>
            <a:r>
              <a:rPr lang="en-US" dirty="0"/>
              <a:t>Employee : </a:t>
            </a:r>
            <a:r>
              <a:rPr lang="en-US" dirty="0" err="1"/>
              <a:t>rc</a:t>
            </a:r>
            <a:r>
              <a:rPr lang="en-US" dirty="0"/>
              <a:t>-new Employee(); //obj1</a:t>
            </a:r>
          </a:p>
          <a:p>
            <a:r>
              <a:rPr lang="en-US" dirty="0"/>
              <a:t>Employee </a:t>
            </a:r>
            <a:r>
              <a:rPr lang="en-US" dirty="0" err="1"/>
              <a:t>prudhvi</a:t>
            </a:r>
            <a:r>
              <a:rPr lang="en-US" dirty="0"/>
              <a:t> = new Employee();  // obj2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objects are </a:t>
            </a:r>
            <a:r>
              <a:rPr lang="en-US" dirty="0" err="1"/>
              <a:t>rc</a:t>
            </a:r>
            <a:r>
              <a:rPr lang="en-US" dirty="0"/>
              <a:t>, </a:t>
            </a:r>
            <a:r>
              <a:rPr lang="en-US" dirty="0" err="1"/>
              <a:t>prudhvi,Bhanu</a:t>
            </a:r>
            <a:r>
              <a:rPr lang="en-US" dirty="0"/>
              <a:t> and Surya. </a:t>
            </a:r>
          </a:p>
        </p:txBody>
      </p:sp>
    </p:spTree>
    <p:extLst>
      <p:ext uri="{BB962C8B-B14F-4D97-AF65-F5344CB8AC3E}">
        <p14:creationId xmlns:p14="http://schemas.microsoft.com/office/powerpoint/2010/main" val="419785934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3C3522"/>
      </a:dk2>
      <a:lt2>
        <a:srgbClr val="E8E5E2"/>
      </a:lt2>
      <a:accent1>
        <a:srgbClr val="86A5BE"/>
      </a:accent1>
      <a:accent2>
        <a:srgbClr val="76ABAD"/>
      </a:accent2>
      <a:accent3>
        <a:srgbClr val="81AA9A"/>
      </a:accent3>
      <a:accent4>
        <a:srgbClr val="78AF82"/>
      </a:accent4>
      <a:accent5>
        <a:srgbClr val="8AAA81"/>
      </a:accent5>
      <a:accent6>
        <a:srgbClr val="95A873"/>
      </a:accent6>
      <a:hlink>
        <a:srgbClr val="A0795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ChronicleVTI</vt:lpstr>
      <vt:lpstr>Class and object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2022-02-15T18:35:17Z</dcterms:created>
  <dcterms:modified xsi:type="dcterms:W3CDTF">2022-02-16T01:02:40Z</dcterms:modified>
</cp:coreProperties>
</file>