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4"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858" autoAdjust="0"/>
  </p:normalViewPr>
  <p:slideViewPr>
    <p:cSldViewPr>
      <p:cViewPr varScale="1">
        <p:scale>
          <a:sx n="83" d="100"/>
          <a:sy n="83" d="100"/>
        </p:scale>
        <p:origin x="-117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11/13/2019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11/13/2019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11/13/2019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11/13/2019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11/13/2019</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67000"/>
            <a:ext cx="8183880" cy="1051560"/>
          </a:xfrm>
        </p:spPr>
        <p:txBody>
          <a:bodyPr>
            <a:normAutofit fontScale="90000"/>
          </a:bodyPr>
          <a:lstStyle/>
          <a:p>
            <a:pPr algn="ctr"/>
            <a:r>
              <a:rPr lang="en-US" dirty="0">
                <a:effectLst/>
                <a:latin typeface="Times New Roman" panose="02020603050405020304" pitchFamily="18" charset="0"/>
                <a:cs typeface="Times New Roman" panose="02020603050405020304" pitchFamily="18" charset="0"/>
              </a:rPr>
              <a:t>Protein Classification Model Using </a:t>
            </a:r>
            <a:r>
              <a:rPr lang="en-US" dirty="0" smtClean="0">
                <a:effectLst/>
                <a:latin typeface="Times New Roman" panose="02020603050405020304" pitchFamily="18" charset="0"/>
                <a:cs typeface="Times New Roman" panose="02020603050405020304" pitchFamily="18" charset="0"/>
              </a:rPr>
              <a:t>Supervised </a:t>
            </a:r>
            <a:r>
              <a:rPr lang="en-US" dirty="0">
                <a:effectLst/>
                <a:latin typeface="Times New Roman" panose="02020603050405020304" pitchFamily="18" charset="0"/>
                <a:cs typeface="Times New Roman" panose="02020603050405020304" pitchFamily="18" charset="0"/>
              </a:rPr>
              <a:t>M</a:t>
            </a:r>
            <a:r>
              <a:rPr lang="en-US" dirty="0" smtClean="0">
                <a:effectLst/>
                <a:latin typeface="Times New Roman" panose="02020603050405020304" pitchFamily="18" charset="0"/>
                <a:cs typeface="Times New Roman" panose="02020603050405020304" pitchFamily="18" charset="0"/>
              </a:rPr>
              <a:t>achine </a:t>
            </a:r>
            <a:r>
              <a:rPr lang="en-US" dirty="0">
                <a:effectLst/>
                <a:latin typeface="Times New Roman" panose="02020603050405020304" pitchFamily="18" charset="0"/>
                <a:cs typeface="Times New Roman" panose="02020603050405020304" pitchFamily="18" charset="0"/>
              </a:rPr>
              <a:t>L</a:t>
            </a:r>
            <a:r>
              <a:rPr lang="en-US" dirty="0" smtClean="0">
                <a:effectLst/>
                <a:latin typeface="Times New Roman" panose="02020603050405020304" pitchFamily="18" charset="0"/>
                <a:cs typeface="Times New Roman" panose="02020603050405020304" pitchFamily="18" charset="0"/>
              </a:rPr>
              <a:t>earning </a:t>
            </a:r>
            <a:r>
              <a:rPr lang="en-US" dirty="0">
                <a:effectLst/>
                <a:latin typeface="Times New Roman" panose="02020603050405020304" pitchFamily="18" charset="0"/>
                <a:cs typeface="Times New Roman" panose="02020603050405020304" pitchFamily="18" charset="0"/>
              </a:rPr>
              <a:t>A</a:t>
            </a:r>
            <a:r>
              <a:rPr lang="en-US" dirty="0" smtClean="0">
                <a:effectLst/>
                <a:latin typeface="Times New Roman" panose="02020603050405020304" pitchFamily="18" charset="0"/>
                <a:cs typeface="Times New Roman" panose="02020603050405020304" pitchFamily="18" charset="0"/>
              </a:rPr>
              <a:t>lgorithms</a:t>
            </a:r>
            <a:r>
              <a:rPr lang="en-IN" dirty="0">
                <a:effectLst/>
                <a:latin typeface="Times New Roman" panose="02020603050405020304" pitchFamily="18" charset="0"/>
                <a:cs typeface="Times New Roman" panose="02020603050405020304" pitchFamily="18" charset="0"/>
              </a:rPr>
              <a:t/>
            </a:r>
            <a:br>
              <a:rPr lang="en-IN" dirty="0">
                <a:effectLst/>
                <a:latin typeface="Times New Roman" panose="02020603050405020304" pitchFamily="18" charset="0"/>
                <a:cs typeface="Times New Roman" panose="02020603050405020304"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57200" y="667743"/>
            <a:ext cx="7924800" cy="57210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Abstract</a:t>
            </a:r>
          </a:p>
          <a:p>
            <a:pPr marL="0" marR="0" lvl="0" indent="0" algn="just" defTabSz="914400" rtl="0" eaLnBrk="1" fontAlgn="base" latinLnBrk="0" hangingPunct="1">
              <a:lnSpc>
                <a:spcPct val="150000"/>
              </a:lnSpc>
              <a:spcBef>
                <a:spcPct val="0"/>
              </a:spcBef>
              <a:spcAft>
                <a:spcPct val="0"/>
              </a:spcAft>
              <a:buClrTx/>
              <a:buSzTx/>
              <a:buFontTx/>
              <a:buNone/>
              <a:tabLst/>
            </a:pPr>
            <a:endParaRPr kumimoji="0" lang="en-US" sz="24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algn="just" fontAlgn="base">
              <a:lnSpc>
                <a:spcPct val="150000"/>
              </a:lnSpc>
              <a:spcBef>
                <a:spcPct val="0"/>
              </a:spcBef>
              <a:spcAft>
                <a:spcPct val="0"/>
              </a:spcAft>
            </a:pPr>
            <a:r>
              <a:rPr lang="en-US" dirty="0">
                <a:latin typeface="Times New Roman" panose="02020603050405020304" pitchFamily="18" charset="0"/>
                <a:cs typeface="Times New Roman" panose="02020603050405020304" pitchFamily="18" charset="0"/>
              </a:rPr>
              <a:t>Protein data base helped the life science community to study about different diseases and come with new drugs and solution that help the human survival. The constantly-growing PDB is a reflection of the research that is happening in laboratories across the world. This can make it both exciting and challenging to use the database in research and education. Structures are available for many of the proteins and nucleic acids involved in the central processes of life, so you can go to the PDB archive to find structures for ribosomes, oncogenes, drug targets, and even whole viruses. However, it can be a challenge to find the information that you need, since the PDB archives so many different structures. You will often find multiple structures for a given molecule, or partial structures, or structures that have been modified or inactivated from their native </a:t>
            </a:r>
            <a:r>
              <a:rPr lang="en-US" dirty="0" smtClean="0">
                <a:latin typeface="Times New Roman" panose="02020603050405020304" pitchFamily="18" charset="0"/>
                <a:cs typeface="Times New Roman" panose="02020603050405020304" pitchFamily="18" charset="0"/>
              </a:rPr>
              <a:t>form</a:t>
            </a:r>
            <a:r>
              <a:rPr lang="en-US" dirty="0">
                <a:latin typeface="Times New Roman" panose="02020603050405020304" pitchFamily="18" charset="0"/>
                <a:cs typeface="Times New Roman" panose="02020603050405020304" pitchFamily="18" charset="0"/>
              </a:rPr>
              <a:t>.</a:t>
            </a:r>
            <a:endParaRPr lang="en-US" b="1" dirty="0" smtClean="0">
              <a:latin typeface="Times New Roman" pitchFamily="18" charset="0"/>
              <a:ea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381000" y="943253"/>
            <a:ext cx="815340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Existing system:</a:t>
            </a:r>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Correct </a:t>
            </a:r>
            <a:r>
              <a:rPr lang="en-US" dirty="0">
                <a:latin typeface="Times New Roman" panose="02020603050405020304" pitchFamily="18" charset="0"/>
                <a:cs typeface="Times New Roman" panose="02020603050405020304" pitchFamily="18" charset="0"/>
              </a:rPr>
              <a:t>Prediction of protein class is of great importance as it helps the life science community to study about different diseases and come with new drugs and solution that help the human survival. Many methods have been deployed for the same. Artificial Neural Network based method is the first technique to be used for the protein prediction. Machine learning has been used for prediction of protein class. Random Forest is another machine learning model used for predicting the protein class.</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smtClean="0">
                <a:latin typeface="Times New Roman" panose="02020603050405020304" pitchFamily="18" charset="0"/>
                <a:cs typeface="Times New Roman" panose="02020603050405020304" pitchFamily="18" charset="0"/>
              </a:rPr>
              <a:t>Disadvantage :</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number of class labels are in greater number then accuracy will be decrease</a:t>
            </a:r>
            <a:r>
              <a:rPr lang="en-US" dirty="0" smtClean="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we can make use the different features then the accuracy will be improved</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57200" y="346012"/>
            <a:ext cx="7696200" cy="60478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Proposed system:</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a:lnSpc>
                <a:spcPct val="150000"/>
              </a:lnSpc>
            </a:pPr>
            <a:r>
              <a:rPr lang="en-US" dirty="0">
                <a:latin typeface="Times New Roman" panose="02020603050405020304" pitchFamily="18" charset="0"/>
                <a:cs typeface="Times New Roman" panose="02020603050405020304" pitchFamily="18" charset="0"/>
              </a:rPr>
              <a:t>In this paper, protein classification model using supervised machine learning algorithms the usage of multinomialNB algorithm has been proposed. The algorithms have been compared based upon the parameters: Size of the dataset and Number of technical indicators used. Accuracy has been computed for each algorithm. The proposed architecture for the implemented work mainly consist of four steps: feature extraction from the given dataset, supervised classification of the training dataset, supervised classification of the test dataset, and result evaluation.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labels are used, compared, modified the data set so can get accurate </a:t>
            </a:r>
            <a:r>
              <a:rPr lang="en-US" dirty="0" smtClean="0">
                <a:latin typeface="Times New Roman" panose="02020603050405020304" pitchFamily="18" charset="0"/>
                <a:cs typeface="Times New Roman" panose="02020603050405020304" pitchFamily="18" charset="0"/>
              </a:rPr>
              <a:t>results</a:t>
            </a:r>
          </a:p>
          <a:p>
            <a:pPr marL="285750" lvl="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Only relevant features are extracted to get better accuracy.</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accuracy for three algorithms are computed and visualized for the same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381000" y="1167877"/>
            <a:ext cx="7924800" cy="43858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lang="en-US" sz="2400" b="1" dirty="0" smtClean="0">
                <a:latin typeface="Times New Roman" pitchFamily="18" charset="0"/>
                <a:ea typeface="Times New Roman" pitchFamily="18" charset="0"/>
                <a:cs typeface="Times New Roman" pitchFamily="18" charset="0"/>
              </a:rPr>
              <a:t>Modules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Supervised Classification (Training Dataset)</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data has been divided into two parts i.e., training and testing data in the 70:30 ratios. Learning algorithms have been applied on the training data and based on the learning, predictions are made on the test data set.</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Supervised Classification (Test Dataset)</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test dataset is 30% of the total data. Supervised learning algorithms have been applied on the test data and the output obtained is compared with the actual output.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838200"/>
            <a:ext cx="8077200" cy="5632311"/>
          </a:xfrm>
          <a:prstGeom prst="rect">
            <a:avLst/>
          </a:prstGeom>
          <a:noFill/>
        </p:spPr>
        <p:txBody>
          <a:bodyPr wrap="square" rtlCol="0">
            <a:spAutoFit/>
          </a:bodyPr>
          <a:lstStyle/>
          <a:p>
            <a:pPr>
              <a:lnSpc>
                <a:spcPct val="150000"/>
              </a:lnSpc>
            </a:pPr>
            <a:r>
              <a:rPr lang="en-US" sz="2400" b="1" dirty="0" smtClean="0">
                <a:latin typeface="Times New Roman" panose="02020603050405020304" pitchFamily="18" charset="0"/>
                <a:cs typeface="Times New Roman" panose="02020603050405020304" pitchFamily="18" charset="0"/>
              </a:rPr>
              <a:t>Libraries :</a:t>
            </a:r>
            <a:endParaRPr lang="en-IN" sz="2400"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Pandas: </a:t>
            </a:r>
            <a:r>
              <a:rPr lang="en-US" dirty="0">
                <a:latin typeface="Times New Roman" panose="02020603050405020304" pitchFamily="18" charset="0"/>
                <a:cs typeface="Times New Roman" panose="02020603050405020304" pitchFamily="18" charset="0"/>
              </a:rPr>
              <a:t>pandas is an open source, BSD-licensed library providing high-performance, easy-to-use data structures and data analysis tools for the Python programming language</a:t>
            </a:r>
            <a:r>
              <a:rPr lang="en-US" dirty="0" smtClean="0">
                <a:latin typeface="Times New Roman" panose="02020603050405020304" pitchFamily="18" charset="0"/>
                <a:cs typeface="Times New Roman" panose="02020603050405020304" pitchFamily="18" charset="0"/>
              </a:rPr>
              <a:t>.</a:t>
            </a:r>
          </a:p>
          <a:p>
            <a:pPr>
              <a:lnSpc>
                <a:spcPct val="150000"/>
              </a:lnSpc>
            </a:pPr>
            <a:r>
              <a:rPr lang="en-US" b="1" dirty="0" smtClean="0">
                <a:latin typeface="Times New Roman" panose="02020603050405020304" pitchFamily="18" charset="0"/>
                <a:cs typeface="Times New Roman" panose="02020603050405020304" pitchFamily="18" charset="0"/>
              </a:rPr>
              <a:t>Numpy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NumPy is a general-purpose array-processing package. It provides a high-performance multidimensional array object, and tools for working with these arrays. It is the fundamental package for scientific computing with Python.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matplotlib.pyplot is a plotting library used for 2D graphics in python programming language. It can be used in python scripts, shell, web application servers and other graphical user interface toolkits</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Scikit-learn</a:t>
            </a:r>
            <a:r>
              <a:rPr lang="en-US" dirty="0">
                <a:latin typeface="Times New Roman" panose="02020603050405020304" pitchFamily="18" charset="0"/>
                <a:cs typeface="Times New Roman" panose="02020603050405020304" pitchFamily="18" charset="0"/>
              </a:rPr>
              <a:t>: Scikit-learn is a free machine learning library for Python. It features various algorithms like support vector machine, random forests, and k-neighbors, and it also supports Python numerical and scientific libraries like NumPy and SciPy.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7680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537936"/>
            <a:ext cx="8229600" cy="59980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SPECIFICATIONS</a:t>
            </a:r>
          </a:p>
          <a:p>
            <a:pPr marL="0" marR="0" lvl="0" indent="0" algn="ctr" defTabSz="914400" rtl="0" eaLnBrk="1" fontAlgn="base" latinLnBrk="0" hangingPunct="1">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REQUIREMENTS: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OS                      :             </a:t>
            </a:r>
            <a:r>
              <a:rPr kumimoji="0" lang="en-US"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Windows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Python IDE        :              python 2.7.x and above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Pycharm IDE,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Anaconda 3.5</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Setup tools and pip to be installed for 3.6.x and above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HARDWARE REQUIREMENTS: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RAM                  :            4GB and Higher</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Processor           </a:t>
            </a:r>
            <a:r>
              <a:rPr kumimoji="0" lang="en-US"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Intel i3 and above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 Disk           :            500GB: Minimum</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42</TotalTime>
  <Words>531</Words>
  <Application>Microsoft Office PowerPoint</Application>
  <PresentationFormat>On-screen Show (4:3)</PresentationFormat>
  <Paragraphs>40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Aspect</vt:lpstr>
      <vt:lpstr>Protein Classification Model Using Supervised Machine Learning Algorithms  </vt:lpstr>
      <vt:lpstr>Slide 2</vt:lpstr>
      <vt:lpstr>Slide 3</vt:lpstr>
      <vt:lpstr>Slide 4</vt:lpstr>
      <vt:lpstr>Slide 5</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study of supervised machine learning algorithms for stock market trend prediction </dc:title>
  <dc:creator>nit</dc:creator>
  <cp:lastModifiedBy>user2</cp:lastModifiedBy>
  <cp:revision>16</cp:revision>
  <dcterms:created xsi:type="dcterms:W3CDTF">2006-08-16T00:00:00Z</dcterms:created>
  <dcterms:modified xsi:type="dcterms:W3CDTF">2019-11-13T05:34:15Z</dcterms:modified>
</cp:coreProperties>
</file>