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bc9fa981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bc9fa981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1ebc9fa981_0_1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ebc9fa981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ebc9fa981_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1ebc9fa981_0_1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bc9fa981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bc9fa981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1ebc9fa981_0_6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ebc9fa981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ebc9fa981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1ebc9fa981_0_7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ebc9fa981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ebc9fa981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1ebc9fa981_0_8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ebc9fa981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ebc9fa981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1ebc9fa981_0_9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ebc9fa981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ebc9fa981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31ebc9fa981_0_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ebc9fa981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ebc9fa981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1ebc9fa981_0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bc9fa981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bc9fa981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31ebc9fa981_0_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ebc9fa981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ebc9fa981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31ebc9fa981_0_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ebc9fa981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ebc9fa981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1ebc9fa981_0_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ebc9fa981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ebc9fa981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1ebc9fa981_0_5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bc9fa981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bc9fa981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1ebc9fa981_0_10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ebc9fa981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ebc9fa981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1ebc9fa981_0_6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1022350" y="912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5231607" y="2532856"/>
            <a:ext cx="5183187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1269207" y="665956"/>
            <a:ext cx="5183187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1022350" y="912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 rot="5400000">
            <a:off x="285115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022350" y="912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022350" y="912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02235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98475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22350" y="912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0" y="6073775"/>
            <a:ext cx="9144000" cy="795337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JIT_C_SD3_ko.eps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0350" y="6149975"/>
            <a:ext cx="2438400" cy="64611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8.jpg"/><Relationship Id="rId5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371600" y="3352550"/>
            <a:ext cx="64008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/>
              <a:t>Subtitle:</a:t>
            </a:r>
            <a:r>
              <a:rPr lang="en-US" sz="1900"/>
              <a:t> Leveraging Feature Selection &amp; Machine Learning for Enhanced Network Security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729325" y="1164575"/>
            <a:ext cx="77289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Network Intrusion Detection on NSL-KDD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905175" y="4399525"/>
            <a:ext cx="28113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Presenter by: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Charan Reddy katta (ck366)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Aakash Siricilla (as4592)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022350" y="912812"/>
            <a:ext cx="7772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50" y="1029175"/>
            <a:ext cx="4038251" cy="266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300" y="1180975"/>
            <a:ext cx="3619174" cy="236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6500" y="3693675"/>
            <a:ext cx="3619175" cy="239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022350" y="912812"/>
            <a:ext cx="7772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" y="529025"/>
            <a:ext cx="3633600" cy="2899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900" y="717863"/>
            <a:ext cx="3973675" cy="2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3987" y="3530575"/>
            <a:ext cx="3576024" cy="244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22350" y="912812"/>
            <a:ext cx="7772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Key Insights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/>
              <a:t>Efficient Intrusion Detection: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Reduced features maintain performance.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/>
              <a:t>Reliable DoS &amp; Probe Detection: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Systems can block malicious IPs quickly.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/>
              <a:t>Challenges with R2L &amp; U2R: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Stealthy attacks need advanced methods or better features.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22350" y="576399"/>
            <a:ext cx="7772400" cy="11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dk1"/>
                </a:solidFill>
              </a:rPr>
              <a:t>Future Directions for Network Security</a:t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1022350" y="1599800"/>
            <a:ext cx="7772400" cy="449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/>
              <a:t>Advanced Algorithms: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Ensemble methods (Random Forest, XGBoost) or deep learning (LSTM).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/>
              <a:t>Unsupervised Anomaly Detection: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One-Class SVM, Isolation Forest.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/>
              <a:t>Real-Time Systems: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Test model speed and scalability in live networks.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/>
              <a:t>Continuous Learning: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Online learning for evolving threats.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1022350" y="912812"/>
            <a:ext cx="7772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Conclusion: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/>
              <a:t>Summary:</a:t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Built an ML pipeline: preprocessing, feature selection, training, evaluation.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Demonstrated efficient detection with fewer features.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Visualized results for clear communication.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1022350" y="912812"/>
            <a:ext cx="7772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Take-Home Message:</a:t>
            </a:r>
            <a:endParaRPr sz="3000"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ML enhances IDS, enabling efficient and accurate detection of network intrusions.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hank You - Free of Charge Creative Commons Highway sign image"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238" y="3896050"/>
            <a:ext cx="4049524" cy="18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22350" y="435249"/>
            <a:ext cx="7772400" cy="11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300">
                <a:solidFill>
                  <a:schemeClr val="dk1"/>
                </a:solidFill>
              </a:rPr>
              <a:t>Introduction</a:t>
            </a:r>
            <a:endParaRPr b="1"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022350" y="1623250"/>
            <a:ext cx="77724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Context:</a:t>
            </a:r>
            <a:endParaRPr b="1" sz="16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Modern networks face constant threats from cyber-attacks: DoS, probing, unauthorized access (R2L), and user-to-root (U2R).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Challenge:</a:t>
            </a:r>
            <a:endParaRPr b="1" sz="17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Traditional security measures struggle with novel attack patterns and subtle anomalies.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Goal:</a:t>
            </a:r>
            <a:endParaRPr b="1" sz="17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Use machine learning techniques (feature selection + classification) to detect intrusions in network traffic, improving Intrusion Detection Systems (IDS).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22350" y="912812"/>
            <a:ext cx="7772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The NSL-KDD Dataset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What is NSL-KDD?</a:t>
            </a:r>
            <a:endParaRPr b="1" sz="17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Benchmark dataset derived from KDD Cup 1999.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Diverse network connections labeled as normal or various attack types.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Why NSL-KDD?</a:t>
            </a:r>
            <a:endParaRPr b="1" sz="16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Removes redundant records for better evaluation.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Includes attacks like DoS, Probe, R2L, U2R.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22350" y="912812"/>
            <a:ext cx="7772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Attack Categories: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US"/>
              <a:t>DoS:</a:t>
            </a:r>
            <a:r>
              <a:rPr lang="en-US"/>
              <a:t> Flooding a network resource (e.g., SYN flood).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/>
              <a:t>Probe:</a:t>
            </a:r>
            <a:r>
              <a:rPr lang="en-US"/>
              <a:t> Scanning to find vulnerabilities.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/>
              <a:t>R2L:</a:t>
            </a:r>
            <a:r>
              <a:rPr lang="en-US"/>
              <a:t> Unauthorized remote access.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/>
              <a:t>U2R:</a:t>
            </a:r>
            <a:r>
              <a:rPr lang="en-US"/>
              <a:t> Gaining root privileges.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022350" y="406987"/>
            <a:ext cx="7772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Preprocessing Network Data: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928250" y="13716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/>
              <a:t>Categorical to Numerical:</a:t>
            </a:r>
            <a:endParaRPr b="1" sz="21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One-Hot Encoding for protocol (TCP, UDP, ICMP) and service types.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/>
              <a:t>Aligning Train &amp; Test Sets:</a:t>
            </a:r>
            <a:endParaRPr b="1" sz="21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Ensure identical feature sets.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/>
              <a:t>Label Mapping:</a:t>
            </a:r>
            <a:endParaRPr b="1" sz="21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Map complex attack names to numeric codes (e.g., 0=Normal, 1=DoS).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/>
              <a:t>Scaling Features:</a:t>
            </a:r>
            <a:endParaRPr b="1" sz="21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Standardize feature values to improve model learning.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823425" y="752850"/>
            <a:ext cx="7971300" cy="99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Feature Selection for Network Intrusion Detection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022350" y="1752750"/>
            <a:ext cx="7772400" cy="43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Why Feature Selection?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Reduces data volume, speeds up detection, and lowers resource usage.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Methods Used: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Univariate Selection (ANOVA F-test):</a:t>
            </a:r>
            <a:r>
              <a:rPr lang="en-US" sz="1800"/>
              <a:t> Top 10% of features.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Recursive Feature Elimination (RFE):</a:t>
            </a:r>
            <a:r>
              <a:rPr lang="en-US" sz="1800"/>
              <a:t> Focus on 13 key features.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Key Features Identified: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Examples: same_srv_rate, service_ecr_i.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022350" y="912812"/>
            <a:ext cx="7772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dk1"/>
                </a:solidFill>
              </a:rPr>
              <a:t>Evaluation Metrics in a Network Context</a:t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/>
              <a:t>Metrics Used:</a:t>
            </a:r>
            <a:endParaRPr b="1" sz="23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Confusion Matrix:</a:t>
            </a:r>
            <a:r>
              <a:rPr lang="en-US" sz="2000"/>
              <a:t> True positives vs. false negatives.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Precision:</a:t>
            </a:r>
            <a:r>
              <a:rPr lang="en-US" sz="2000"/>
              <a:t> Accuracy of raised alerts.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Recall:</a:t>
            </a:r>
            <a:r>
              <a:rPr lang="en-US" sz="2000"/>
              <a:t> Proportion of attacks detected.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F1-Score:</a:t>
            </a:r>
            <a:r>
              <a:rPr lang="en-US" sz="2000"/>
              <a:t> Balance of precision and recall.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ROC &amp; AUC:</a:t>
            </a:r>
            <a:r>
              <a:rPr lang="en-US" sz="2000"/>
              <a:t> Model’s ability to distinguish traffic types.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022350" y="912812"/>
            <a:ext cx="7772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75" y="1693924"/>
            <a:ext cx="3887751" cy="388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0" l="20255" r="0" t="-32152"/>
          <a:stretch/>
        </p:blipFill>
        <p:spPr>
          <a:xfrm>
            <a:off x="4893525" y="588150"/>
            <a:ext cx="3589925" cy="440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1022350" y="635224"/>
            <a:ext cx="7772400" cy="96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Visualizations &amp; Results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1022350" y="1599725"/>
            <a:ext cx="7772400" cy="44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Confusion Matrices: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RFE features yield fewer false alarms.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Performance Metrics: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DoS:</a:t>
            </a:r>
            <a:r>
              <a:rPr lang="en-US" sz="2000"/>
              <a:t> High accuracy and F1.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Probe:</a:t>
            </a:r>
            <a:r>
              <a:rPr lang="en-US" sz="2000"/>
              <a:t> Strong detection.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R2L &amp; U2R:</a:t>
            </a:r>
            <a:r>
              <a:rPr lang="en-US" sz="2000"/>
              <a:t> Challenges in subtle attack detection.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/>
              <a:t>ROC Curves:</a:t>
            </a:r>
            <a:endParaRPr b="1" sz="21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High AUC for DoS detection.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