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53" r:id="rId2"/>
    <p:sldMasterId id="2147483670" r:id="rId3"/>
    <p:sldMasterId id="2147483688" r:id="rId4"/>
    <p:sldMasterId id="2147483706" r:id="rId5"/>
    <p:sldMasterId id="2147483664" r:id="rId6"/>
    <p:sldMasterId id="2147483696" r:id="rId7"/>
    <p:sldMasterId id="2147483669" r:id="rId8"/>
    <p:sldMasterId id="2147483676" r:id="rId9"/>
    <p:sldMasterId id="2147483662" r:id="rId10"/>
    <p:sldMasterId id="2147483665" r:id="rId11"/>
    <p:sldMasterId id="2147483701" r:id="rId12"/>
    <p:sldMasterId id="2147483661" r:id="rId13"/>
    <p:sldMasterId id="2147483680" r:id="rId14"/>
    <p:sldMasterId id="2147483709" r:id="rId15"/>
  </p:sldMasterIdLst>
  <p:notesMasterIdLst>
    <p:notesMasterId r:id="rId22"/>
  </p:notesMasterIdLst>
  <p:sldIdLst>
    <p:sldId id="264" r:id="rId16"/>
    <p:sldId id="266" r:id="rId17"/>
    <p:sldId id="269" r:id="rId18"/>
    <p:sldId id="270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2235"/>
    <a:srgbClr val="75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 autoAdjust="0"/>
    <p:restoredTop sz="72309" autoAdjust="0"/>
  </p:normalViewPr>
  <p:slideViewPr>
    <p:cSldViewPr snapToGrid="0" snapToObjects="1" showGuides="1">
      <p:cViewPr varScale="1">
        <p:scale>
          <a:sx n="87" d="100"/>
          <a:sy n="87" d="100"/>
        </p:scale>
        <p:origin x="21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EDFB-6DC2-4D46-B8E3-96D9C146D35D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DAD31-92F2-0244-8669-52C26CC8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the title of your research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DAD31-92F2-0244-8669-52C26CC8F9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2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important points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DAD31-92F2-0244-8669-52C26CC8F9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9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important points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DAD31-92F2-0244-8669-52C26CC8F9B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important points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DAD31-92F2-0244-8669-52C26CC8F9B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important points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DAD31-92F2-0244-8669-52C26CC8F9B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3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 to stop the timer when it goes off.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the audience if there are any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DAD31-92F2-0244-8669-52C26CC8F9B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1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40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5;p102">
            <a:extLst>
              <a:ext uri="{FF2B5EF4-FFF2-40B4-BE49-F238E27FC236}">
                <a16:creationId xmlns:a16="http://schemas.microsoft.com/office/drawing/2014/main" id="{3F4358DA-7279-D84B-B723-DB5499D1ACD3}"/>
              </a:ext>
            </a:extLst>
          </p:cNvPr>
          <p:cNvSpPr txBox="1"/>
          <p:nvPr userDrawn="1"/>
        </p:nvSpPr>
        <p:spPr>
          <a:xfrm>
            <a:off x="8639005" y="2940488"/>
            <a:ext cx="2154891" cy="247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00" b="0" i="0">
                <a:solidFill>
                  <a:schemeClr val="tx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400 West First Street</a:t>
            </a:r>
          </a:p>
          <a:p>
            <a:pPr>
              <a:lnSpc>
                <a:spcPct val="150000"/>
              </a:lnSpc>
            </a:pPr>
            <a:r>
              <a:rPr lang="en-US" sz="1000" b="0" i="0">
                <a:solidFill>
                  <a:schemeClr val="tx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Chico, CA 95929-0026</a:t>
            </a:r>
          </a:p>
          <a:p>
            <a:pPr>
              <a:lnSpc>
                <a:spcPct val="150000"/>
              </a:lnSpc>
            </a:pPr>
            <a:r>
              <a:rPr lang="en-US" sz="1000" b="0" i="0">
                <a:solidFill>
                  <a:schemeClr val="tx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(415) 683-7871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9A53E-7F32-0D40-98B1-D76856EBCAA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DD4AF2-0A7A-404D-9B97-3BB503CCC1EB}"/>
              </a:ext>
            </a:extLst>
          </p:cNvPr>
          <p:cNvSpPr txBox="1"/>
          <p:nvPr userDrawn="1"/>
        </p:nvSpPr>
        <p:spPr>
          <a:xfrm>
            <a:off x="739343" y="2822830"/>
            <a:ext cx="421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latin typeface="Georgia" panose="02040502050405020303" pitchFamily="18" charset="0"/>
                <a:cs typeface="Chronicle Text G1 Bold" pitchFamily="2" charset="0"/>
              </a:rPr>
              <a:t>Thank You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3D7BC6-778D-B04D-B91F-D5C0CD18E96B}"/>
              </a:ext>
            </a:extLst>
          </p:cNvPr>
          <p:cNvSpPr txBox="1">
            <a:spLocks/>
          </p:cNvSpPr>
          <p:nvPr userDrawn="1"/>
        </p:nvSpPr>
        <p:spPr>
          <a:xfrm>
            <a:off x="748749" y="6431282"/>
            <a:ext cx="2743200" cy="3105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Month 00, 0000</a:t>
            </a:r>
          </a:p>
        </p:txBody>
      </p:sp>
    </p:spTree>
    <p:extLst>
      <p:ext uri="{BB962C8B-B14F-4D97-AF65-F5344CB8AC3E}">
        <p14:creationId xmlns:p14="http://schemas.microsoft.com/office/powerpoint/2010/main" val="100072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9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53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41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FE1B1-BF6C-0444-9357-1216087D0DD3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</a:t>
            </a:r>
            <a:r>
              <a:rPr lang="en-US" sz="2800" b="1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 </a:t>
            </a:r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Headline</a:t>
            </a:r>
            <a:r>
              <a:rPr lang="en-US" sz="2800" b="1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 </a:t>
            </a:r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8AA00-DA13-8B47-ADBD-85F82A8C143D}"/>
              </a:ext>
            </a:extLst>
          </p:cNvPr>
          <p:cNvSpPr txBox="1"/>
          <p:nvPr userDrawn="1"/>
        </p:nvSpPr>
        <p:spPr>
          <a:xfrm>
            <a:off x="779721" y="1579897"/>
            <a:ext cx="10673469" cy="4124206"/>
          </a:xfrm>
          <a:prstGeom prst="rect">
            <a:avLst/>
          </a:prstGeom>
          <a:noFill/>
        </p:spPr>
        <p:txBody>
          <a:bodyPr wrap="square" numCol="2" spcCol="182880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Gotham Book" panose="020006040400000200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Gotham Book" panose="020006040400000200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i="0" dirty="0">
                <a:latin typeface="Georgia" panose="02040502050405020303" pitchFamily="18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600" b="1" i="0" dirty="0">
              <a:latin typeface="Chronicle Text G1 Bold" pitchFamily="2" charset="0"/>
              <a:cs typeface="Chronicle Text G1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33C6B6-E78B-B245-AD6F-56FD19156BFE}"/>
              </a:ext>
            </a:extLst>
          </p:cNvPr>
          <p:cNvSpPr txBox="1"/>
          <p:nvPr userDrawn="1"/>
        </p:nvSpPr>
        <p:spPr>
          <a:xfrm>
            <a:off x="838200" y="1562100"/>
            <a:ext cx="245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br>
              <a:rPr lang="en-US" sz="2400" b="0" i="0" dirty="0">
                <a:latin typeface="Georgia" panose="02040502050405020303" pitchFamily="18" charset="0"/>
                <a:cs typeface="Chronicle Text G1 Bold" pitchFamily="2" charset="0"/>
              </a:rPr>
            </a:br>
            <a:r>
              <a:rPr lang="en-US" sz="2400" b="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r>
              <a:rPr lang="en-US" sz="2400" b="0" i="0" dirty="0">
                <a:latin typeface="Georgia" panose="02040502050405020303" pitchFamily="18" charset="0"/>
                <a:cs typeface="Chronicle Text G1 Bold" pitchFamily="2" charset="0"/>
              </a:rPr>
              <a:t> Sit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26F56-DC01-0849-A633-5AD6D5357CCA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 Headline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5559-E41A-D441-8692-22DDCD11A2CE}"/>
              </a:ext>
            </a:extLst>
          </p:cNvPr>
          <p:cNvSpPr txBox="1"/>
          <p:nvPr userDrawn="1"/>
        </p:nvSpPr>
        <p:spPr>
          <a:xfrm>
            <a:off x="3543299" y="1562100"/>
            <a:ext cx="6608885" cy="226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ok" panose="02000604040000020004" pitchFamily="2" charset="0"/>
              </a:rPr>
              <a:t>Lorem ipsum dolor sit </a:t>
            </a:r>
            <a:r>
              <a:rPr lang="en-US" sz="1600" dirty="0" err="1">
                <a:latin typeface="Gotham Book" panose="02000604040000020004" pitchFamily="2" charset="0"/>
              </a:rPr>
              <a:t>amet</a:t>
            </a:r>
            <a:r>
              <a:rPr lang="en-US" sz="1600" dirty="0">
                <a:latin typeface="Gotham Book" panose="02000604040000020004" pitchFamily="2" charset="0"/>
              </a:rPr>
              <a:t>, </a:t>
            </a:r>
            <a:r>
              <a:rPr lang="en-US" sz="1600" dirty="0" err="1">
                <a:latin typeface="Gotham Book" panose="02000604040000020004" pitchFamily="2" charset="0"/>
              </a:rPr>
              <a:t>consectetur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adipiscing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elit</a:t>
            </a:r>
            <a:r>
              <a:rPr lang="en-US" sz="1600" dirty="0">
                <a:latin typeface="Gotham Book" panose="02000604040000020004" pitchFamily="2" charset="0"/>
              </a:rPr>
              <a:t>, sed do </a:t>
            </a:r>
            <a:r>
              <a:rPr lang="en-US" sz="1600" dirty="0" err="1">
                <a:latin typeface="Gotham Book" panose="02000604040000020004" pitchFamily="2" charset="0"/>
              </a:rPr>
              <a:t>eiusmod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tempor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incididunt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ut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labore</a:t>
            </a:r>
            <a:r>
              <a:rPr lang="en-US" sz="1600" dirty="0">
                <a:latin typeface="Gotham Book" panose="02000604040000020004" pitchFamily="2" charset="0"/>
              </a:rPr>
              <a:t> et dolore magna </a:t>
            </a:r>
            <a:r>
              <a:rPr lang="en-US" sz="1600" dirty="0" err="1">
                <a:latin typeface="Gotham Book" panose="02000604040000020004" pitchFamily="2" charset="0"/>
              </a:rPr>
              <a:t>aliqua</a:t>
            </a:r>
            <a:r>
              <a:rPr lang="en-US" sz="1600" dirty="0">
                <a:latin typeface="Gotham Book" panose="02000604040000020004" pitchFamily="2" charset="0"/>
              </a:rPr>
              <a:t>. Ut </a:t>
            </a:r>
            <a:r>
              <a:rPr lang="en-US" sz="1600" dirty="0" err="1">
                <a:latin typeface="Gotham Book" panose="02000604040000020004" pitchFamily="2" charset="0"/>
              </a:rPr>
              <a:t>enim</a:t>
            </a:r>
            <a:r>
              <a:rPr lang="en-US" sz="1600" dirty="0">
                <a:latin typeface="Gotham Book" panose="02000604040000020004" pitchFamily="2" charset="0"/>
              </a:rPr>
              <a:t> ad minim </a:t>
            </a:r>
            <a:r>
              <a:rPr lang="en-US" sz="1600" dirty="0" err="1">
                <a:latin typeface="Gotham Book" panose="02000604040000020004" pitchFamily="2" charset="0"/>
              </a:rPr>
              <a:t>veniam</a:t>
            </a:r>
            <a:r>
              <a:rPr lang="en-US" sz="1600" dirty="0">
                <a:latin typeface="Gotham Book" panose="02000604040000020004" pitchFamily="2" charset="0"/>
              </a:rPr>
              <a:t>, </a:t>
            </a:r>
            <a:r>
              <a:rPr lang="en-US" sz="1600" dirty="0" err="1">
                <a:latin typeface="Gotham Book" panose="02000604040000020004" pitchFamily="2" charset="0"/>
              </a:rPr>
              <a:t>quis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nostrud</a:t>
            </a:r>
            <a:r>
              <a:rPr lang="en-US" sz="1600" i="1" dirty="0">
                <a:latin typeface="Gotham Book" panose="02000604040000020004" pitchFamily="2" charset="0"/>
              </a:rPr>
              <a:t> exercitation </a:t>
            </a:r>
            <a:r>
              <a:rPr lang="en-US" sz="1600" i="1" dirty="0" err="1">
                <a:latin typeface="Gotham Book" panose="02000604040000020004" pitchFamily="2" charset="0"/>
              </a:rPr>
              <a:t>ullamco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laboris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dirty="0">
                <a:latin typeface="Gotham Book" panose="02000604040000020004" pitchFamily="2" charset="0"/>
              </a:rPr>
              <a:t>nisi </a:t>
            </a:r>
            <a:r>
              <a:rPr lang="en-US" sz="1600" dirty="0" err="1">
                <a:latin typeface="Gotham Book" panose="02000604040000020004" pitchFamily="2" charset="0"/>
              </a:rPr>
              <a:t>ut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aliquip</a:t>
            </a:r>
            <a:r>
              <a:rPr lang="en-US" sz="1600" dirty="0">
                <a:latin typeface="Gotham Book" panose="02000604040000020004" pitchFamily="2" charset="0"/>
              </a:rPr>
              <a:t> ex </a:t>
            </a:r>
            <a:r>
              <a:rPr lang="en-US" sz="1600" dirty="0" err="1">
                <a:latin typeface="Gotham Book" panose="02000604040000020004" pitchFamily="2" charset="0"/>
              </a:rPr>
              <a:t>ea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commodo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consequat</a:t>
            </a:r>
            <a:r>
              <a:rPr lang="en-US" sz="1600" dirty="0">
                <a:latin typeface="Gotham Book" panose="02000604040000020004" pitchFamily="2" charset="0"/>
              </a:rPr>
              <a:t>. Duis </a:t>
            </a:r>
            <a:r>
              <a:rPr lang="en-US" sz="1600" dirty="0" err="1">
                <a:latin typeface="Gotham Book" panose="02000604040000020004" pitchFamily="2" charset="0"/>
              </a:rPr>
              <a:t>aute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irure</a:t>
            </a:r>
            <a:r>
              <a:rPr lang="en-US" sz="1600" dirty="0">
                <a:latin typeface="Gotham Book" panose="02000604040000020004" pitchFamily="2" charset="0"/>
              </a:rPr>
              <a:t> dolor in </a:t>
            </a:r>
            <a:r>
              <a:rPr lang="en-US" sz="1600" dirty="0" err="1">
                <a:latin typeface="Gotham Book" panose="02000604040000020004" pitchFamily="2" charset="0"/>
              </a:rPr>
              <a:t>reprehenderit</a:t>
            </a:r>
            <a:r>
              <a:rPr lang="en-US" sz="1600" dirty="0">
                <a:latin typeface="Gotham Book" panose="02000604040000020004" pitchFamily="2" charset="0"/>
              </a:rPr>
              <a:t> in </a:t>
            </a:r>
            <a:r>
              <a:rPr lang="en-US" sz="1600" dirty="0" err="1">
                <a:latin typeface="Gotham Book" panose="02000604040000020004" pitchFamily="2" charset="0"/>
              </a:rPr>
              <a:t>voluptate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velit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esse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cillum</a:t>
            </a:r>
            <a:r>
              <a:rPr lang="en-US" sz="1600" dirty="0">
                <a:latin typeface="Gotham Book" panose="02000604040000020004" pitchFamily="2" charset="0"/>
              </a:rPr>
              <a:t> dolore </a:t>
            </a:r>
            <a:r>
              <a:rPr lang="en-US" sz="1600" dirty="0" err="1">
                <a:latin typeface="Gotham Book" panose="02000604040000020004" pitchFamily="2" charset="0"/>
              </a:rPr>
              <a:t>eu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fugiat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nulla</a:t>
            </a:r>
            <a:endParaRPr lang="en-US" sz="1600" b="1" dirty="0">
              <a:latin typeface="Gotham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5034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2">
          <p15:clr>
            <a:srgbClr val="FBAE40"/>
          </p15:clr>
        </p15:guide>
        <p15:guide id="2" pos="20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C961D-3696-504D-B4EC-687CDD7E3941}"/>
              </a:ext>
            </a:extLst>
          </p:cNvPr>
          <p:cNvSpPr txBox="1"/>
          <p:nvPr userDrawn="1"/>
        </p:nvSpPr>
        <p:spPr>
          <a:xfrm>
            <a:off x="2511669" y="1825692"/>
            <a:ext cx="7168662" cy="281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400" b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endParaRPr lang="en-US" sz="2400" b="0" dirty="0">
              <a:latin typeface="Georgia" panose="02040502050405020303" pitchFamily="18" charset="0"/>
              <a:cs typeface="Chronicle Text G1 Bold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latin typeface="Gotham Book" panose="02000604040000020004" pitchFamily="2" charset="0"/>
              </a:rPr>
              <a:t>Lorem ipsum dolor sit </a:t>
            </a:r>
            <a:r>
              <a:rPr lang="en-US" sz="1600" b="0" i="0" dirty="0" err="1">
                <a:latin typeface="Gotham Book" panose="02000604040000020004" pitchFamily="2" charset="0"/>
              </a:rPr>
              <a:t>amet</a:t>
            </a:r>
            <a:r>
              <a:rPr lang="en-US" sz="1600" b="0" i="0" dirty="0">
                <a:latin typeface="Gotham Book" panose="02000604040000020004" pitchFamily="2" charset="0"/>
              </a:rPr>
              <a:t>, </a:t>
            </a:r>
            <a:r>
              <a:rPr lang="en-US" sz="1600" b="0" i="0" dirty="0" err="1">
                <a:latin typeface="Gotham Book" panose="02000604040000020004" pitchFamily="2" charset="0"/>
              </a:rPr>
              <a:t>consectetur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adipiscing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elit</a:t>
            </a:r>
            <a:r>
              <a:rPr lang="en-US" sz="1600" b="0" i="0" dirty="0">
                <a:latin typeface="Gotham Book" panose="02000604040000020004" pitchFamily="2" charset="0"/>
              </a:rPr>
              <a:t>, sed do </a:t>
            </a:r>
            <a:r>
              <a:rPr lang="en-US" sz="1600" b="0" i="0" dirty="0" err="1">
                <a:latin typeface="Gotham Book" panose="02000604040000020004" pitchFamily="2" charset="0"/>
              </a:rPr>
              <a:t>eiusmod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tempor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incididunt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ut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labore</a:t>
            </a:r>
            <a:r>
              <a:rPr lang="en-US" sz="1600" b="0" i="0" dirty="0">
                <a:latin typeface="Gotham Book" panose="02000604040000020004" pitchFamily="2" charset="0"/>
              </a:rPr>
              <a:t> et dolore magna </a:t>
            </a:r>
            <a:r>
              <a:rPr lang="en-US" sz="1600" b="0" i="0" dirty="0" err="1">
                <a:latin typeface="Gotham Book" panose="02000604040000020004" pitchFamily="2" charset="0"/>
              </a:rPr>
              <a:t>aliqua</a:t>
            </a:r>
            <a:r>
              <a:rPr lang="en-US" sz="1600" b="0" i="0" dirty="0">
                <a:latin typeface="Gotham Book" panose="02000604040000020004" pitchFamily="2" charset="0"/>
              </a:rPr>
              <a:t>. Ut </a:t>
            </a:r>
            <a:r>
              <a:rPr lang="en-US" sz="1600" b="0" i="0" dirty="0" err="1">
                <a:latin typeface="Gotham Book" panose="02000604040000020004" pitchFamily="2" charset="0"/>
              </a:rPr>
              <a:t>enim</a:t>
            </a:r>
            <a:r>
              <a:rPr lang="en-US" sz="1600" b="0" i="0" dirty="0">
                <a:latin typeface="Gotham Book" panose="02000604040000020004" pitchFamily="2" charset="0"/>
              </a:rPr>
              <a:t> ad minim </a:t>
            </a:r>
            <a:r>
              <a:rPr lang="en-US" sz="1600" b="0" i="0" dirty="0" err="1">
                <a:latin typeface="Gotham Book" panose="02000604040000020004" pitchFamily="2" charset="0"/>
              </a:rPr>
              <a:t>veniam</a:t>
            </a:r>
            <a:r>
              <a:rPr lang="en-US" sz="1600" b="0" i="0" dirty="0">
                <a:latin typeface="Gotham Book" panose="02000604040000020004" pitchFamily="2" charset="0"/>
              </a:rPr>
              <a:t>, </a:t>
            </a:r>
            <a:r>
              <a:rPr lang="en-US" sz="1600" b="0" i="0" dirty="0" err="1">
                <a:latin typeface="Gotham Book" panose="02000604040000020004" pitchFamily="2" charset="0"/>
              </a:rPr>
              <a:t>quis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nostrud</a:t>
            </a:r>
            <a:r>
              <a:rPr lang="en-US" sz="1600" i="1" dirty="0">
                <a:latin typeface="Gotham Book" panose="02000604040000020004" pitchFamily="2" charset="0"/>
              </a:rPr>
              <a:t> exercitation </a:t>
            </a:r>
            <a:r>
              <a:rPr lang="en-US" sz="1600" i="1" dirty="0" err="1">
                <a:latin typeface="Gotham Book" panose="02000604040000020004" pitchFamily="2" charset="0"/>
              </a:rPr>
              <a:t>ullamco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laboris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b="0" i="0" dirty="0">
                <a:latin typeface="Gotham Book" panose="02000604040000020004" pitchFamily="2" charset="0"/>
              </a:rPr>
              <a:t>nisi </a:t>
            </a:r>
            <a:r>
              <a:rPr lang="en-US" sz="1600" b="0" i="0" dirty="0" err="1">
                <a:latin typeface="Gotham Book" panose="02000604040000020004" pitchFamily="2" charset="0"/>
              </a:rPr>
              <a:t>ut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aliquip</a:t>
            </a:r>
            <a:r>
              <a:rPr lang="en-US" sz="1600" b="0" i="0" dirty="0">
                <a:latin typeface="Gotham Book" panose="02000604040000020004" pitchFamily="2" charset="0"/>
              </a:rPr>
              <a:t> ex </a:t>
            </a:r>
            <a:r>
              <a:rPr lang="en-US" sz="1600" b="0" i="0" dirty="0" err="1">
                <a:latin typeface="Gotham Book" panose="02000604040000020004" pitchFamily="2" charset="0"/>
              </a:rPr>
              <a:t>ea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commodo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consequat</a:t>
            </a:r>
            <a:r>
              <a:rPr lang="en-US" sz="1600" b="0" i="0" dirty="0">
                <a:latin typeface="Gotham Book" panose="02000604040000020004" pitchFamily="2" charset="0"/>
              </a:rPr>
              <a:t>. Duis </a:t>
            </a:r>
            <a:r>
              <a:rPr lang="en-US" sz="1600" b="0" i="0" dirty="0" err="1">
                <a:latin typeface="Gotham Book" panose="02000604040000020004" pitchFamily="2" charset="0"/>
              </a:rPr>
              <a:t>aute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irure</a:t>
            </a:r>
            <a:r>
              <a:rPr lang="en-US" sz="1600" b="0" i="0" dirty="0">
                <a:latin typeface="Gotham Book" panose="02000604040000020004" pitchFamily="2" charset="0"/>
              </a:rPr>
              <a:t> dolor in </a:t>
            </a:r>
            <a:r>
              <a:rPr lang="en-US" sz="1600" b="0" i="0" dirty="0" err="1">
                <a:latin typeface="Gotham Book" panose="02000604040000020004" pitchFamily="2" charset="0"/>
              </a:rPr>
              <a:t>reprehenderit</a:t>
            </a:r>
            <a:r>
              <a:rPr lang="en-US" sz="1600" b="0" i="0" dirty="0">
                <a:latin typeface="Gotham Book" panose="02000604040000020004" pitchFamily="2" charset="0"/>
              </a:rPr>
              <a:t> in </a:t>
            </a:r>
            <a:r>
              <a:rPr lang="en-US" sz="1600" b="0" i="0" dirty="0" err="1">
                <a:latin typeface="Gotham Book" panose="02000604040000020004" pitchFamily="2" charset="0"/>
              </a:rPr>
              <a:t>voluptate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velit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esse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cillum</a:t>
            </a:r>
            <a:r>
              <a:rPr lang="en-US" sz="1600" b="0" i="0" dirty="0">
                <a:latin typeface="Gotham Book" panose="02000604040000020004" pitchFamily="2" charset="0"/>
              </a:rPr>
              <a:t> dolore </a:t>
            </a:r>
            <a:r>
              <a:rPr lang="en-US" sz="1600" b="0" i="0" dirty="0" err="1">
                <a:latin typeface="Gotham Book" panose="02000604040000020004" pitchFamily="2" charset="0"/>
              </a:rPr>
              <a:t>eu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fugiat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nulla</a:t>
            </a:r>
            <a:br>
              <a:rPr lang="en-US" sz="1600" b="0" i="0" dirty="0">
                <a:latin typeface="Gotham Book" panose="02000604040000020004" pitchFamily="2" charset="0"/>
              </a:rPr>
            </a:br>
            <a:endParaRPr lang="en-US" sz="1600" b="0" i="0" dirty="0">
              <a:latin typeface="Gotham Book" panose="02000604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888FE-2219-0740-9439-A135076C30BD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63777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738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9A53E-7F32-0D40-98B1-D76856EBCAA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821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920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68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952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22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713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026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1AD423-0E99-9542-9E18-D7F8B41EAD82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</a:t>
            </a:r>
            <a:r>
              <a:rPr lang="en-US" sz="2800" b="1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 </a:t>
            </a:r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Headline</a:t>
            </a:r>
            <a:r>
              <a:rPr lang="en-US" sz="2800" b="1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 </a:t>
            </a:r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E7438-8D8D-5E47-AF38-A2FBB321CB82}"/>
              </a:ext>
            </a:extLst>
          </p:cNvPr>
          <p:cNvSpPr txBox="1"/>
          <p:nvPr userDrawn="1"/>
        </p:nvSpPr>
        <p:spPr>
          <a:xfrm>
            <a:off x="779721" y="1579897"/>
            <a:ext cx="10673469" cy="4124206"/>
          </a:xfrm>
          <a:prstGeom prst="rect">
            <a:avLst/>
          </a:prstGeom>
          <a:noFill/>
        </p:spPr>
        <p:txBody>
          <a:bodyPr wrap="square" numCol="2" spcCol="182880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Gotham Book" panose="020006040400000200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Gotham Book" panose="020006040400000200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i="0" dirty="0">
                <a:latin typeface="Georgia" panose="02040502050405020303" pitchFamily="18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amet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labore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600" b="1" i="0" dirty="0">
              <a:latin typeface="Chronicle Text G1 Bold" pitchFamily="2" charset="0"/>
              <a:cs typeface="Chronicle Text G1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31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33C6B6-E78B-B245-AD6F-56FD19156BFE}"/>
              </a:ext>
            </a:extLst>
          </p:cNvPr>
          <p:cNvSpPr txBox="1"/>
          <p:nvPr userDrawn="1"/>
        </p:nvSpPr>
        <p:spPr>
          <a:xfrm>
            <a:off x="838200" y="1562100"/>
            <a:ext cx="245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br>
              <a:rPr lang="en-US" sz="2400" b="0" i="0" dirty="0">
                <a:latin typeface="Georgia" panose="02040502050405020303" pitchFamily="18" charset="0"/>
                <a:cs typeface="Chronicle Text G1 Bold" pitchFamily="2" charset="0"/>
              </a:rPr>
            </a:br>
            <a:r>
              <a:rPr lang="en-US" sz="2400" b="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r>
              <a:rPr lang="en-US" sz="2400" b="0" i="0" dirty="0">
                <a:latin typeface="Georgia" panose="02040502050405020303" pitchFamily="18" charset="0"/>
                <a:cs typeface="Chronicle Text G1 Bold" pitchFamily="2" charset="0"/>
              </a:rPr>
              <a:t> 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20B6E-525A-C547-A2DE-01B5C0A724EE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 Headline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A076C-F350-3844-A156-15815BEE137B}"/>
              </a:ext>
            </a:extLst>
          </p:cNvPr>
          <p:cNvSpPr txBox="1"/>
          <p:nvPr userDrawn="1"/>
        </p:nvSpPr>
        <p:spPr>
          <a:xfrm>
            <a:off x="3543299" y="1562100"/>
            <a:ext cx="6608885" cy="226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ok" panose="02000604040000020004" pitchFamily="2" charset="0"/>
              </a:rPr>
              <a:t>Lorem ipsum dolor sit </a:t>
            </a:r>
            <a:r>
              <a:rPr lang="en-US" sz="1600" dirty="0" err="1">
                <a:latin typeface="Gotham Book" panose="02000604040000020004" pitchFamily="2" charset="0"/>
              </a:rPr>
              <a:t>amet</a:t>
            </a:r>
            <a:r>
              <a:rPr lang="en-US" sz="1600" dirty="0">
                <a:latin typeface="Gotham Book" panose="02000604040000020004" pitchFamily="2" charset="0"/>
              </a:rPr>
              <a:t>, </a:t>
            </a:r>
            <a:r>
              <a:rPr lang="en-US" sz="1600" dirty="0" err="1">
                <a:latin typeface="Gotham Book" panose="02000604040000020004" pitchFamily="2" charset="0"/>
              </a:rPr>
              <a:t>consectetur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adipiscing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elit</a:t>
            </a:r>
            <a:r>
              <a:rPr lang="en-US" sz="1600" dirty="0">
                <a:latin typeface="Gotham Book" panose="02000604040000020004" pitchFamily="2" charset="0"/>
              </a:rPr>
              <a:t>, sed do </a:t>
            </a:r>
            <a:r>
              <a:rPr lang="en-US" sz="1600" dirty="0" err="1">
                <a:latin typeface="Gotham Book" panose="02000604040000020004" pitchFamily="2" charset="0"/>
              </a:rPr>
              <a:t>eiusmod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tempor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incididunt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ut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labore</a:t>
            </a:r>
            <a:r>
              <a:rPr lang="en-US" sz="1600" dirty="0">
                <a:latin typeface="Gotham Book" panose="02000604040000020004" pitchFamily="2" charset="0"/>
              </a:rPr>
              <a:t> et dolore magna </a:t>
            </a:r>
            <a:r>
              <a:rPr lang="en-US" sz="1600" dirty="0" err="1">
                <a:latin typeface="Gotham Book" panose="02000604040000020004" pitchFamily="2" charset="0"/>
              </a:rPr>
              <a:t>aliqua</a:t>
            </a:r>
            <a:r>
              <a:rPr lang="en-US" sz="1600" dirty="0">
                <a:latin typeface="Gotham Book" panose="02000604040000020004" pitchFamily="2" charset="0"/>
              </a:rPr>
              <a:t>. Ut </a:t>
            </a:r>
            <a:r>
              <a:rPr lang="en-US" sz="1600" dirty="0" err="1">
                <a:latin typeface="Gotham Book" panose="02000604040000020004" pitchFamily="2" charset="0"/>
              </a:rPr>
              <a:t>enim</a:t>
            </a:r>
            <a:r>
              <a:rPr lang="en-US" sz="1600" dirty="0">
                <a:latin typeface="Gotham Book" panose="02000604040000020004" pitchFamily="2" charset="0"/>
              </a:rPr>
              <a:t> ad minim </a:t>
            </a:r>
            <a:r>
              <a:rPr lang="en-US" sz="1600" dirty="0" err="1">
                <a:latin typeface="Gotham Book" panose="02000604040000020004" pitchFamily="2" charset="0"/>
              </a:rPr>
              <a:t>veniam</a:t>
            </a:r>
            <a:r>
              <a:rPr lang="en-US" sz="1600" dirty="0">
                <a:latin typeface="Gotham Book" panose="02000604040000020004" pitchFamily="2" charset="0"/>
              </a:rPr>
              <a:t>, </a:t>
            </a:r>
            <a:r>
              <a:rPr lang="en-US" sz="1600" dirty="0" err="1">
                <a:latin typeface="Gotham Book" panose="02000604040000020004" pitchFamily="2" charset="0"/>
              </a:rPr>
              <a:t>quis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nostrud</a:t>
            </a:r>
            <a:r>
              <a:rPr lang="en-US" sz="1600" i="1" dirty="0">
                <a:latin typeface="Gotham Book" panose="02000604040000020004" pitchFamily="2" charset="0"/>
              </a:rPr>
              <a:t> exercitation </a:t>
            </a:r>
            <a:r>
              <a:rPr lang="en-US" sz="1600" i="1" dirty="0" err="1">
                <a:latin typeface="Gotham Book" panose="02000604040000020004" pitchFamily="2" charset="0"/>
              </a:rPr>
              <a:t>ullamco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laboris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dirty="0">
                <a:latin typeface="Gotham Book" panose="02000604040000020004" pitchFamily="2" charset="0"/>
              </a:rPr>
              <a:t>nisi </a:t>
            </a:r>
            <a:r>
              <a:rPr lang="en-US" sz="1600" dirty="0" err="1">
                <a:latin typeface="Gotham Book" panose="02000604040000020004" pitchFamily="2" charset="0"/>
              </a:rPr>
              <a:t>ut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aliquip</a:t>
            </a:r>
            <a:r>
              <a:rPr lang="en-US" sz="1600" dirty="0">
                <a:latin typeface="Gotham Book" panose="02000604040000020004" pitchFamily="2" charset="0"/>
              </a:rPr>
              <a:t> ex </a:t>
            </a:r>
            <a:r>
              <a:rPr lang="en-US" sz="1600" dirty="0" err="1">
                <a:latin typeface="Gotham Book" panose="02000604040000020004" pitchFamily="2" charset="0"/>
              </a:rPr>
              <a:t>ea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commodo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consequat</a:t>
            </a:r>
            <a:r>
              <a:rPr lang="en-US" sz="1600" dirty="0">
                <a:latin typeface="Gotham Book" panose="02000604040000020004" pitchFamily="2" charset="0"/>
              </a:rPr>
              <a:t>. Duis </a:t>
            </a:r>
            <a:r>
              <a:rPr lang="en-US" sz="1600" dirty="0" err="1">
                <a:latin typeface="Gotham Book" panose="02000604040000020004" pitchFamily="2" charset="0"/>
              </a:rPr>
              <a:t>aute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irure</a:t>
            </a:r>
            <a:r>
              <a:rPr lang="en-US" sz="1600" dirty="0">
                <a:latin typeface="Gotham Book" panose="02000604040000020004" pitchFamily="2" charset="0"/>
              </a:rPr>
              <a:t> dolor in </a:t>
            </a:r>
            <a:r>
              <a:rPr lang="en-US" sz="1600" dirty="0" err="1">
                <a:latin typeface="Gotham Book" panose="02000604040000020004" pitchFamily="2" charset="0"/>
              </a:rPr>
              <a:t>reprehenderit</a:t>
            </a:r>
            <a:r>
              <a:rPr lang="en-US" sz="1600" dirty="0">
                <a:latin typeface="Gotham Book" panose="02000604040000020004" pitchFamily="2" charset="0"/>
              </a:rPr>
              <a:t> in </a:t>
            </a:r>
            <a:r>
              <a:rPr lang="en-US" sz="1600" dirty="0" err="1">
                <a:latin typeface="Gotham Book" panose="02000604040000020004" pitchFamily="2" charset="0"/>
              </a:rPr>
              <a:t>voluptate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velit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esse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cillum</a:t>
            </a:r>
            <a:r>
              <a:rPr lang="en-US" sz="1600" dirty="0">
                <a:latin typeface="Gotham Book" panose="02000604040000020004" pitchFamily="2" charset="0"/>
              </a:rPr>
              <a:t> dolore </a:t>
            </a:r>
            <a:r>
              <a:rPr lang="en-US" sz="1600" dirty="0" err="1">
                <a:latin typeface="Gotham Book" panose="02000604040000020004" pitchFamily="2" charset="0"/>
              </a:rPr>
              <a:t>eu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fugiat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nulla</a:t>
            </a:r>
            <a:endParaRPr lang="en-US" sz="1600" b="1" dirty="0">
              <a:latin typeface="Gotham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6476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2">
          <p15:clr>
            <a:srgbClr val="FBAE40"/>
          </p15:clr>
        </p15:guide>
        <p15:guide id="2" pos="20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BA1E7-F8A0-114D-9033-3858553BB41B}"/>
              </a:ext>
            </a:extLst>
          </p:cNvPr>
          <p:cNvSpPr txBox="1"/>
          <p:nvPr userDrawn="1"/>
        </p:nvSpPr>
        <p:spPr>
          <a:xfrm>
            <a:off x="2511669" y="1825692"/>
            <a:ext cx="7168662" cy="281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400" b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endParaRPr lang="en-US" sz="2400" b="0" dirty="0">
              <a:latin typeface="Georgia" panose="02040502050405020303" pitchFamily="18" charset="0"/>
              <a:cs typeface="Chronicle Text G1 Bold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latin typeface="Gotham Book" panose="02000604040000020004" pitchFamily="2" charset="0"/>
              </a:rPr>
              <a:t>Lorem ipsum dolor sit </a:t>
            </a:r>
            <a:r>
              <a:rPr lang="en-US" sz="1600" b="0" i="0" dirty="0" err="1">
                <a:latin typeface="Gotham Book" panose="02000604040000020004" pitchFamily="2" charset="0"/>
              </a:rPr>
              <a:t>amet</a:t>
            </a:r>
            <a:r>
              <a:rPr lang="en-US" sz="1600" b="0" i="0" dirty="0">
                <a:latin typeface="Gotham Book" panose="02000604040000020004" pitchFamily="2" charset="0"/>
              </a:rPr>
              <a:t>, </a:t>
            </a:r>
            <a:r>
              <a:rPr lang="en-US" sz="1600" b="0" i="0" dirty="0" err="1">
                <a:latin typeface="Gotham Book" panose="02000604040000020004" pitchFamily="2" charset="0"/>
              </a:rPr>
              <a:t>consectetur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adipiscing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elit</a:t>
            </a:r>
            <a:r>
              <a:rPr lang="en-US" sz="1600" b="0" i="0" dirty="0">
                <a:latin typeface="Gotham Book" panose="02000604040000020004" pitchFamily="2" charset="0"/>
              </a:rPr>
              <a:t>, sed do </a:t>
            </a:r>
            <a:r>
              <a:rPr lang="en-US" sz="1600" b="0" i="0" dirty="0" err="1">
                <a:latin typeface="Gotham Book" panose="02000604040000020004" pitchFamily="2" charset="0"/>
              </a:rPr>
              <a:t>eiusmod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tempor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incididunt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ut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labore</a:t>
            </a:r>
            <a:r>
              <a:rPr lang="en-US" sz="1600" b="0" i="0" dirty="0">
                <a:latin typeface="Gotham Book" panose="02000604040000020004" pitchFamily="2" charset="0"/>
              </a:rPr>
              <a:t> et dolore magna </a:t>
            </a:r>
            <a:r>
              <a:rPr lang="en-US" sz="1600" b="0" i="0" dirty="0" err="1">
                <a:latin typeface="Gotham Book" panose="02000604040000020004" pitchFamily="2" charset="0"/>
              </a:rPr>
              <a:t>aliqua</a:t>
            </a:r>
            <a:r>
              <a:rPr lang="en-US" sz="1600" b="0" i="0" dirty="0">
                <a:latin typeface="Gotham Book" panose="02000604040000020004" pitchFamily="2" charset="0"/>
              </a:rPr>
              <a:t>. Ut </a:t>
            </a:r>
            <a:r>
              <a:rPr lang="en-US" sz="1600" b="0" i="0" dirty="0" err="1">
                <a:latin typeface="Gotham Book" panose="02000604040000020004" pitchFamily="2" charset="0"/>
              </a:rPr>
              <a:t>enim</a:t>
            </a:r>
            <a:r>
              <a:rPr lang="en-US" sz="1600" b="0" i="0" dirty="0">
                <a:latin typeface="Gotham Book" panose="02000604040000020004" pitchFamily="2" charset="0"/>
              </a:rPr>
              <a:t> ad minim </a:t>
            </a:r>
            <a:r>
              <a:rPr lang="en-US" sz="1600" b="0" i="0" dirty="0" err="1">
                <a:latin typeface="Gotham Book" panose="02000604040000020004" pitchFamily="2" charset="0"/>
              </a:rPr>
              <a:t>veniam</a:t>
            </a:r>
            <a:r>
              <a:rPr lang="en-US" sz="1600" b="0" i="0" dirty="0">
                <a:latin typeface="Gotham Book" panose="02000604040000020004" pitchFamily="2" charset="0"/>
              </a:rPr>
              <a:t>, </a:t>
            </a:r>
            <a:r>
              <a:rPr lang="en-US" sz="1600" b="0" i="0" dirty="0" err="1">
                <a:latin typeface="Gotham Book" panose="02000604040000020004" pitchFamily="2" charset="0"/>
              </a:rPr>
              <a:t>quis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nostrud</a:t>
            </a:r>
            <a:r>
              <a:rPr lang="en-US" sz="1600" i="1" dirty="0">
                <a:latin typeface="Gotham Book" panose="02000604040000020004" pitchFamily="2" charset="0"/>
              </a:rPr>
              <a:t> exercitation </a:t>
            </a:r>
            <a:r>
              <a:rPr lang="en-US" sz="1600" i="1" dirty="0" err="1">
                <a:latin typeface="Gotham Book" panose="02000604040000020004" pitchFamily="2" charset="0"/>
              </a:rPr>
              <a:t>ullamco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laboris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b="0" i="0" dirty="0">
                <a:latin typeface="Gotham Book" panose="02000604040000020004" pitchFamily="2" charset="0"/>
              </a:rPr>
              <a:t>nisi </a:t>
            </a:r>
            <a:r>
              <a:rPr lang="en-US" sz="1600" b="0" i="0" dirty="0" err="1">
                <a:latin typeface="Gotham Book" panose="02000604040000020004" pitchFamily="2" charset="0"/>
              </a:rPr>
              <a:t>ut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aliquip</a:t>
            </a:r>
            <a:r>
              <a:rPr lang="en-US" sz="1600" b="0" i="0" dirty="0">
                <a:latin typeface="Gotham Book" panose="02000604040000020004" pitchFamily="2" charset="0"/>
              </a:rPr>
              <a:t> ex </a:t>
            </a:r>
            <a:r>
              <a:rPr lang="en-US" sz="1600" b="0" i="0" dirty="0" err="1">
                <a:latin typeface="Gotham Book" panose="02000604040000020004" pitchFamily="2" charset="0"/>
              </a:rPr>
              <a:t>ea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commodo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consequat</a:t>
            </a:r>
            <a:r>
              <a:rPr lang="en-US" sz="1600" b="0" i="0" dirty="0">
                <a:latin typeface="Gotham Book" panose="02000604040000020004" pitchFamily="2" charset="0"/>
              </a:rPr>
              <a:t>. Duis </a:t>
            </a:r>
            <a:r>
              <a:rPr lang="en-US" sz="1600" b="0" i="0" dirty="0" err="1">
                <a:latin typeface="Gotham Book" panose="02000604040000020004" pitchFamily="2" charset="0"/>
              </a:rPr>
              <a:t>aute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irure</a:t>
            </a:r>
            <a:r>
              <a:rPr lang="en-US" sz="1600" b="0" i="0" dirty="0">
                <a:latin typeface="Gotham Book" panose="02000604040000020004" pitchFamily="2" charset="0"/>
              </a:rPr>
              <a:t> dolor in </a:t>
            </a:r>
            <a:r>
              <a:rPr lang="en-US" sz="1600" b="0" i="0" dirty="0" err="1">
                <a:latin typeface="Gotham Book" panose="02000604040000020004" pitchFamily="2" charset="0"/>
              </a:rPr>
              <a:t>reprehenderit</a:t>
            </a:r>
            <a:r>
              <a:rPr lang="en-US" sz="1600" b="0" i="0" dirty="0">
                <a:latin typeface="Gotham Book" panose="02000604040000020004" pitchFamily="2" charset="0"/>
              </a:rPr>
              <a:t> in </a:t>
            </a:r>
            <a:r>
              <a:rPr lang="en-US" sz="1600" b="0" i="0" dirty="0" err="1">
                <a:latin typeface="Gotham Book" panose="02000604040000020004" pitchFamily="2" charset="0"/>
              </a:rPr>
              <a:t>voluptate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velit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esse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cillum</a:t>
            </a:r>
            <a:r>
              <a:rPr lang="en-US" sz="1600" b="0" i="0" dirty="0">
                <a:latin typeface="Gotham Book" panose="02000604040000020004" pitchFamily="2" charset="0"/>
              </a:rPr>
              <a:t> dolore </a:t>
            </a:r>
            <a:r>
              <a:rPr lang="en-US" sz="1600" b="0" i="0" dirty="0" err="1">
                <a:latin typeface="Gotham Book" panose="02000604040000020004" pitchFamily="2" charset="0"/>
              </a:rPr>
              <a:t>eu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fugiat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nulla</a:t>
            </a:r>
            <a:br>
              <a:rPr lang="en-US" sz="1600" b="0" i="0" dirty="0">
                <a:latin typeface="Gotham Book" panose="02000604040000020004" pitchFamily="2" charset="0"/>
              </a:rPr>
            </a:br>
            <a:endParaRPr lang="en-US" sz="1600" b="0" i="0" dirty="0">
              <a:latin typeface="Gotham Book" panose="0200060404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B6DD0-1B9A-D34A-931D-0E6577ADB4E8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 Headline Here</a:t>
            </a:r>
          </a:p>
        </p:txBody>
      </p:sp>
    </p:spTree>
    <p:extLst>
      <p:ext uri="{BB962C8B-B14F-4D97-AF65-F5344CB8AC3E}">
        <p14:creationId xmlns:p14="http://schemas.microsoft.com/office/powerpoint/2010/main" val="890733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4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128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9A53E-7F32-0D40-98B1-D76856EBCAA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0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88482-7F54-CA44-B5DF-F1DDA823EF2D}"/>
              </a:ext>
            </a:extLst>
          </p:cNvPr>
          <p:cNvSpPr txBox="1"/>
          <p:nvPr userDrawn="1"/>
        </p:nvSpPr>
        <p:spPr>
          <a:xfrm>
            <a:off x="3172496" y="2785027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latin typeface="Georgia" panose="02040502050405020303" pitchFamily="18" charset="0"/>
                <a:cs typeface="Chronicle Text G1 Bold" pitchFamily="2" charset="0"/>
              </a:rPr>
              <a:t>Insert 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21924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B2D777E-F144-0342-AE01-7BC112C87972}"/>
              </a:ext>
            </a:extLst>
          </p:cNvPr>
          <p:cNvSpPr txBox="1">
            <a:spLocks/>
          </p:cNvSpPr>
          <p:nvPr userDrawn="1"/>
        </p:nvSpPr>
        <p:spPr>
          <a:xfrm>
            <a:off x="8709973" y="6431282"/>
            <a:ext cx="2743200" cy="3105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75787B"/>
                </a:solidFill>
              </a:rPr>
              <a:t>Page #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3A50C9-91A5-7846-8668-FD91DB008D84}"/>
              </a:ext>
            </a:extLst>
          </p:cNvPr>
          <p:cNvSpPr txBox="1">
            <a:spLocks/>
          </p:cNvSpPr>
          <p:nvPr userDrawn="1"/>
        </p:nvSpPr>
        <p:spPr>
          <a:xfrm>
            <a:off x="6125457" y="6431282"/>
            <a:ext cx="2743200" cy="3105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75787B"/>
                </a:solidFill>
              </a:rPr>
              <a:t>Insert Section 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3D44F-13E4-2F43-B26A-2D94DF69A9E7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</a:t>
            </a:r>
            <a:r>
              <a:rPr lang="en-US" sz="2800" b="1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 </a:t>
            </a:r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Headline</a:t>
            </a:r>
            <a:r>
              <a:rPr lang="en-US" sz="2800" b="1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 </a:t>
            </a:r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D5C51-500E-6347-AA0D-90C03AAC8742}"/>
              </a:ext>
            </a:extLst>
          </p:cNvPr>
          <p:cNvSpPr txBox="1"/>
          <p:nvPr userDrawn="1"/>
        </p:nvSpPr>
        <p:spPr>
          <a:xfrm>
            <a:off x="779721" y="1579897"/>
            <a:ext cx="10673469" cy="4124206"/>
          </a:xfrm>
          <a:prstGeom prst="rect">
            <a:avLst/>
          </a:prstGeom>
          <a:noFill/>
        </p:spPr>
        <p:txBody>
          <a:bodyPr wrap="square" numCol="2" spcCol="182880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amet,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labore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Gotham Book" panose="020006040400000200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amet,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labore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amet,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labore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Gotham Book" panose="02000604040000020004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amet,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labore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b="1" i="0" dirty="0">
                <a:latin typeface="Chronicle Text G1 Bold" pitchFamily="2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amet,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labore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</a:b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000" i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br>
              <a:rPr lang="en-US" sz="2800" i="0" dirty="0">
                <a:latin typeface="Georgia" panose="02040502050405020303" pitchFamily="18" charset="0"/>
                <a:cs typeface="Chronicle Text G1 Bold" pitchFamily="2" charset="0"/>
              </a:rPr>
            </a:br>
            <a:br>
              <a:rPr lang="en-US" sz="800" b="1" i="0" dirty="0">
                <a:latin typeface="Chronicle Text G1 Bold" pitchFamily="2" charset="0"/>
                <a:cs typeface="Chronicle Text G1 Bold" pitchFamily="2" charset="0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Lorem ipsum dolor sit amet,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consectetur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adipiscing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 sed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eiusmod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tempor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incididunt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labore et dolore magna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aliqua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. 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enim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 ad minim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veniam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otham Book" panose="02000604040000020004" pitchFamily="2" charset="0"/>
                <a:ea typeface="+mn-ea"/>
                <a:cs typeface="+mn-cs"/>
              </a:rPr>
              <a:t>,</a:t>
            </a:r>
            <a:endParaRPr lang="en-US" sz="1200" b="0" i="0" dirty="0">
              <a:latin typeface="Gotham Book" panose="02000604040000020004" pitchFamily="2" charset="0"/>
              <a:cs typeface="Chronicle Text G1 Bold" pitchFamily="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600" b="1" i="0" dirty="0">
              <a:latin typeface="Chronicle Text G1 Bold" pitchFamily="2" charset="0"/>
              <a:cs typeface="Chronicle Text G1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33C6B6-E78B-B245-AD6F-56FD19156BFE}"/>
              </a:ext>
            </a:extLst>
          </p:cNvPr>
          <p:cNvSpPr txBox="1"/>
          <p:nvPr userDrawn="1"/>
        </p:nvSpPr>
        <p:spPr>
          <a:xfrm>
            <a:off x="838200" y="1562100"/>
            <a:ext cx="245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i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br>
              <a:rPr lang="en-US" sz="2400" b="0" i="0">
                <a:latin typeface="Georgia" panose="02040502050405020303" pitchFamily="18" charset="0"/>
                <a:cs typeface="Chronicle Text G1 Bold" pitchFamily="2" charset="0"/>
              </a:rPr>
            </a:br>
            <a:r>
              <a:rPr lang="en-US" sz="2400" b="0" i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r>
              <a:rPr lang="en-US" sz="2400" b="0" i="0">
                <a:latin typeface="Georgia" panose="02040502050405020303" pitchFamily="18" charset="0"/>
                <a:cs typeface="Chronicle Text G1 Bold" pitchFamily="2" charset="0"/>
              </a:rPr>
              <a:t> Sit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85F5-65D1-2D40-87A6-2DADB1FEA8CB}"/>
              </a:ext>
            </a:extLst>
          </p:cNvPr>
          <p:cNvSpPr txBox="1">
            <a:spLocks/>
          </p:cNvSpPr>
          <p:nvPr userDrawn="1"/>
        </p:nvSpPr>
        <p:spPr>
          <a:xfrm>
            <a:off x="8709973" y="6431282"/>
            <a:ext cx="2743200" cy="3105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75787B"/>
                </a:solidFill>
              </a:rPr>
              <a:t>Page #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AE01C2-6D24-1C43-A120-A3C32854CA3D}"/>
              </a:ext>
            </a:extLst>
          </p:cNvPr>
          <p:cNvSpPr txBox="1">
            <a:spLocks/>
          </p:cNvSpPr>
          <p:nvPr userDrawn="1"/>
        </p:nvSpPr>
        <p:spPr>
          <a:xfrm>
            <a:off x="6125457" y="6431282"/>
            <a:ext cx="2743200" cy="3105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75787B"/>
                </a:solidFill>
              </a:rPr>
              <a:t>Insert Section 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31674-2907-E848-BD40-2E20652B33A6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 Headline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EE917-8398-7B41-8005-F5994073DEAA}"/>
              </a:ext>
            </a:extLst>
          </p:cNvPr>
          <p:cNvSpPr txBox="1"/>
          <p:nvPr userDrawn="1"/>
        </p:nvSpPr>
        <p:spPr>
          <a:xfrm>
            <a:off x="3543299" y="1562100"/>
            <a:ext cx="6608885" cy="226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ok" panose="02000604040000020004" pitchFamily="2" charset="0"/>
              </a:rPr>
              <a:t>Lorem ipsum dolor sit amet, </a:t>
            </a:r>
            <a:r>
              <a:rPr lang="en-US" sz="1600" dirty="0" err="1">
                <a:latin typeface="Gotham Book" panose="02000604040000020004" pitchFamily="2" charset="0"/>
              </a:rPr>
              <a:t>consectetur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adipiscing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elit</a:t>
            </a:r>
            <a:r>
              <a:rPr lang="en-US" sz="1600" dirty="0">
                <a:latin typeface="Gotham Book" panose="02000604040000020004" pitchFamily="2" charset="0"/>
              </a:rPr>
              <a:t>, sed do </a:t>
            </a:r>
            <a:r>
              <a:rPr lang="en-US" sz="1600" dirty="0" err="1">
                <a:latin typeface="Gotham Book" panose="02000604040000020004" pitchFamily="2" charset="0"/>
              </a:rPr>
              <a:t>eiusmod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tempor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incididunt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ut</a:t>
            </a:r>
            <a:r>
              <a:rPr lang="en-US" sz="1600" dirty="0">
                <a:latin typeface="Gotham Book" panose="02000604040000020004" pitchFamily="2" charset="0"/>
              </a:rPr>
              <a:t> labore et dolore magna </a:t>
            </a:r>
            <a:r>
              <a:rPr lang="en-US" sz="1600" dirty="0" err="1">
                <a:latin typeface="Gotham Book" panose="02000604040000020004" pitchFamily="2" charset="0"/>
              </a:rPr>
              <a:t>aliqua</a:t>
            </a:r>
            <a:r>
              <a:rPr lang="en-US" sz="1600" dirty="0">
                <a:latin typeface="Gotham Book" panose="02000604040000020004" pitchFamily="2" charset="0"/>
              </a:rPr>
              <a:t>. Ut </a:t>
            </a:r>
            <a:r>
              <a:rPr lang="en-US" sz="1600" dirty="0" err="1">
                <a:latin typeface="Gotham Book" panose="02000604040000020004" pitchFamily="2" charset="0"/>
              </a:rPr>
              <a:t>enim</a:t>
            </a:r>
            <a:r>
              <a:rPr lang="en-US" sz="1600" dirty="0">
                <a:latin typeface="Gotham Book" panose="02000604040000020004" pitchFamily="2" charset="0"/>
              </a:rPr>
              <a:t> ad minim </a:t>
            </a:r>
            <a:r>
              <a:rPr lang="en-US" sz="1600" dirty="0" err="1">
                <a:latin typeface="Gotham Book" panose="02000604040000020004" pitchFamily="2" charset="0"/>
              </a:rPr>
              <a:t>veniam</a:t>
            </a:r>
            <a:r>
              <a:rPr lang="en-US" sz="1600" dirty="0">
                <a:latin typeface="Gotham Book" panose="02000604040000020004" pitchFamily="2" charset="0"/>
              </a:rPr>
              <a:t>, </a:t>
            </a:r>
            <a:r>
              <a:rPr lang="en-US" sz="1600" dirty="0" err="1">
                <a:latin typeface="Gotham Book" panose="02000604040000020004" pitchFamily="2" charset="0"/>
              </a:rPr>
              <a:t>quis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nostrud</a:t>
            </a:r>
            <a:r>
              <a:rPr lang="en-US" sz="1600" i="1" dirty="0">
                <a:latin typeface="Gotham Book" panose="02000604040000020004" pitchFamily="2" charset="0"/>
              </a:rPr>
              <a:t> exercitation </a:t>
            </a:r>
            <a:r>
              <a:rPr lang="en-US" sz="1600" i="1" dirty="0" err="1">
                <a:latin typeface="Gotham Book" panose="02000604040000020004" pitchFamily="2" charset="0"/>
              </a:rPr>
              <a:t>ullamco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laboris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dirty="0">
                <a:latin typeface="Gotham Book" panose="02000604040000020004" pitchFamily="2" charset="0"/>
              </a:rPr>
              <a:t>nisi </a:t>
            </a:r>
            <a:r>
              <a:rPr lang="en-US" sz="1600" dirty="0" err="1">
                <a:latin typeface="Gotham Book" panose="02000604040000020004" pitchFamily="2" charset="0"/>
              </a:rPr>
              <a:t>ut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aliquip</a:t>
            </a:r>
            <a:r>
              <a:rPr lang="en-US" sz="1600" dirty="0">
                <a:latin typeface="Gotham Book" panose="02000604040000020004" pitchFamily="2" charset="0"/>
              </a:rPr>
              <a:t> ex </a:t>
            </a:r>
            <a:r>
              <a:rPr lang="en-US" sz="1600" dirty="0" err="1">
                <a:latin typeface="Gotham Book" panose="02000604040000020004" pitchFamily="2" charset="0"/>
              </a:rPr>
              <a:t>ea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commodo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consequat</a:t>
            </a:r>
            <a:r>
              <a:rPr lang="en-US" sz="1600" dirty="0">
                <a:latin typeface="Gotham Book" panose="02000604040000020004" pitchFamily="2" charset="0"/>
              </a:rPr>
              <a:t>. Duis </a:t>
            </a:r>
            <a:r>
              <a:rPr lang="en-US" sz="1600" dirty="0" err="1">
                <a:latin typeface="Gotham Book" panose="02000604040000020004" pitchFamily="2" charset="0"/>
              </a:rPr>
              <a:t>aute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irure</a:t>
            </a:r>
            <a:r>
              <a:rPr lang="en-US" sz="1600" dirty="0">
                <a:latin typeface="Gotham Book" panose="02000604040000020004" pitchFamily="2" charset="0"/>
              </a:rPr>
              <a:t> dolor in </a:t>
            </a:r>
            <a:r>
              <a:rPr lang="en-US" sz="1600" dirty="0" err="1">
                <a:latin typeface="Gotham Book" panose="02000604040000020004" pitchFamily="2" charset="0"/>
              </a:rPr>
              <a:t>reprehenderit</a:t>
            </a:r>
            <a:r>
              <a:rPr lang="en-US" sz="1600" dirty="0">
                <a:latin typeface="Gotham Book" panose="02000604040000020004" pitchFamily="2" charset="0"/>
              </a:rPr>
              <a:t> in </a:t>
            </a:r>
            <a:r>
              <a:rPr lang="en-US" sz="1600" dirty="0" err="1">
                <a:latin typeface="Gotham Book" panose="02000604040000020004" pitchFamily="2" charset="0"/>
              </a:rPr>
              <a:t>voluptate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velit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esse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cillum</a:t>
            </a:r>
            <a:r>
              <a:rPr lang="en-US" sz="1600" dirty="0">
                <a:latin typeface="Gotham Book" panose="02000604040000020004" pitchFamily="2" charset="0"/>
              </a:rPr>
              <a:t> dolore </a:t>
            </a:r>
            <a:r>
              <a:rPr lang="en-US" sz="1600" dirty="0" err="1">
                <a:latin typeface="Gotham Book" panose="02000604040000020004" pitchFamily="2" charset="0"/>
              </a:rPr>
              <a:t>eu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fugiat</a:t>
            </a:r>
            <a:r>
              <a:rPr lang="en-US" sz="1600" dirty="0">
                <a:latin typeface="Gotham Book" panose="02000604040000020004" pitchFamily="2" charset="0"/>
              </a:rPr>
              <a:t> </a:t>
            </a:r>
            <a:r>
              <a:rPr lang="en-US" sz="1600" dirty="0" err="1">
                <a:latin typeface="Gotham Book" panose="02000604040000020004" pitchFamily="2" charset="0"/>
              </a:rPr>
              <a:t>nulla</a:t>
            </a:r>
            <a:endParaRPr lang="en-US" sz="1600" b="1" dirty="0">
              <a:latin typeface="Gotham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9582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2">
          <p15:clr>
            <a:srgbClr val="FBAE40"/>
          </p15:clr>
        </p15:guide>
        <p15:guide id="2" pos="206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5184AD2-B91C-754E-91CB-1FC9314CFBF9}"/>
              </a:ext>
            </a:extLst>
          </p:cNvPr>
          <p:cNvSpPr txBox="1">
            <a:spLocks/>
          </p:cNvSpPr>
          <p:nvPr userDrawn="1"/>
        </p:nvSpPr>
        <p:spPr>
          <a:xfrm>
            <a:off x="8709973" y="6431282"/>
            <a:ext cx="2743200" cy="3105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75787B"/>
                </a:solidFill>
              </a:rPr>
              <a:t>Page #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EB4123-21E6-1949-9816-F4257FA09092}"/>
              </a:ext>
            </a:extLst>
          </p:cNvPr>
          <p:cNvSpPr txBox="1">
            <a:spLocks/>
          </p:cNvSpPr>
          <p:nvPr userDrawn="1"/>
        </p:nvSpPr>
        <p:spPr>
          <a:xfrm>
            <a:off x="6125457" y="6431282"/>
            <a:ext cx="2743200" cy="3105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Gotham Book" panose="02000604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75787B"/>
                </a:solidFill>
              </a:rPr>
              <a:t>Insert Section 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4641-DE20-6444-8596-ED39139AA680}"/>
              </a:ext>
            </a:extLst>
          </p:cNvPr>
          <p:cNvSpPr txBox="1"/>
          <p:nvPr userDrawn="1"/>
        </p:nvSpPr>
        <p:spPr>
          <a:xfrm>
            <a:off x="2511669" y="1825692"/>
            <a:ext cx="7168662" cy="281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dirty="0">
                <a:latin typeface="Georgia" panose="02040502050405020303" pitchFamily="18" charset="0"/>
                <a:cs typeface="Chronicle Text G1 Bold" pitchFamily="2" charset="0"/>
              </a:rPr>
              <a:t>Lorem Ipsum </a:t>
            </a:r>
            <a:r>
              <a:rPr lang="en-US" sz="2400" b="0" dirty="0" err="1">
                <a:latin typeface="Georgia" panose="02040502050405020303" pitchFamily="18" charset="0"/>
                <a:cs typeface="Chronicle Text G1 Bold" pitchFamily="2" charset="0"/>
              </a:rPr>
              <a:t>Dalor</a:t>
            </a:r>
            <a:endParaRPr lang="en-US" sz="2400" b="0" dirty="0">
              <a:latin typeface="Georgia" panose="02040502050405020303" pitchFamily="18" charset="0"/>
              <a:cs typeface="Chronicle Text G1 Bold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latin typeface="Gotham Book" panose="02000604040000020004" pitchFamily="2" charset="0"/>
              </a:rPr>
              <a:t>Lorem ipsum dolor sit amet, </a:t>
            </a:r>
            <a:r>
              <a:rPr lang="en-US" sz="1600" b="0" i="0" dirty="0" err="1">
                <a:latin typeface="Gotham Book" panose="02000604040000020004" pitchFamily="2" charset="0"/>
              </a:rPr>
              <a:t>consectetur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adipiscing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elit</a:t>
            </a:r>
            <a:r>
              <a:rPr lang="en-US" sz="1600" b="0" i="0" dirty="0">
                <a:latin typeface="Gotham Book" panose="02000604040000020004" pitchFamily="2" charset="0"/>
              </a:rPr>
              <a:t>, sed do </a:t>
            </a:r>
            <a:r>
              <a:rPr lang="en-US" sz="1600" b="0" i="0" dirty="0" err="1">
                <a:latin typeface="Gotham Book" panose="02000604040000020004" pitchFamily="2" charset="0"/>
              </a:rPr>
              <a:t>eiusmod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tempor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incididunt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ut</a:t>
            </a:r>
            <a:r>
              <a:rPr lang="en-US" sz="1600" b="0" i="0" dirty="0">
                <a:latin typeface="Gotham Book" panose="02000604040000020004" pitchFamily="2" charset="0"/>
              </a:rPr>
              <a:t> labore et dolore magna </a:t>
            </a:r>
            <a:r>
              <a:rPr lang="en-US" sz="1600" b="0" i="0" dirty="0" err="1">
                <a:latin typeface="Gotham Book" panose="02000604040000020004" pitchFamily="2" charset="0"/>
              </a:rPr>
              <a:t>aliqua</a:t>
            </a:r>
            <a:r>
              <a:rPr lang="en-US" sz="1600" b="0" i="0" dirty="0">
                <a:latin typeface="Gotham Book" panose="02000604040000020004" pitchFamily="2" charset="0"/>
              </a:rPr>
              <a:t>. Ut </a:t>
            </a:r>
            <a:r>
              <a:rPr lang="en-US" sz="1600" b="0" i="0" dirty="0" err="1">
                <a:latin typeface="Gotham Book" panose="02000604040000020004" pitchFamily="2" charset="0"/>
              </a:rPr>
              <a:t>enim</a:t>
            </a:r>
            <a:r>
              <a:rPr lang="en-US" sz="1600" b="0" i="0" dirty="0">
                <a:latin typeface="Gotham Book" panose="02000604040000020004" pitchFamily="2" charset="0"/>
              </a:rPr>
              <a:t> ad minim </a:t>
            </a:r>
            <a:r>
              <a:rPr lang="en-US" sz="1600" b="0" i="0" dirty="0" err="1">
                <a:latin typeface="Gotham Book" panose="02000604040000020004" pitchFamily="2" charset="0"/>
              </a:rPr>
              <a:t>veniam</a:t>
            </a:r>
            <a:r>
              <a:rPr lang="en-US" sz="1600" b="0" i="0" dirty="0">
                <a:latin typeface="Gotham Book" panose="02000604040000020004" pitchFamily="2" charset="0"/>
              </a:rPr>
              <a:t>, </a:t>
            </a:r>
            <a:r>
              <a:rPr lang="en-US" sz="1600" b="0" i="0" dirty="0" err="1">
                <a:latin typeface="Gotham Book" panose="02000604040000020004" pitchFamily="2" charset="0"/>
              </a:rPr>
              <a:t>quis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nostrud</a:t>
            </a:r>
            <a:r>
              <a:rPr lang="en-US" sz="1600" i="1" dirty="0">
                <a:latin typeface="Gotham Book" panose="02000604040000020004" pitchFamily="2" charset="0"/>
              </a:rPr>
              <a:t> exercitation </a:t>
            </a:r>
            <a:r>
              <a:rPr lang="en-US" sz="1600" i="1" dirty="0" err="1">
                <a:latin typeface="Gotham Book" panose="02000604040000020004" pitchFamily="2" charset="0"/>
              </a:rPr>
              <a:t>ullamco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i="1" dirty="0" err="1">
                <a:latin typeface="Gotham Book" panose="02000604040000020004" pitchFamily="2" charset="0"/>
              </a:rPr>
              <a:t>laboris</a:t>
            </a:r>
            <a:r>
              <a:rPr lang="en-US" sz="1600" i="1" dirty="0">
                <a:latin typeface="Gotham Book" panose="02000604040000020004" pitchFamily="2" charset="0"/>
              </a:rPr>
              <a:t> </a:t>
            </a:r>
            <a:r>
              <a:rPr lang="en-US" sz="1600" b="0" i="0" dirty="0">
                <a:latin typeface="Gotham Book" panose="02000604040000020004" pitchFamily="2" charset="0"/>
              </a:rPr>
              <a:t>nisi </a:t>
            </a:r>
            <a:r>
              <a:rPr lang="en-US" sz="1600" b="0" i="0" dirty="0" err="1">
                <a:latin typeface="Gotham Book" panose="02000604040000020004" pitchFamily="2" charset="0"/>
              </a:rPr>
              <a:t>ut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aliquip</a:t>
            </a:r>
            <a:r>
              <a:rPr lang="en-US" sz="1600" b="0" i="0" dirty="0">
                <a:latin typeface="Gotham Book" panose="02000604040000020004" pitchFamily="2" charset="0"/>
              </a:rPr>
              <a:t> ex </a:t>
            </a:r>
            <a:r>
              <a:rPr lang="en-US" sz="1600" b="0" i="0" dirty="0" err="1">
                <a:latin typeface="Gotham Book" panose="02000604040000020004" pitchFamily="2" charset="0"/>
              </a:rPr>
              <a:t>ea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commodo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consequat</a:t>
            </a:r>
            <a:r>
              <a:rPr lang="en-US" sz="1600" b="0" i="0" dirty="0">
                <a:latin typeface="Gotham Book" panose="02000604040000020004" pitchFamily="2" charset="0"/>
              </a:rPr>
              <a:t>. Duis </a:t>
            </a:r>
            <a:r>
              <a:rPr lang="en-US" sz="1600" b="0" i="0" dirty="0" err="1">
                <a:latin typeface="Gotham Book" panose="02000604040000020004" pitchFamily="2" charset="0"/>
              </a:rPr>
              <a:t>aute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irure</a:t>
            </a:r>
            <a:r>
              <a:rPr lang="en-US" sz="1600" b="0" i="0" dirty="0">
                <a:latin typeface="Gotham Book" panose="02000604040000020004" pitchFamily="2" charset="0"/>
              </a:rPr>
              <a:t> dolor in </a:t>
            </a:r>
            <a:r>
              <a:rPr lang="en-US" sz="1600" b="0" i="0" dirty="0" err="1">
                <a:latin typeface="Gotham Book" panose="02000604040000020004" pitchFamily="2" charset="0"/>
              </a:rPr>
              <a:t>reprehenderit</a:t>
            </a:r>
            <a:r>
              <a:rPr lang="en-US" sz="1600" b="0" i="0" dirty="0">
                <a:latin typeface="Gotham Book" panose="02000604040000020004" pitchFamily="2" charset="0"/>
              </a:rPr>
              <a:t> in </a:t>
            </a:r>
            <a:r>
              <a:rPr lang="en-US" sz="1600" b="0" i="0" dirty="0" err="1">
                <a:latin typeface="Gotham Book" panose="02000604040000020004" pitchFamily="2" charset="0"/>
              </a:rPr>
              <a:t>voluptate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velit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esse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cillum</a:t>
            </a:r>
            <a:r>
              <a:rPr lang="en-US" sz="1600" b="0" i="0" dirty="0">
                <a:latin typeface="Gotham Book" panose="02000604040000020004" pitchFamily="2" charset="0"/>
              </a:rPr>
              <a:t> dolore </a:t>
            </a:r>
            <a:r>
              <a:rPr lang="en-US" sz="1600" b="0" i="0" dirty="0" err="1">
                <a:latin typeface="Gotham Book" panose="02000604040000020004" pitchFamily="2" charset="0"/>
              </a:rPr>
              <a:t>eu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fugiat</a:t>
            </a:r>
            <a:r>
              <a:rPr lang="en-US" sz="1600" b="0" i="0" dirty="0">
                <a:latin typeface="Gotham Book" panose="02000604040000020004" pitchFamily="2" charset="0"/>
              </a:rPr>
              <a:t> </a:t>
            </a:r>
            <a:r>
              <a:rPr lang="en-US" sz="1600" b="0" i="0" dirty="0" err="1">
                <a:latin typeface="Gotham Book" panose="02000604040000020004" pitchFamily="2" charset="0"/>
              </a:rPr>
              <a:t>nulla</a:t>
            </a:r>
            <a:br>
              <a:rPr lang="en-US" sz="1600" b="0" i="0" dirty="0">
                <a:latin typeface="Gotham Book" panose="02000604040000020004" pitchFamily="2" charset="0"/>
              </a:rPr>
            </a:br>
            <a:endParaRPr lang="en-US" sz="1600" b="0" i="0" dirty="0">
              <a:latin typeface="Gotham Book" panose="0200060404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E3DEC-BD41-C345-AFD7-7987E4E363E1}"/>
              </a:ext>
            </a:extLst>
          </p:cNvPr>
          <p:cNvSpPr txBox="1"/>
          <p:nvPr userDrawn="1"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Insert Headline Here</a:t>
            </a:r>
          </a:p>
        </p:txBody>
      </p:sp>
    </p:spTree>
    <p:extLst>
      <p:ext uri="{BB962C8B-B14F-4D97-AF65-F5344CB8AC3E}">
        <p14:creationId xmlns:p14="http://schemas.microsoft.com/office/powerpoint/2010/main" val="59494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2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67F947-768A-A545-ABDB-263077B271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99424" y="1818516"/>
            <a:ext cx="3793151" cy="30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61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67F947-768A-A545-ABDB-263077B271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27934" y="213840"/>
            <a:ext cx="3482836" cy="12187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5C820-8D57-8243-B09E-D1526F81D9EF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1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  <p15:guide id="7" pos="5496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67F947-768A-A545-ABDB-263077B271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16378" y="1933979"/>
            <a:ext cx="4559243" cy="28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56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76DFC-1867-D549-9233-A8F6B43F8C0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A518765-9171-8845-ACDB-EB04335A6E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534" y="6297910"/>
            <a:ext cx="1727546" cy="4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7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  <p15:guide id="7" pos="5496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BAB12-1A50-1D40-95A9-906D21E26C2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0117461-DBB9-A640-98E5-6E29785FB2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90534" y="6297910"/>
            <a:ext cx="1727545" cy="4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BAB12-1A50-1D40-95A9-906D21E26C2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rgbClr val="9D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4898EF-1E60-43CE-9F59-0B499A60CBF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40832" y="6222083"/>
            <a:ext cx="2390294" cy="5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1" r:id="rId2"/>
    <p:sldLayoutId id="2147483682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768">
          <p15:clr>
            <a:srgbClr val="F26B43"/>
          </p15:clr>
        </p15:guide>
        <p15:guide id="7" pos="3912">
          <p15:clr>
            <a:srgbClr val="F26B43"/>
          </p15:clr>
        </p15:guide>
        <p15:guide id="8" orient="horz" pos="984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5C820-8D57-8243-B09E-D1526F81D9EF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6FA169-F36C-E14D-B374-AD77279BC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12694" y="294342"/>
            <a:ext cx="3482836" cy="11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  <p15:guide id="7" pos="54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76DFC-1867-D549-9233-A8F6B43F8C0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EA0041-B22A-5803-2443-90A9B4AB193C}"/>
              </a:ext>
            </a:extLst>
          </p:cNvPr>
          <p:cNvSpPr txBox="1"/>
          <p:nvPr userDrawn="1"/>
        </p:nvSpPr>
        <p:spPr>
          <a:xfrm>
            <a:off x="731668" y="6365289"/>
            <a:ext cx="426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Department of Computer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DE93C-1566-FD17-F560-A1E28F272CC3}"/>
              </a:ext>
            </a:extLst>
          </p:cNvPr>
          <p:cNvSpPr txBox="1"/>
          <p:nvPr userDrawn="1"/>
        </p:nvSpPr>
        <p:spPr>
          <a:xfrm>
            <a:off x="5917721" y="6363800"/>
            <a:ext cx="554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CSCI 693, </a:t>
            </a:r>
            <a:r>
              <a:rPr lang="en-US" sz="1400" i="1" dirty="0"/>
              <a:t>Research Methods in Computer Science – </a:t>
            </a:r>
            <a:r>
              <a:rPr lang="en-US" sz="1400" i="0" dirty="0"/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186527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4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  <p15:guide id="7" pos="549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BAB12-1A50-1D40-95A9-906D21E26C2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D4F1797-33F1-C84C-89E1-3E1776DC8B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80374" y="6284207"/>
            <a:ext cx="3400296" cy="5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BAB12-1A50-1D40-95A9-906D21E26C2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rgbClr val="9D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453D13-50A9-DE41-B7E0-9808AC061CE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40832" y="6222083"/>
            <a:ext cx="2390294" cy="598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C18328-C5CB-0D34-0D05-E32934CEB51E}"/>
              </a:ext>
            </a:extLst>
          </p:cNvPr>
          <p:cNvSpPr txBox="1"/>
          <p:nvPr userDrawn="1"/>
        </p:nvSpPr>
        <p:spPr>
          <a:xfrm>
            <a:off x="5650303" y="6363800"/>
            <a:ext cx="581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0" dirty="0">
                <a:solidFill>
                  <a:srgbClr val="9D2235"/>
                </a:solidFill>
              </a:rPr>
              <a:t>CSCI 693, </a:t>
            </a:r>
            <a:r>
              <a:rPr lang="en-US" sz="1400" i="1" baseline="0" dirty="0">
                <a:solidFill>
                  <a:srgbClr val="9D2235"/>
                </a:solidFill>
              </a:rPr>
              <a:t>Research Methods in Computer Science – </a:t>
            </a:r>
            <a:r>
              <a:rPr lang="en-US" sz="1400" i="0" baseline="0" dirty="0">
                <a:solidFill>
                  <a:srgbClr val="9D2235"/>
                </a:solidFill>
              </a:rPr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69299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9" r:id="rId3"/>
    <p:sldLayoutId id="214748369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768">
          <p15:clr>
            <a:srgbClr val="F26B43"/>
          </p15:clr>
        </p15:guide>
        <p15:guide id="7" pos="3912">
          <p15:clr>
            <a:srgbClr val="F26B43"/>
          </p15:clr>
        </p15:guide>
        <p15:guide id="8" orient="horz" pos="98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5C820-8D57-8243-B09E-D1526F81D9EF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21BA372-239B-A447-8465-1CEA57F1EF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2694" y="244339"/>
            <a:ext cx="3482836" cy="12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1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  <p15:guide id="7" pos="5496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67F947-768A-A545-ABDB-263077B271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16378" y="1911276"/>
            <a:ext cx="4559243" cy="32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4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76DFC-1867-D549-9233-A8F6B43F8C0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A49AA79-E0DA-38DB-8A2A-6DBC3E365D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742158" y="475571"/>
            <a:ext cx="2707684" cy="1953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76B8C2-4D61-7F5D-36BD-A6A49F416A24}"/>
              </a:ext>
            </a:extLst>
          </p:cNvPr>
          <p:cNvSpPr txBox="1"/>
          <p:nvPr userDrawn="1"/>
        </p:nvSpPr>
        <p:spPr>
          <a:xfrm>
            <a:off x="731668" y="6365289"/>
            <a:ext cx="426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Department of Computer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9FCA5-9AAC-42F5-34CB-9915A6D16ED0}"/>
              </a:ext>
            </a:extLst>
          </p:cNvPr>
          <p:cNvSpPr txBox="1"/>
          <p:nvPr userDrawn="1"/>
        </p:nvSpPr>
        <p:spPr>
          <a:xfrm>
            <a:off x="5503653" y="6363800"/>
            <a:ext cx="595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CSCI 693, </a:t>
            </a:r>
            <a:r>
              <a:rPr lang="en-US" sz="1400" i="1" dirty="0"/>
              <a:t>Research Methods in Computer Science – </a:t>
            </a:r>
            <a:r>
              <a:rPr lang="en-US" sz="1400" i="0" dirty="0"/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1120601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  <p15:guide id="7" pos="5496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BAB12-1A50-1D40-95A9-906D21E26C2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490015-61DA-4D45-9F89-B94AE65ADECF}"/>
              </a:ext>
            </a:extLst>
          </p:cNvPr>
          <p:cNvSpPr txBox="1"/>
          <p:nvPr userDrawn="1"/>
        </p:nvSpPr>
        <p:spPr>
          <a:xfrm>
            <a:off x="3172496" y="2785027"/>
            <a:ext cx="584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bg1"/>
                </a:solidFill>
                <a:latin typeface="Georgia" panose="02040502050405020303" pitchFamily="18" charset="0"/>
                <a:cs typeface="Chronicle Text G1 Bold" pitchFamily="2" charset="0"/>
              </a:rPr>
              <a:t>Insert Section 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F1797-33F1-C84C-89E1-3E1776DC8B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80374" y="6284207"/>
            <a:ext cx="3400296" cy="5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8287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BAB12-1A50-1D40-95A9-906D21E26C20}"/>
              </a:ext>
            </a:extLst>
          </p:cNvPr>
          <p:cNvCxnSpPr/>
          <p:nvPr userDrawn="1"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rgbClr val="9D2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822458-FEE3-4906-BC4A-0B2A474D01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40832" y="6222083"/>
            <a:ext cx="2390294" cy="5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3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orient="horz" pos="2016">
          <p15:clr>
            <a:srgbClr val="F26B43"/>
          </p15:clr>
        </p15:guide>
        <p15:guide id="6" pos="3768">
          <p15:clr>
            <a:srgbClr val="F26B43"/>
          </p15:clr>
        </p15:guide>
        <p15:guide id="7" pos="3912">
          <p15:clr>
            <a:srgbClr val="F26B43"/>
          </p15:clr>
        </p15:guide>
        <p15:guide id="8" orient="horz" pos="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029F41-C8D6-594A-AFEB-3337D55D9DCD}"/>
              </a:ext>
            </a:extLst>
          </p:cNvPr>
          <p:cNvSpPr txBox="1"/>
          <p:nvPr/>
        </p:nvSpPr>
        <p:spPr>
          <a:xfrm>
            <a:off x="751642" y="2616347"/>
            <a:ext cx="10688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  <a:cs typeface="Chronicle Text G1 Bold" pitchFamily="2" charset="0"/>
              </a:rPr>
              <a:t>Enhancement Security in Decentralized Finance (DeFi): A Web3 Paradigm</a:t>
            </a:r>
          </a:p>
          <a:p>
            <a:pPr algn="ctr"/>
            <a:endParaRPr lang="en-US" sz="2400" b="1" dirty="0">
              <a:latin typeface="Georgia" panose="02040502050405020303" pitchFamily="18" charset="0"/>
              <a:cs typeface="Chronicle Text G1 Bold" pitchFamily="2" charset="0"/>
            </a:endParaRPr>
          </a:p>
          <a:p>
            <a:pPr algn="ctr"/>
            <a:r>
              <a:rPr lang="en-US" sz="2400" b="1" dirty="0">
                <a:latin typeface="Georgia" panose="02040502050405020303" pitchFamily="18" charset="0"/>
                <a:cs typeface="Chronicle Text G1 Bold" pitchFamily="2" charset="0"/>
              </a:rPr>
              <a:t>Sai Charan Modugula</a:t>
            </a:r>
            <a:endParaRPr lang="en-US" sz="3600" b="1" dirty="0">
              <a:latin typeface="Georgia" panose="02040502050405020303" pitchFamily="18" charset="0"/>
              <a:cs typeface="Chronicle Text G1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F71AE-4532-A14F-95A8-AC2302A8E53E}"/>
              </a:ext>
            </a:extLst>
          </p:cNvPr>
          <p:cNvSpPr txBox="1"/>
          <p:nvPr/>
        </p:nvSpPr>
        <p:spPr>
          <a:xfrm>
            <a:off x="5868757" y="1324763"/>
            <a:ext cx="456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i="0" dirty="0">
                <a:latin typeface="Georgia" panose="02040502050405020303" pitchFamily="18" charset="0"/>
                <a:cs typeface="Chronicle Text G1 Bold" pitchFamily="2" charset="0"/>
              </a:rPr>
              <a:t>Primary Security Concerns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15838-CD18-E84C-B9E9-8B6F2B8BE33C}"/>
              </a:ext>
            </a:extLst>
          </p:cNvPr>
          <p:cNvSpPr txBox="1"/>
          <p:nvPr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FB0DF-737B-8543-AF6D-831FBD739117}"/>
              </a:ext>
            </a:extLst>
          </p:cNvPr>
          <p:cNvSpPr txBox="1"/>
          <p:nvPr/>
        </p:nvSpPr>
        <p:spPr>
          <a:xfrm>
            <a:off x="5868757" y="1891366"/>
            <a:ext cx="5506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i="0" dirty="0">
                <a:latin typeface="Georgia" panose="02040502050405020303" pitchFamily="18" charset="0"/>
                <a:cs typeface="Chronicle Text G1 Bold" pitchFamily="2" charset="0"/>
              </a:rPr>
              <a:t>Reentrancy Attack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Malicious actor withdraws funds before initial transaction settles, exploiting contract state</a:t>
            </a:r>
          </a:p>
          <a:p>
            <a:pPr algn="just"/>
            <a:r>
              <a:rPr lang="en-US" sz="2000" dirty="0">
                <a:latin typeface="Georgia" panose="02040502050405020303" pitchFamily="18" charset="0"/>
                <a:cs typeface="Chronicle Text G1 Bold" pitchFamily="2" charset="0"/>
              </a:rPr>
              <a:t>          </a:t>
            </a:r>
            <a:endParaRPr lang="en-US" sz="2000" i="0" dirty="0">
              <a:latin typeface="Georgia" panose="02040502050405020303" pitchFamily="18" charset="0"/>
              <a:cs typeface="Chronicle Text G1 Bold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000" b="1" i="0" dirty="0">
                <a:latin typeface="Georgia" panose="02040502050405020303" pitchFamily="18" charset="0"/>
                <a:cs typeface="Chronicle Text G1 Bold" pitchFamily="2" charset="0"/>
              </a:rPr>
              <a:t>Front Running Attack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Georgia" panose="02040502050405020303" pitchFamily="18" charset="0"/>
                <a:cs typeface="Chronicle Text G1 Bold" pitchFamily="2" charset="0"/>
              </a:rPr>
              <a:t>Exploits public mempool, inserting transaction ahead for personal gain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8BBE70-DB27-CD8C-1381-DA74800A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0" y="1440792"/>
            <a:ext cx="4826035" cy="376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D15838-CD18-E84C-B9E9-8B6F2B8BE33C}"/>
              </a:ext>
            </a:extLst>
          </p:cNvPr>
          <p:cNvSpPr txBox="1"/>
          <p:nvPr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Research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FB0DF-737B-8543-AF6D-831FBD739117}"/>
              </a:ext>
            </a:extLst>
          </p:cNvPr>
          <p:cNvSpPr txBox="1"/>
          <p:nvPr/>
        </p:nvSpPr>
        <p:spPr>
          <a:xfrm>
            <a:off x="779721" y="1138030"/>
            <a:ext cx="7025809" cy="418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Investigative Approach</a:t>
            </a:r>
            <a:endParaRPr lang="en-US" sz="2000" dirty="0">
              <a:latin typeface="Georgia" panose="02040502050405020303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</a:t>
            </a:r>
            <a:r>
              <a:rPr lang="en-US" sz="2000" dirty="0">
                <a:effectLst/>
                <a:latin typeface="Georgia" panose="02040502050405020303" pitchFamily="18" charset="0"/>
              </a:rPr>
              <a:t>ecurity enhancements strategies for DeFi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</a:rPr>
              <a:t>Examined case studies of DeFi platforms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effectLst/>
                <a:latin typeface="Georgia" panose="02040502050405020303" pitchFamily="18" charset="0"/>
              </a:rPr>
              <a:t>Tool Analysis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</a:rPr>
              <a:t>Investigated available tools and methods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</a:rPr>
              <a:t>Sought for both static and dynamic analysis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effectLst/>
                <a:latin typeface="Georgia" panose="02040502050405020303" pitchFamily="18" charset="0"/>
              </a:rPr>
              <a:t>Synthesis and Recommendations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</a:rPr>
              <a:t>Collated and critically analyzed information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</a:rPr>
              <a:t>Formulated set of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7371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D15838-CD18-E84C-B9E9-8B6F2B8BE33C}"/>
              </a:ext>
            </a:extLst>
          </p:cNvPr>
          <p:cNvSpPr txBox="1"/>
          <p:nvPr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Results and 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E9DD0-EE7A-4144-21F3-B0A4954707B0}"/>
              </a:ext>
            </a:extLst>
          </p:cNvPr>
          <p:cNvSpPr txBox="1"/>
          <p:nvPr/>
        </p:nvSpPr>
        <p:spPr>
          <a:xfrm>
            <a:off x="779721" y="1442953"/>
            <a:ext cx="44479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dirty="0">
                <a:latin typeface="Georgia" panose="02040502050405020303" pitchFamily="18" charset="0"/>
              </a:rPr>
              <a:t>Uncovered Key Vulnerabilities</a:t>
            </a:r>
          </a:p>
          <a:p>
            <a:pPr marL="800100" lvl="1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Oracle Manipulation</a:t>
            </a:r>
          </a:p>
          <a:p>
            <a:pPr>
              <a:lnSpc>
                <a:spcPts val="2400"/>
              </a:lnSpc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ts val="2400"/>
              </a:lnSpc>
            </a:pPr>
            <a:r>
              <a:rPr lang="en-US" sz="2000" b="1" dirty="0">
                <a:latin typeface="Georgia" panose="02040502050405020303" pitchFamily="18" charset="0"/>
              </a:rPr>
              <a:t>Vulnerability detection Tools</a:t>
            </a:r>
          </a:p>
          <a:p>
            <a:pPr marL="800100" lvl="1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Static and Dynamic Analyzers </a:t>
            </a:r>
          </a:p>
          <a:p>
            <a:pPr>
              <a:lnSpc>
                <a:spcPts val="2400"/>
              </a:lnSpc>
            </a:pPr>
            <a:endParaRPr lang="en-US" sz="2000" b="1" dirty="0">
              <a:latin typeface="Georgia" panose="02040502050405020303" pitchFamily="18" charset="0"/>
            </a:endParaRPr>
          </a:p>
          <a:p>
            <a:pPr>
              <a:lnSpc>
                <a:spcPts val="2400"/>
              </a:lnSpc>
            </a:pPr>
            <a:r>
              <a:rPr lang="en-US" sz="2000" b="1" dirty="0">
                <a:latin typeface="Georgia" panose="02040502050405020303" pitchFamily="18" charset="0"/>
              </a:rPr>
              <a:t>Enhancement Strategies:</a:t>
            </a:r>
          </a:p>
          <a:p>
            <a:pPr marL="800100" lvl="1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ML based Byte Code Analysis</a:t>
            </a:r>
          </a:p>
          <a:p>
            <a:pPr>
              <a:lnSpc>
                <a:spcPts val="2400"/>
              </a:lnSpc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ts val="2400"/>
              </a:lnSpc>
            </a:pPr>
            <a:r>
              <a:rPr lang="en-US" sz="2000" b="1" dirty="0">
                <a:latin typeface="Georgia" panose="02040502050405020303" pitchFamily="18" charset="0"/>
              </a:rPr>
              <a:t>Security Frameworks</a:t>
            </a:r>
            <a:endParaRPr lang="en-US" sz="2000" dirty="0">
              <a:latin typeface="Georgia" panose="02040502050405020303" pitchFamily="18" charset="0"/>
            </a:endParaRPr>
          </a:p>
          <a:p>
            <a:pPr marL="800100" lvl="1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Collaborative learning framework by Khoa et al in </a:t>
            </a:r>
          </a:p>
          <a:p>
            <a:pPr lvl="1">
              <a:lnSpc>
                <a:spcPts val="2400"/>
              </a:lnSpc>
            </a:pPr>
            <a:r>
              <a:rPr lang="en-US" sz="2000" dirty="0">
                <a:latin typeface="Georgia" panose="02040502050405020303" pitchFamily="18" charset="0"/>
              </a:rPr>
              <a:t>      26 March, 2024</a:t>
            </a:r>
          </a:p>
          <a:p>
            <a:pPr marL="800100" lvl="1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94% accuracy detection while 2,150 transactions per second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1A896A-F1F3-EC98-954D-AF6B7604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74" y="-3429"/>
            <a:ext cx="6674274" cy="60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D15838-CD18-E84C-B9E9-8B6F2B8BE33C}"/>
              </a:ext>
            </a:extLst>
          </p:cNvPr>
          <p:cNvSpPr txBox="1"/>
          <p:nvPr/>
        </p:nvSpPr>
        <p:spPr>
          <a:xfrm>
            <a:off x="779721" y="442655"/>
            <a:ext cx="889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9D2235"/>
                </a:solidFill>
                <a:latin typeface="Georgia" panose="02040502050405020303" pitchFamily="18" charset="0"/>
                <a:cs typeface="Chronicle Text G1 Bold" pitchFamily="2" charset="0"/>
              </a:rPr>
              <a:t>Summary and 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FBF36-EC5C-806F-6827-44EB1968A08E}"/>
              </a:ext>
            </a:extLst>
          </p:cNvPr>
          <p:cNvSpPr txBox="1"/>
          <p:nvPr/>
        </p:nvSpPr>
        <p:spPr>
          <a:xfrm>
            <a:off x="779721" y="1164534"/>
            <a:ext cx="1057407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Today’s </a:t>
            </a:r>
            <a:r>
              <a:rPr lang="en-US" sz="2000" dirty="0" err="1">
                <a:latin typeface="Georgia" panose="02040502050405020303" pitchFamily="18" charset="0"/>
              </a:rPr>
              <a:t>DeFi’s</a:t>
            </a:r>
            <a:r>
              <a:rPr lang="en-US" sz="2000" dirty="0">
                <a:latin typeface="Georgia" panose="02040502050405020303" pitchFamily="18" charset="0"/>
              </a:rPr>
              <a:t> Security challenges.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Robust and well-rounded security approach.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Collaborative Learning Framework.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Scalable Security Maintenance.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Non-Touring Computational Systems.</a:t>
            </a:r>
          </a:p>
        </p:txBody>
      </p:sp>
    </p:spTree>
    <p:extLst>
      <p:ext uri="{BB962C8B-B14F-4D97-AF65-F5344CB8AC3E}">
        <p14:creationId xmlns:p14="http://schemas.microsoft.com/office/powerpoint/2010/main" val="8760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07D04E-48B8-2E43-927D-D810F38679A0}"/>
              </a:ext>
            </a:extLst>
          </p:cNvPr>
          <p:cNvCxnSpPr/>
          <p:nvPr/>
        </p:nvCxnSpPr>
        <p:spPr>
          <a:xfrm>
            <a:off x="838200" y="617220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0DD715-5735-E443-B2A0-6C66376D037D}"/>
              </a:ext>
            </a:extLst>
          </p:cNvPr>
          <p:cNvSpPr txBox="1"/>
          <p:nvPr/>
        </p:nvSpPr>
        <p:spPr>
          <a:xfrm>
            <a:off x="3986083" y="3105834"/>
            <a:ext cx="421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>
                <a:latin typeface="Georgia" panose="02040502050405020303" pitchFamily="18" charset="0"/>
                <a:cs typeface="Chronicle Text G1 Bold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1942013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DF44B240-4303-469A-8EA7-B65B47C5AB02}"/>
    </a:ext>
  </a:extLst>
</a:theme>
</file>

<file path=ppt/theme/theme10.xml><?xml version="1.0" encoding="utf-8"?>
<a:theme xmlns:a="http://schemas.openxmlformats.org/drawingml/2006/main" name="8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FCA5175E-2F49-4E9F-947D-A8D01E2B5AA7}"/>
    </a:ext>
  </a:extLst>
</a:theme>
</file>

<file path=ppt/theme/theme11.xml><?xml version="1.0" encoding="utf-8"?>
<a:theme xmlns:a="http://schemas.openxmlformats.org/drawingml/2006/main" name="11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7EBE66DA-D1F1-46A0-818F-05FCDD790D97}"/>
    </a:ext>
  </a:extLst>
</a:theme>
</file>

<file path=ppt/theme/theme12.xml><?xml version="1.0" encoding="utf-8"?>
<a:theme xmlns:a="http://schemas.openxmlformats.org/drawingml/2006/main" name="3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DB638B6F-5FBA-4B58-BC93-56531E5CCAC2}"/>
    </a:ext>
  </a:extLst>
</a:theme>
</file>

<file path=ppt/theme/theme13.xml><?xml version="1.0" encoding="utf-8"?>
<a:theme xmlns:a="http://schemas.openxmlformats.org/drawingml/2006/main" name="7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8B67ECB1-95A6-476D-B273-7AD66CEEC271}"/>
    </a:ext>
  </a:extLst>
</a:theme>
</file>

<file path=ppt/theme/theme14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DEA620DB-9261-48BB-A7E6-F5C6F9891E8B}"/>
    </a:ext>
  </a:extLst>
</a:theme>
</file>

<file path=ppt/theme/theme15.xml><?xml version="1.0" encoding="utf-8"?>
<a:theme xmlns:a="http://schemas.openxmlformats.org/drawingml/2006/main" name="13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AA26B4D6-7D3A-4523-87CB-089849473C3E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E5436486-E56C-4A6B-932F-18C2BF4CD610}"/>
    </a:ext>
  </a:extLst>
</a:theme>
</file>

<file path=ppt/theme/theme3.xml><?xml version="1.0" encoding="utf-8"?>
<a:theme xmlns:a="http://schemas.openxmlformats.org/drawingml/2006/main" name="16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12ABCAD4-BD54-4CAA-BB23-F9676E3E8951}"/>
    </a:ext>
  </a:extLst>
</a:theme>
</file>

<file path=ppt/theme/theme4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8B232682-F303-458E-8F6F-D499D8DAC84A}"/>
    </a:ext>
  </a:extLst>
</a:theme>
</file>

<file path=ppt/theme/theme5.xml><?xml version="1.0" encoding="utf-8"?>
<a:theme xmlns:a="http://schemas.openxmlformats.org/drawingml/2006/main" name="12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13986A20-E6C9-415E-B95B-2881DC48CC49}"/>
    </a:ext>
  </a:extLst>
</a:theme>
</file>

<file path=ppt/theme/theme6.xml><?xml version="1.0" encoding="utf-8"?>
<a:theme xmlns:a="http://schemas.openxmlformats.org/drawingml/2006/main" name="10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1019B10F-2BBF-43F2-B007-BFCA35D0706F}"/>
    </a:ext>
  </a:extLst>
</a:theme>
</file>

<file path=ppt/theme/theme7.xml><?xml version="1.0" encoding="utf-8"?>
<a:theme xmlns:a="http://schemas.openxmlformats.org/drawingml/2006/main" name="2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94FEDA02-6EE6-47EE-A50A-D00506A85EB1}"/>
    </a:ext>
  </a:extLst>
</a:theme>
</file>

<file path=ppt/theme/theme8.xml><?xml version="1.0" encoding="utf-8"?>
<a:theme xmlns:a="http://schemas.openxmlformats.org/drawingml/2006/main" name="15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377F8627-31FC-4406-9C13-CBB4F6A32E93}"/>
    </a:ext>
  </a:extLst>
</a:theme>
</file>

<file path=ppt/theme/theme9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co State CSCI Presentation template" id="{5C0D4461-DD90-4FCE-BC14-8A71E70BECE8}" vid="{E0F0377C-C995-490E-8505-091500A22A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693 Presentation template</Template>
  <TotalTime>3046</TotalTime>
  <Words>213</Words>
  <Application>Microsoft Macintosh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Arial</vt:lpstr>
      <vt:lpstr>Calibri</vt:lpstr>
      <vt:lpstr>Chronicle Text G1 Bold</vt:lpstr>
      <vt:lpstr>Georgia</vt:lpstr>
      <vt:lpstr>Gotham Bold</vt:lpstr>
      <vt:lpstr>Gotham Book</vt:lpstr>
      <vt:lpstr>9_Office Theme</vt:lpstr>
      <vt:lpstr>1_Office Theme</vt:lpstr>
      <vt:lpstr>16_Office Theme</vt:lpstr>
      <vt:lpstr>19_Office Theme</vt:lpstr>
      <vt:lpstr>12_Office Theme</vt:lpstr>
      <vt:lpstr>10_Office Theme</vt:lpstr>
      <vt:lpstr>2_Office Theme</vt:lpstr>
      <vt:lpstr>15_Office Theme</vt:lpstr>
      <vt:lpstr>17_Office Theme</vt:lpstr>
      <vt:lpstr>8_Office Theme</vt:lpstr>
      <vt:lpstr>11_Office Theme</vt:lpstr>
      <vt:lpstr>3_Office Theme</vt:lpstr>
      <vt:lpstr>7_Office Theme</vt:lpstr>
      <vt:lpstr>18_Office Theme</vt:lpstr>
      <vt:lpstr>13_Office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Juliano</dc:creator>
  <cp:lastModifiedBy>Sai Charan Modugula</cp:lastModifiedBy>
  <cp:revision>10</cp:revision>
  <dcterms:created xsi:type="dcterms:W3CDTF">2023-04-16T17:49:32Z</dcterms:created>
  <dcterms:modified xsi:type="dcterms:W3CDTF">2024-05-13T18:45:01Z</dcterms:modified>
</cp:coreProperties>
</file>