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324772B-2204-4948-9049-7876E342A89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AirBnB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5E47EAA-8DA8-4BA4-BBE2-85ABDA913A1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1/19/2024 12:43:44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9890745-AF4B-49A5-961F-B950952303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47700"/>
            <a:ext cx="110013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2024-01-19T06:43:45Z</dcterms:created>
  <dcterms:modified xsi:type="dcterms:W3CDTF">2024-01-19T06:43:45Z</dcterms:modified>
</cp:coreProperties>
</file>