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58" r:id="rId4"/>
    <p:sldId id="260" r:id="rId5"/>
    <p:sldId id="272" r:id="rId6"/>
    <p:sldId id="276" r:id="rId7"/>
    <p:sldId id="279" r:id="rId8"/>
    <p:sldId id="278" r:id="rId9"/>
    <p:sldId id="280" r:id="rId10"/>
    <p:sldId id="277" r:id="rId11"/>
    <p:sldId id="263" r:id="rId12"/>
    <p:sldId id="274" r:id="rId13"/>
    <p:sldId id="269" r:id="rId14"/>
    <p:sldId id="275" r:id="rId15"/>
    <p:sldId id="270" r:id="rId16"/>
  </p:sldIdLst>
  <p:sldSz cx="9144000" cy="5143500" type="screen16x9"/>
  <p:notesSz cx="6858000" cy="9144000"/>
  <p:embeddedFontLst>
    <p:embeddedFont>
      <p:font typeface="Economica" panose="020B0604020202020204" charset="0"/>
      <p:regular r:id="rId18"/>
      <p:bold r:id="rId19"/>
      <p:italic r:id="rId20"/>
      <p:boldItalic r:id="rId21"/>
    </p:embeddedFont>
    <p:embeddedFont>
      <p:font typeface="Open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1" y="-83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6D26B-27D9-4B2C-867C-1E753E93583D}" type="doc">
      <dgm:prSet loTypeId="urn:microsoft.com/office/officeart/2005/8/layout/chart3" loCatId="relationship" qsTypeId="urn:microsoft.com/office/officeart/2005/8/quickstyle/simple1" qsCatId="simple" csTypeId="urn:microsoft.com/office/officeart/2005/8/colors/accent1_2" csCatId="accent1" phldr="1"/>
      <dgm:spPr/>
      <dgm:t>
        <a:bodyPr/>
        <a:lstStyle/>
        <a:p>
          <a:endParaRPr lang="en-US"/>
        </a:p>
      </dgm:t>
    </dgm:pt>
    <dgm:pt modelId="{FB06A9D7-B6DA-4EAB-A3D4-D276750D700F}">
      <dgm:prSet/>
      <dgm:spPr/>
      <dgm:t>
        <a:bodyPr/>
        <a:lstStyle/>
        <a:p>
          <a:r>
            <a:rPr lang="en-US" b="0" i="0" dirty="0"/>
            <a:t>Authentication API</a:t>
          </a:r>
          <a:endParaRPr lang="en-US" dirty="0"/>
        </a:p>
      </dgm:t>
    </dgm:pt>
    <dgm:pt modelId="{91BE6872-51BA-46EF-91A3-932B04F014CA}" type="parTrans" cxnId="{C8AAB1BE-FE00-44F1-9F18-783448456D20}">
      <dgm:prSet/>
      <dgm:spPr/>
      <dgm:t>
        <a:bodyPr/>
        <a:lstStyle/>
        <a:p>
          <a:endParaRPr lang="en-US"/>
        </a:p>
      </dgm:t>
    </dgm:pt>
    <dgm:pt modelId="{363B32DC-7CFA-4DAC-85BC-D40D92572E48}" type="sibTrans" cxnId="{C8AAB1BE-FE00-44F1-9F18-783448456D20}">
      <dgm:prSet/>
      <dgm:spPr/>
      <dgm:t>
        <a:bodyPr/>
        <a:lstStyle/>
        <a:p>
          <a:endParaRPr lang="en-US"/>
        </a:p>
      </dgm:t>
    </dgm:pt>
    <dgm:pt modelId="{58B5AAC8-71A0-4087-9753-2A31B68142BD}">
      <dgm:prSet/>
      <dgm:spPr/>
      <dgm:t>
        <a:bodyPr/>
        <a:lstStyle/>
        <a:p>
          <a:r>
            <a:rPr lang="en-US" b="0" i="0" dirty="0" smtClean="0"/>
            <a:t>Favorite </a:t>
          </a:r>
          <a:r>
            <a:rPr lang="en-US" b="0" i="0" dirty="0"/>
            <a:t>API</a:t>
          </a:r>
          <a:endParaRPr lang="en-US" dirty="0"/>
        </a:p>
      </dgm:t>
    </dgm:pt>
    <dgm:pt modelId="{1213AAF2-43E5-466E-A460-A5E19FCFF019}" type="parTrans" cxnId="{CB645E33-54E9-4482-8EBD-BE9E58781C16}">
      <dgm:prSet/>
      <dgm:spPr/>
      <dgm:t>
        <a:bodyPr/>
        <a:lstStyle/>
        <a:p>
          <a:endParaRPr lang="en-US"/>
        </a:p>
      </dgm:t>
    </dgm:pt>
    <dgm:pt modelId="{3F3BAD83-85EA-4086-AFAA-4334BEAE0B46}" type="sibTrans" cxnId="{CB645E33-54E9-4482-8EBD-BE9E58781C16}">
      <dgm:prSet/>
      <dgm:spPr/>
      <dgm:t>
        <a:bodyPr/>
        <a:lstStyle/>
        <a:p>
          <a:endParaRPr lang="en-US"/>
        </a:p>
      </dgm:t>
    </dgm:pt>
    <dgm:pt modelId="{77D42B2E-018D-4BF1-983F-E1E502410EAC}">
      <dgm:prSet/>
      <dgm:spPr/>
      <dgm:t>
        <a:bodyPr/>
        <a:lstStyle/>
        <a:p>
          <a:r>
            <a:rPr lang="en-US" b="0" i="0" dirty="0" smtClean="0"/>
            <a:t>External API Service</a:t>
          </a:r>
          <a:endParaRPr lang="en-US" dirty="0"/>
        </a:p>
      </dgm:t>
    </dgm:pt>
    <dgm:pt modelId="{AC8C9DDE-AD6A-422B-9E16-7A8CBA76B9F4}" type="parTrans" cxnId="{CD0834C7-0AB4-40B5-9063-4B02AF499626}">
      <dgm:prSet/>
      <dgm:spPr/>
      <dgm:t>
        <a:bodyPr/>
        <a:lstStyle/>
        <a:p>
          <a:endParaRPr lang="en-US"/>
        </a:p>
      </dgm:t>
    </dgm:pt>
    <dgm:pt modelId="{0B1C26B7-092B-40C1-B5BC-519D75B06063}" type="sibTrans" cxnId="{CD0834C7-0AB4-40B5-9063-4B02AF499626}">
      <dgm:prSet/>
      <dgm:spPr/>
      <dgm:t>
        <a:bodyPr/>
        <a:lstStyle/>
        <a:p>
          <a:endParaRPr lang="en-US"/>
        </a:p>
      </dgm:t>
    </dgm:pt>
    <dgm:pt modelId="{0B8FF1B3-AD35-478C-8CDD-AA01A94A9F07}" type="pres">
      <dgm:prSet presAssocID="{0F86D26B-27D9-4B2C-867C-1E753E93583D}" presName="compositeShape" presStyleCnt="0">
        <dgm:presLayoutVars>
          <dgm:chMax val="7"/>
          <dgm:dir/>
          <dgm:resizeHandles val="exact"/>
        </dgm:presLayoutVars>
      </dgm:prSet>
      <dgm:spPr/>
      <dgm:t>
        <a:bodyPr/>
        <a:lstStyle/>
        <a:p>
          <a:endParaRPr lang="en-US"/>
        </a:p>
      </dgm:t>
    </dgm:pt>
    <dgm:pt modelId="{47F5224F-E467-4E8E-84CB-4B26676B6CF5}" type="pres">
      <dgm:prSet presAssocID="{0F86D26B-27D9-4B2C-867C-1E753E93583D}" presName="wedge1" presStyleLbl="node1" presStyleIdx="0" presStyleCnt="3"/>
      <dgm:spPr/>
      <dgm:t>
        <a:bodyPr/>
        <a:lstStyle/>
        <a:p>
          <a:endParaRPr lang="en-US"/>
        </a:p>
      </dgm:t>
    </dgm:pt>
    <dgm:pt modelId="{1B5466DE-6716-41CF-B0A2-E3612F21D8C4}" type="pres">
      <dgm:prSet presAssocID="{0F86D26B-27D9-4B2C-867C-1E753E93583D}" presName="wedge1Tx" presStyleLbl="node1" presStyleIdx="0" presStyleCnt="3">
        <dgm:presLayoutVars>
          <dgm:chMax val="0"/>
          <dgm:chPref val="0"/>
          <dgm:bulletEnabled val="1"/>
        </dgm:presLayoutVars>
      </dgm:prSet>
      <dgm:spPr/>
      <dgm:t>
        <a:bodyPr/>
        <a:lstStyle/>
        <a:p>
          <a:endParaRPr lang="en-US"/>
        </a:p>
      </dgm:t>
    </dgm:pt>
    <dgm:pt modelId="{F4E1F280-72E2-46D9-9FDE-77B54D23EA5C}" type="pres">
      <dgm:prSet presAssocID="{0F86D26B-27D9-4B2C-867C-1E753E93583D}" presName="wedge2" presStyleLbl="node1" presStyleIdx="1" presStyleCnt="3" custLinFactNeighborX="588"/>
      <dgm:spPr/>
      <dgm:t>
        <a:bodyPr/>
        <a:lstStyle/>
        <a:p>
          <a:endParaRPr lang="en-US"/>
        </a:p>
      </dgm:t>
    </dgm:pt>
    <dgm:pt modelId="{D782543A-4E35-4DB2-BA49-52229F15B566}" type="pres">
      <dgm:prSet presAssocID="{0F86D26B-27D9-4B2C-867C-1E753E93583D}" presName="wedge2Tx" presStyleLbl="node1" presStyleIdx="1" presStyleCnt="3">
        <dgm:presLayoutVars>
          <dgm:chMax val="0"/>
          <dgm:chPref val="0"/>
          <dgm:bulletEnabled val="1"/>
        </dgm:presLayoutVars>
      </dgm:prSet>
      <dgm:spPr/>
      <dgm:t>
        <a:bodyPr/>
        <a:lstStyle/>
        <a:p>
          <a:endParaRPr lang="en-US"/>
        </a:p>
      </dgm:t>
    </dgm:pt>
    <dgm:pt modelId="{9585382F-9D71-4550-861A-7CC0BE490CF5}" type="pres">
      <dgm:prSet presAssocID="{0F86D26B-27D9-4B2C-867C-1E753E93583D}" presName="wedge3" presStyleLbl="node1" presStyleIdx="2" presStyleCnt="3" custAng="0"/>
      <dgm:spPr/>
      <dgm:t>
        <a:bodyPr/>
        <a:lstStyle/>
        <a:p>
          <a:endParaRPr lang="en-US"/>
        </a:p>
      </dgm:t>
    </dgm:pt>
    <dgm:pt modelId="{1B98DBA5-3B28-48EE-92CE-F0AF6C117A2F}" type="pres">
      <dgm:prSet presAssocID="{0F86D26B-27D9-4B2C-867C-1E753E93583D}" presName="wedge3Tx" presStyleLbl="node1" presStyleIdx="2" presStyleCnt="3">
        <dgm:presLayoutVars>
          <dgm:chMax val="0"/>
          <dgm:chPref val="0"/>
          <dgm:bulletEnabled val="1"/>
        </dgm:presLayoutVars>
      </dgm:prSet>
      <dgm:spPr/>
      <dgm:t>
        <a:bodyPr/>
        <a:lstStyle/>
        <a:p>
          <a:endParaRPr lang="en-US"/>
        </a:p>
      </dgm:t>
    </dgm:pt>
  </dgm:ptLst>
  <dgm:cxnLst>
    <dgm:cxn modelId="{CD0834C7-0AB4-40B5-9063-4B02AF499626}" srcId="{0F86D26B-27D9-4B2C-867C-1E753E93583D}" destId="{77D42B2E-018D-4BF1-983F-E1E502410EAC}" srcOrd="2" destOrd="0" parTransId="{AC8C9DDE-AD6A-422B-9E16-7A8CBA76B9F4}" sibTransId="{0B1C26B7-092B-40C1-B5BC-519D75B06063}"/>
    <dgm:cxn modelId="{9619B4D4-ED2F-414C-B804-CD71E8C44806}" type="presOf" srcId="{77D42B2E-018D-4BF1-983F-E1E502410EAC}" destId="{1B98DBA5-3B28-48EE-92CE-F0AF6C117A2F}" srcOrd="1" destOrd="0" presId="urn:microsoft.com/office/officeart/2005/8/layout/chart3"/>
    <dgm:cxn modelId="{574B9082-57A8-4D35-99C3-2EE2673A4345}" type="presOf" srcId="{FB06A9D7-B6DA-4EAB-A3D4-D276750D700F}" destId="{47F5224F-E467-4E8E-84CB-4B26676B6CF5}" srcOrd="0" destOrd="0" presId="urn:microsoft.com/office/officeart/2005/8/layout/chart3"/>
    <dgm:cxn modelId="{DEB46A9B-32FC-4204-A1D1-BD67FCBBAA75}" type="presOf" srcId="{FB06A9D7-B6DA-4EAB-A3D4-D276750D700F}" destId="{1B5466DE-6716-41CF-B0A2-E3612F21D8C4}" srcOrd="1" destOrd="0" presId="urn:microsoft.com/office/officeart/2005/8/layout/chart3"/>
    <dgm:cxn modelId="{EB92C685-4E84-45F5-B5AD-FF7CA4AE37D4}" type="presOf" srcId="{58B5AAC8-71A0-4087-9753-2A31B68142BD}" destId="{D782543A-4E35-4DB2-BA49-52229F15B566}" srcOrd="1" destOrd="0" presId="urn:microsoft.com/office/officeart/2005/8/layout/chart3"/>
    <dgm:cxn modelId="{F84D99F3-B7D9-4CBB-8E6A-902DEEFDB47A}" type="presOf" srcId="{77D42B2E-018D-4BF1-983F-E1E502410EAC}" destId="{9585382F-9D71-4550-861A-7CC0BE490CF5}" srcOrd="0" destOrd="0" presId="urn:microsoft.com/office/officeart/2005/8/layout/chart3"/>
    <dgm:cxn modelId="{C8AAB1BE-FE00-44F1-9F18-783448456D20}" srcId="{0F86D26B-27D9-4B2C-867C-1E753E93583D}" destId="{FB06A9D7-B6DA-4EAB-A3D4-D276750D700F}" srcOrd="0" destOrd="0" parTransId="{91BE6872-51BA-46EF-91A3-932B04F014CA}" sibTransId="{363B32DC-7CFA-4DAC-85BC-D40D92572E48}"/>
    <dgm:cxn modelId="{745C5333-A406-4E0D-96E9-D1E55A5F1568}" type="presOf" srcId="{0F86D26B-27D9-4B2C-867C-1E753E93583D}" destId="{0B8FF1B3-AD35-478C-8CDD-AA01A94A9F07}" srcOrd="0" destOrd="0" presId="urn:microsoft.com/office/officeart/2005/8/layout/chart3"/>
    <dgm:cxn modelId="{CB645E33-54E9-4482-8EBD-BE9E58781C16}" srcId="{0F86D26B-27D9-4B2C-867C-1E753E93583D}" destId="{58B5AAC8-71A0-4087-9753-2A31B68142BD}" srcOrd="1" destOrd="0" parTransId="{1213AAF2-43E5-466E-A460-A5E19FCFF019}" sibTransId="{3F3BAD83-85EA-4086-AFAA-4334BEAE0B46}"/>
    <dgm:cxn modelId="{E42630B0-7936-47C6-842B-0BF57B4C5FA5}" type="presOf" srcId="{58B5AAC8-71A0-4087-9753-2A31B68142BD}" destId="{F4E1F280-72E2-46D9-9FDE-77B54D23EA5C}" srcOrd="0" destOrd="0" presId="urn:microsoft.com/office/officeart/2005/8/layout/chart3"/>
    <dgm:cxn modelId="{A506667C-2300-4D78-8F41-11CF67A65513}" type="presParOf" srcId="{0B8FF1B3-AD35-478C-8CDD-AA01A94A9F07}" destId="{47F5224F-E467-4E8E-84CB-4B26676B6CF5}" srcOrd="0" destOrd="0" presId="urn:microsoft.com/office/officeart/2005/8/layout/chart3"/>
    <dgm:cxn modelId="{9A003551-AFA2-40DA-B1BB-370FA930B883}" type="presParOf" srcId="{0B8FF1B3-AD35-478C-8CDD-AA01A94A9F07}" destId="{1B5466DE-6716-41CF-B0A2-E3612F21D8C4}" srcOrd="1" destOrd="0" presId="urn:microsoft.com/office/officeart/2005/8/layout/chart3"/>
    <dgm:cxn modelId="{367951E8-834C-4915-9C01-B96B8D57665E}" type="presParOf" srcId="{0B8FF1B3-AD35-478C-8CDD-AA01A94A9F07}" destId="{F4E1F280-72E2-46D9-9FDE-77B54D23EA5C}" srcOrd="2" destOrd="0" presId="urn:microsoft.com/office/officeart/2005/8/layout/chart3"/>
    <dgm:cxn modelId="{1526D318-E032-46F3-9AEF-C392A4581533}" type="presParOf" srcId="{0B8FF1B3-AD35-478C-8CDD-AA01A94A9F07}" destId="{D782543A-4E35-4DB2-BA49-52229F15B566}" srcOrd="3" destOrd="0" presId="urn:microsoft.com/office/officeart/2005/8/layout/chart3"/>
    <dgm:cxn modelId="{6959D961-AC69-415C-8A2B-459A6FBC4636}" type="presParOf" srcId="{0B8FF1B3-AD35-478C-8CDD-AA01A94A9F07}" destId="{9585382F-9D71-4550-861A-7CC0BE490CF5}" srcOrd="4" destOrd="0" presId="urn:microsoft.com/office/officeart/2005/8/layout/chart3"/>
    <dgm:cxn modelId="{091E9582-CA45-4F35-A298-4CA0397C63EA}" type="presParOf" srcId="{0B8FF1B3-AD35-478C-8CDD-AA01A94A9F07}" destId="{1B98DBA5-3B28-48EE-92CE-F0AF6C117A2F}" srcOrd="5" destOrd="0" presId="urn:microsoft.com/office/officeart/2005/8/layout/char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4149F6-C6D5-4E46-96AD-075B1AFADF6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95AB2AB-C979-4559-87C6-D4518E9E353F}">
      <dgm:prSet custT="1"/>
      <dgm:spPr/>
      <dgm:t>
        <a:bodyPr/>
        <a:lstStyle/>
        <a:p>
          <a:r>
            <a:rPr lang="en-US" sz="1000" b="0" i="0" dirty="0"/>
            <a:t>Authentication API</a:t>
          </a:r>
          <a:endParaRPr lang="en-US" sz="1000" dirty="0"/>
        </a:p>
      </dgm:t>
    </dgm:pt>
    <dgm:pt modelId="{62F3A8CA-F64F-4EBE-B0B9-26586383538A}" type="parTrans" cxnId="{6CD25D8F-59B9-4CE3-9252-9CA5790109B7}">
      <dgm:prSet/>
      <dgm:spPr/>
      <dgm:t>
        <a:bodyPr/>
        <a:lstStyle/>
        <a:p>
          <a:endParaRPr lang="en-US"/>
        </a:p>
      </dgm:t>
    </dgm:pt>
    <dgm:pt modelId="{B03598B7-1AB7-4EA5-9DD4-A95203869A11}" type="sibTrans" cxnId="{6CD25D8F-59B9-4CE3-9252-9CA5790109B7}">
      <dgm:prSet/>
      <dgm:spPr/>
      <dgm:t>
        <a:bodyPr/>
        <a:lstStyle/>
        <a:p>
          <a:endParaRPr lang="en-US"/>
        </a:p>
      </dgm:t>
    </dgm:pt>
    <dgm:pt modelId="{B161B6B6-EDFF-4153-B382-37E7FF32DB18}">
      <dgm:prSet custT="1"/>
      <dgm:spPr/>
      <dgm:t>
        <a:bodyPr/>
        <a:lstStyle/>
        <a:p>
          <a:r>
            <a:rPr lang="en-US" sz="1000" dirty="0" smtClean="0"/>
            <a:t>Favorite </a:t>
          </a:r>
          <a:r>
            <a:rPr lang="en-US" sz="1000" dirty="0"/>
            <a:t>API</a:t>
          </a:r>
        </a:p>
      </dgm:t>
    </dgm:pt>
    <dgm:pt modelId="{568A4280-8E97-40F4-BBE2-9F9E48FE9620}" type="parTrans" cxnId="{181899DD-29C2-4130-8CE1-07CF6A908924}">
      <dgm:prSet/>
      <dgm:spPr/>
      <dgm:t>
        <a:bodyPr/>
        <a:lstStyle/>
        <a:p>
          <a:endParaRPr lang="en-US"/>
        </a:p>
      </dgm:t>
    </dgm:pt>
    <dgm:pt modelId="{F40EDE47-E305-4E1B-838A-AD4EE5E0B1BF}" type="sibTrans" cxnId="{181899DD-29C2-4130-8CE1-07CF6A908924}">
      <dgm:prSet/>
      <dgm:spPr/>
      <dgm:t>
        <a:bodyPr/>
        <a:lstStyle/>
        <a:p>
          <a:endParaRPr lang="en-US"/>
        </a:p>
      </dgm:t>
    </dgm:pt>
    <dgm:pt modelId="{3BEDDE35-9151-4B0A-A6B5-C3EEEAF1E3AF}">
      <dgm:prSet custT="1"/>
      <dgm:spPr/>
      <dgm:t>
        <a:bodyPr/>
        <a:lstStyle/>
        <a:p>
          <a:r>
            <a:rPr lang="en-US" sz="1000" dirty="0" smtClean="0"/>
            <a:t>External API Service</a:t>
          </a:r>
          <a:endParaRPr lang="en-US" sz="1000" dirty="0"/>
        </a:p>
      </dgm:t>
    </dgm:pt>
    <dgm:pt modelId="{D3E3915B-68A0-4EF1-BBF4-1B547A82C0A2}" type="parTrans" cxnId="{2706EE5E-381D-4098-BFE2-143B2CABBCEE}">
      <dgm:prSet/>
      <dgm:spPr/>
      <dgm:t>
        <a:bodyPr/>
        <a:lstStyle/>
        <a:p>
          <a:endParaRPr lang="en-US"/>
        </a:p>
      </dgm:t>
    </dgm:pt>
    <dgm:pt modelId="{37C91543-8B22-4099-BBD1-28679F4D437E}" type="sibTrans" cxnId="{2706EE5E-381D-4098-BFE2-143B2CABBCEE}">
      <dgm:prSet/>
      <dgm:spPr/>
      <dgm:t>
        <a:bodyPr/>
        <a:lstStyle/>
        <a:p>
          <a:endParaRPr lang="en-US"/>
        </a:p>
      </dgm:t>
    </dgm:pt>
    <dgm:pt modelId="{A1B49F1D-332D-4E33-B466-82106D9A224D}" type="pres">
      <dgm:prSet presAssocID="{C44149F6-C6D5-4E46-96AD-075B1AFADF60}" presName="Name0" presStyleCnt="0">
        <dgm:presLayoutVars>
          <dgm:dir/>
          <dgm:resizeHandles val="exact"/>
        </dgm:presLayoutVars>
      </dgm:prSet>
      <dgm:spPr/>
      <dgm:t>
        <a:bodyPr/>
        <a:lstStyle/>
        <a:p>
          <a:endParaRPr lang="en-US"/>
        </a:p>
      </dgm:t>
    </dgm:pt>
    <dgm:pt modelId="{A4E260C0-61EE-4497-9D4A-BE84E523A3EF}" type="pres">
      <dgm:prSet presAssocID="{495AB2AB-C979-4559-87C6-D4518E9E353F}" presName="node" presStyleLbl="node1" presStyleIdx="0" presStyleCnt="3" custLinFactNeighborX="-37431" custLinFactNeighborY="4852">
        <dgm:presLayoutVars>
          <dgm:bulletEnabled val="1"/>
        </dgm:presLayoutVars>
      </dgm:prSet>
      <dgm:spPr/>
      <dgm:t>
        <a:bodyPr/>
        <a:lstStyle/>
        <a:p>
          <a:endParaRPr lang="en-US"/>
        </a:p>
      </dgm:t>
    </dgm:pt>
    <dgm:pt modelId="{54B075C8-177D-4296-9933-F3D1ECDC87D0}" type="pres">
      <dgm:prSet presAssocID="{B03598B7-1AB7-4EA5-9DD4-A95203869A11}" presName="sibTrans" presStyleCnt="0"/>
      <dgm:spPr/>
    </dgm:pt>
    <dgm:pt modelId="{420189A9-3E83-4F01-9179-E4FCD56F4B33}" type="pres">
      <dgm:prSet presAssocID="{B161B6B6-EDFF-4153-B382-37E7FF32DB18}" presName="node" presStyleLbl="node1" presStyleIdx="1" presStyleCnt="3">
        <dgm:presLayoutVars>
          <dgm:bulletEnabled val="1"/>
        </dgm:presLayoutVars>
      </dgm:prSet>
      <dgm:spPr/>
      <dgm:t>
        <a:bodyPr/>
        <a:lstStyle/>
        <a:p>
          <a:endParaRPr lang="en-US"/>
        </a:p>
      </dgm:t>
    </dgm:pt>
    <dgm:pt modelId="{64E50C3E-0CFB-46E1-9194-534997AF64B1}" type="pres">
      <dgm:prSet presAssocID="{F40EDE47-E305-4E1B-838A-AD4EE5E0B1BF}" presName="sibTrans" presStyleCnt="0"/>
      <dgm:spPr/>
    </dgm:pt>
    <dgm:pt modelId="{3C66AB4E-BF93-4B6B-B535-867F0DB5883B}" type="pres">
      <dgm:prSet presAssocID="{3BEDDE35-9151-4B0A-A6B5-C3EEEAF1E3AF}" presName="node" presStyleLbl="node1" presStyleIdx="2" presStyleCnt="3">
        <dgm:presLayoutVars>
          <dgm:bulletEnabled val="1"/>
        </dgm:presLayoutVars>
      </dgm:prSet>
      <dgm:spPr/>
      <dgm:t>
        <a:bodyPr/>
        <a:lstStyle/>
        <a:p>
          <a:endParaRPr lang="en-US"/>
        </a:p>
      </dgm:t>
    </dgm:pt>
  </dgm:ptLst>
  <dgm:cxnLst>
    <dgm:cxn modelId="{3A11B771-DE92-4C77-AFB3-1F29B681940B}" type="presOf" srcId="{495AB2AB-C979-4559-87C6-D4518E9E353F}" destId="{A4E260C0-61EE-4497-9D4A-BE84E523A3EF}" srcOrd="0" destOrd="0" presId="urn:microsoft.com/office/officeart/2005/8/layout/hList6"/>
    <dgm:cxn modelId="{9CE916B9-6BC5-4A8E-A1A7-D76F613B94D1}" type="presOf" srcId="{3BEDDE35-9151-4B0A-A6B5-C3EEEAF1E3AF}" destId="{3C66AB4E-BF93-4B6B-B535-867F0DB5883B}" srcOrd="0" destOrd="0" presId="urn:microsoft.com/office/officeart/2005/8/layout/hList6"/>
    <dgm:cxn modelId="{2706EE5E-381D-4098-BFE2-143B2CABBCEE}" srcId="{C44149F6-C6D5-4E46-96AD-075B1AFADF60}" destId="{3BEDDE35-9151-4B0A-A6B5-C3EEEAF1E3AF}" srcOrd="2" destOrd="0" parTransId="{D3E3915B-68A0-4EF1-BBF4-1B547A82C0A2}" sibTransId="{37C91543-8B22-4099-BBD1-28679F4D437E}"/>
    <dgm:cxn modelId="{6CD25D8F-59B9-4CE3-9252-9CA5790109B7}" srcId="{C44149F6-C6D5-4E46-96AD-075B1AFADF60}" destId="{495AB2AB-C979-4559-87C6-D4518E9E353F}" srcOrd="0" destOrd="0" parTransId="{62F3A8CA-F64F-4EBE-B0B9-26586383538A}" sibTransId="{B03598B7-1AB7-4EA5-9DD4-A95203869A11}"/>
    <dgm:cxn modelId="{181899DD-29C2-4130-8CE1-07CF6A908924}" srcId="{C44149F6-C6D5-4E46-96AD-075B1AFADF60}" destId="{B161B6B6-EDFF-4153-B382-37E7FF32DB18}" srcOrd="1" destOrd="0" parTransId="{568A4280-8E97-40F4-BBE2-9F9E48FE9620}" sibTransId="{F40EDE47-E305-4E1B-838A-AD4EE5E0B1BF}"/>
    <dgm:cxn modelId="{5DD928B3-1BE6-44B4-9109-1B03A1C6B4D8}" type="presOf" srcId="{C44149F6-C6D5-4E46-96AD-075B1AFADF60}" destId="{A1B49F1D-332D-4E33-B466-82106D9A224D}" srcOrd="0" destOrd="0" presId="urn:microsoft.com/office/officeart/2005/8/layout/hList6"/>
    <dgm:cxn modelId="{47C541CC-DCBB-4030-9626-2949A3B6F097}" type="presOf" srcId="{B161B6B6-EDFF-4153-B382-37E7FF32DB18}" destId="{420189A9-3E83-4F01-9179-E4FCD56F4B33}" srcOrd="0" destOrd="0" presId="urn:microsoft.com/office/officeart/2005/8/layout/hList6"/>
    <dgm:cxn modelId="{F3439538-F751-4D5C-90CC-5EF44790E064}" type="presParOf" srcId="{A1B49F1D-332D-4E33-B466-82106D9A224D}" destId="{A4E260C0-61EE-4497-9D4A-BE84E523A3EF}" srcOrd="0" destOrd="0" presId="urn:microsoft.com/office/officeart/2005/8/layout/hList6"/>
    <dgm:cxn modelId="{38B6DC64-7B6A-4FC2-A882-3418ABF9B03B}" type="presParOf" srcId="{A1B49F1D-332D-4E33-B466-82106D9A224D}" destId="{54B075C8-177D-4296-9933-F3D1ECDC87D0}" srcOrd="1" destOrd="0" presId="urn:microsoft.com/office/officeart/2005/8/layout/hList6"/>
    <dgm:cxn modelId="{088633A3-E447-40E2-B60A-2BFA160CF58C}" type="presParOf" srcId="{A1B49F1D-332D-4E33-B466-82106D9A224D}" destId="{420189A9-3E83-4F01-9179-E4FCD56F4B33}" srcOrd="2" destOrd="0" presId="urn:microsoft.com/office/officeart/2005/8/layout/hList6"/>
    <dgm:cxn modelId="{B9D1B5D5-85A9-4EE8-8251-2782BD955CDA}" type="presParOf" srcId="{A1B49F1D-332D-4E33-B466-82106D9A224D}" destId="{64E50C3E-0CFB-46E1-9194-534997AF64B1}" srcOrd="3" destOrd="0" presId="urn:microsoft.com/office/officeart/2005/8/layout/hList6"/>
    <dgm:cxn modelId="{79933D4C-5EFD-415B-B1A0-F2AA1DF2A03D}" type="presParOf" srcId="{A1B49F1D-332D-4E33-B466-82106D9A224D}" destId="{3C66AB4E-BF93-4B6B-B535-867F0DB5883B}"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5224F-E467-4E8E-84CB-4B26676B6CF5}">
      <dsp:nvSpPr>
        <dsp:cNvPr id="0" name=""/>
        <dsp:cNvSpPr/>
      </dsp:nvSpPr>
      <dsp:spPr>
        <a:xfrm>
          <a:off x="701507" y="268490"/>
          <a:ext cx="3341217" cy="3341217"/>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0" i="0" kern="1200" dirty="0"/>
            <a:t>Authentication API</a:t>
          </a:r>
          <a:endParaRPr lang="en-US" sz="1300" kern="1200" dirty="0"/>
        </a:p>
      </dsp:txBody>
      <dsp:txXfrm>
        <a:off x="2518095" y="885024"/>
        <a:ext cx="1133627" cy="1113739"/>
      </dsp:txXfrm>
    </dsp:sp>
    <dsp:sp modelId="{F4E1F280-72E2-46D9-9FDE-77B54D23EA5C}">
      <dsp:nvSpPr>
        <dsp:cNvPr id="0" name=""/>
        <dsp:cNvSpPr/>
      </dsp:nvSpPr>
      <dsp:spPr>
        <a:xfrm>
          <a:off x="548921" y="367931"/>
          <a:ext cx="3341217" cy="3341217"/>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0" i="0" kern="1200" dirty="0" smtClean="0"/>
            <a:t>Favorite </a:t>
          </a:r>
          <a:r>
            <a:rPr lang="en-US" sz="1300" b="0" i="0" kern="1200" dirty="0"/>
            <a:t>API</a:t>
          </a:r>
          <a:endParaRPr lang="en-US" sz="1300" kern="1200" dirty="0"/>
        </a:p>
      </dsp:txBody>
      <dsp:txXfrm>
        <a:off x="1463778" y="2476080"/>
        <a:ext cx="1511503" cy="1034186"/>
      </dsp:txXfrm>
    </dsp:sp>
    <dsp:sp modelId="{9585382F-9D71-4550-861A-7CC0BE490CF5}">
      <dsp:nvSpPr>
        <dsp:cNvPr id="0" name=""/>
        <dsp:cNvSpPr/>
      </dsp:nvSpPr>
      <dsp:spPr>
        <a:xfrm>
          <a:off x="529275" y="367931"/>
          <a:ext cx="3341217" cy="3341217"/>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0" i="0" kern="1200" dirty="0" smtClean="0"/>
            <a:t>External API Service</a:t>
          </a:r>
          <a:endParaRPr lang="en-US" sz="1300" kern="1200" dirty="0"/>
        </a:p>
      </dsp:txBody>
      <dsp:txXfrm>
        <a:off x="887262" y="1024242"/>
        <a:ext cx="1133627" cy="1113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60C0-61EE-4497-9D4A-BE84E523A3EF}">
      <dsp:nvSpPr>
        <dsp:cNvPr id="0" name=""/>
        <dsp:cNvSpPr/>
      </dsp:nvSpPr>
      <dsp:spPr>
        <a:xfrm rot="16200000">
          <a:off x="-648425" y="648425"/>
          <a:ext cx="2235607" cy="93875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lvl="0" algn="ctr" defTabSz="444500">
            <a:lnSpc>
              <a:spcPct val="90000"/>
            </a:lnSpc>
            <a:spcBef>
              <a:spcPct val="0"/>
            </a:spcBef>
            <a:spcAft>
              <a:spcPct val="35000"/>
            </a:spcAft>
          </a:pPr>
          <a:r>
            <a:rPr lang="en-US" sz="1000" b="0" i="0" kern="1200" dirty="0"/>
            <a:t>Authentication API</a:t>
          </a:r>
          <a:endParaRPr lang="en-US" sz="1000" kern="1200" dirty="0"/>
        </a:p>
      </dsp:txBody>
      <dsp:txXfrm rot="5400000">
        <a:off x="1" y="447120"/>
        <a:ext cx="938755" cy="1341365"/>
      </dsp:txXfrm>
    </dsp:sp>
    <dsp:sp modelId="{420189A9-3E83-4F01-9179-E4FCD56F4B33}">
      <dsp:nvSpPr>
        <dsp:cNvPr id="0" name=""/>
        <dsp:cNvSpPr/>
      </dsp:nvSpPr>
      <dsp:spPr>
        <a:xfrm rot="16200000">
          <a:off x="361097" y="648425"/>
          <a:ext cx="2235607" cy="93875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lvl="0" algn="ctr" defTabSz="444500">
            <a:lnSpc>
              <a:spcPct val="90000"/>
            </a:lnSpc>
            <a:spcBef>
              <a:spcPct val="0"/>
            </a:spcBef>
            <a:spcAft>
              <a:spcPct val="35000"/>
            </a:spcAft>
          </a:pPr>
          <a:r>
            <a:rPr lang="en-US" sz="1000" kern="1200" dirty="0" smtClean="0"/>
            <a:t>Favorite </a:t>
          </a:r>
          <a:r>
            <a:rPr lang="en-US" sz="1000" kern="1200" dirty="0"/>
            <a:t>API</a:t>
          </a:r>
        </a:p>
      </dsp:txBody>
      <dsp:txXfrm rot="5400000">
        <a:off x="1009523" y="447120"/>
        <a:ext cx="938755" cy="1341365"/>
      </dsp:txXfrm>
    </dsp:sp>
    <dsp:sp modelId="{3C66AB4E-BF93-4B6B-B535-867F0DB5883B}">
      <dsp:nvSpPr>
        <dsp:cNvPr id="0" name=""/>
        <dsp:cNvSpPr/>
      </dsp:nvSpPr>
      <dsp:spPr>
        <a:xfrm rot="16200000">
          <a:off x="1370259" y="648425"/>
          <a:ext cx="2235607" cy="93875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lvl="0" algn="ctr" defTabSz="444500">
            <a:lnSpc>
              <a:spcPct val="90000"/>
            </a:lnSpc>
            <a:spcBef>
              <a:spcPct val="0"/>
            </a:spcBef>
            <a:spcAft>
              <a:spcPct val="35000"/>
            </a:spcAft>
          </a:pPr>
          <a:r>
            <a:rPr lang="en-US" sz="1000" kern="1200" dirty="0" smtClean="0"/>
            <a:t>External API Service</a:t>
          </a:r>
          <a:endParaRPr lang="en-US" sz="1000" kern="1200" dirty="0"/>
        </a:p>
      </dsp:txBody>
      <dsp:txXfrm rot="5400000">
        <a:off x="2018685" y="447120"/>
        <a:ext cx="938755" cy="1341365"/>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387062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634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9c67055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9c67055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306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9c6705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9c6705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90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9c67055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88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96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4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76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35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68"/>
        <p:cNvGrpSpPr/>
        <p:nvPr/>
      </p:nvGrpSpPr>
      <p:grpSpPr>
        <a:xfrm>
          <a:off x="0" y="0"/>
          <a:ext cx="0" cy="0"/>
          <a:chOff x="0" y="0"/>
          <a:chExt cx="0" cy="0"/>
        </a:xfrm>
      </p:grpSpPr>
      <p:pic>
        <p:nvPicPr>
          <p:cNvPr id="69" name="Google Shape;69;p14"/>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70" name="Google Shape;70;p14"/>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14"/>
          <p:cNvGrpSpPr/>
          <p:nvPr/>
        </p:nvGrpSpPr>
        <p:grpSpPr>
          <a:xfrm>
            <a:off x="830392" y="1191256"/>
            <a:ext cx="745763" cy="45826"/>
            <a:chOff x="4580561" y="2589004"/>
            <a:chExt cx="1064464" cy="25200"/>
          </a:xfrm>
        </p:grpSpPr>
        <p:sp>
          <p:nvSpPr>
            <p:cNvPr id="72" name="Google Shape;72;p14"/>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14"/>
          <p:cNvSpPr txBox="1">
            <a:spLocks noGrp="1"/>
          </p:cNvSpPr>
          <p:nvPr>
            <p:ph type="title"/>
          </p:nvPr>
        </p:nvSpPr>
        <p:spPr>
          <a:xfrm>
            <a:off x="730000" y="1318650"/>
            <a:ext cx="3300900" cy="1687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75" name="Google Shape;75;p1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76" name="Google Shape;76;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7" name="Google Shape;77;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58"/>
        <p:cNvGrpSpPr/>
        <p:nvPr/>
      </p:nvGrpSpPr>
      <p:grpSpPr>
        <a:xfrm>
          <a:off x="0" y="0"/>
          <a:ext cx="0" cy="0"/>
          <a:chOff x="0" y="0"/>
          <a:chExt cx="0" cy="0"/>
        </a:xfrm>
      </p:grpSpPr>
      <p:pic>
        <p:nvPicPr>
          <p:cNvPr id="59" name="Google Shape;59;p13"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60" name="Google Shape;60;p13"/>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3"/>
          <p:cNvGrpSpPr/>
          <p:nvPr/>
        </p:nvGrpSpPr>
        <p:grpSpPr>
          <a:xfrm>
            <a:off x="830392" y="1191256"/>
            <a:ext cx="745763" cy="45826"/>
            <a:chOff x="4580561" y="2589004"/>
            <a:chExt cx="1064464" cy="25200"/>
          </a:xfrm>
        </p:grpSpPr>
        <p:sp>
          <p:nvSpPr>
            <p:cNvPr id="62" name="Google Shape;62;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3"/>
          <p:cNvSpPr txBox="1">
            <a:spLocks noGrp="1"/>
          </p:cNvSpPr>
          <p:nvPr>
            <p:ph type="title"/>
          </p:nvPr>
        </p:nvSpPr>
        <p:spPr>
          <a:xfrm>
            <a:off x="730000" y="1318650"/>
            <a:ext cx="3300900" cy="1687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65" name="Google Shape;65;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66" name="Google Shape;66;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3"/>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1877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log.okfn.org/2020/04/16/coronavirus-why-an-open-future-has-never-been-more-importan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5" name="Google Shape;85;p15"/>
          <p:cNvSpPr txBox="1">
            <a:spLocks noGrp="1"/>
          </p:cNvSpPr>
          <p:nvPr>
            <p:ph type="ctrTitle"/>
          </p:nvPr>
        </p:nvSpPr>
        <p:spPr>
          <a:xfrm>
            <a:off x="2083700" y="198600"/>
            <a:ext cx="3787800" cy="144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Covid</a:t>
            </a:r>
            <a:r>
              <a:rPr lang="en-US" dirty="0" smtClean="0"/>
              <a:t>-19</a:t>
            </a:r>
            <a:endParaRPr dirty="0"/>
          </a:p>
        </p:txBody>
      </p:sp>
      <p:sp>
        <p:nvSpPr>
          <p:cNvPr id="86" name="Google Shape;86;p15"/>
          <p:cNvSpPr txBox="1">
            <a:spLocks noGrp="1"/>
          </p:cNvSpPr>
          <p:nvPr>
            <p:ph type="subTitle" idx="1"/>
          </p:nvPr>
        </p:nvSpPr>
        <p:spPr>
          <a:xfrm>
            <a:off x="136082" y="2916195"/>
            <a:ext cx="4856047" cy="14059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Team</a:t>
            </a:r>
            <a:r>
              <a:rPr lang="en" b="1" dirty="0" smtClean="0"/>
              <a:t>:    B Charan Naga Santhu Jagadessh</a:t>
            </a:r>
          </a:p>
          <a:p>
            <a:pPr marL="0" lvl="0" indent="0" algn="l" rtl="0">
              <a:spcBef>
                <a:spcPts val="0"/>
              </a:spcBef>
              <a:spcAft>
                <a:spcPts val="0"/>
              </a:spcAft>
              <a:buNone/>
            </a:pPr>
            <a:r>
              <a:rPr lang="en" sz="2000" b="1" dirty="0">
                <a:highlight>
                  <a:srgbClr val="FFFFFF"/>
                </a:highlight>
              </a:rPr>
              <a:t> </a:t>
            </a:r>
            <a:r>
              <a:rPr lang="en" sz="2000" b="1" dirty="0" smtClean="0">
                <a:highlight>
                  <a:srgbClr val="FFFFFF"/>
                </a:highlight>
              </a:rPr>
              <a:t>              Ardha Jyothsna Reddy</a:t>
            </a:r>
          </a:p>
          <a:p>
            <a:pPr marL="0" lvl="0" indent="0" algn="l" rtl="0">
              <a:spcBef>
                <a:spcPts val="0"/>
              </a:spcBef>
              <a:spcAft>
                <a:spcPts val="0"/>
              </a:spcAft>
              <a:buNone/>
            </a:pPr>
            <a:r>
              <a:rPr lang="en" sz="2000" b="1" dirty="0">
                <a:highlight>
                  <a:srgbClr val="FFFFFF"/>
                </a:highlight>
              </a:rPr>
              <a:t> </a:t>
            </a:r>
            <a:r>
              <a:rPr lang="en" sz="2000" b="1" dirty="0" smtClean="0">
                <a:highlight>
                  <a:srgbClr val="FFFFFF"/>
                </a:highlight>
              </a:rPr>
              <a:t>              Athar Zahid Usmani</a:t>
            </a:r>
          </a:p>
          <a:p>
            <a:pPr marL="0" lvl="0" indent="0" algn="l" rtl="0">
              <a:spcBef>
                <a:spcPts val="0"/>
              </a:spcBef>
              <a:spcAft>
                <a:spcPts val="0"/>
              </a:spcAft>
              <a:buNone/>
            </a:pPr>
            <a:r>
              <a:rPr lang="en" sz="2000" b="1" dirty="0">
                <a:highlight>
                  <a:srgbClr val="FFFFFF"/>
                </a:highlight>
              </a:rPr>
              <a:t> </a:t>
            </a:r>
            <a:r>
              <a:rPr lang="en" sz="2000" b="1" dirty="0" smtClean="0">
                <a:highlight>
                  <a:srgbClr val="FFFFFF"/>
                </a:highlight>
              </a:rPr>
              <a:t>              Madala Tejaswi</a:t>
            </a:r>
          </a:p>
          <a:p>
            <a:pPr marL="0" lvl="0" indent="0" algn="l" rtl="0">
              <a:spcBef>
                <a:spcPts val="0"/>
              </a:spcBef>
              <a:spcAft>
                <a:spcPts val="0"/>
              </a:spcAft>
              <a:buNone/>
            </a:pPr>
            <a:endParaRPr sz="2000" b="1" dirty="0">
              <a:highlight>
                <a:srgbClr val="FFFFFF"/>
              </a:highlight>
            </a:endParaRPr>
          </a:p>
          <a:p>
            <a:pPr marL="0" lvl="0" indent="0" algn="ctr" rtl="0">
              <a:lnSpc>
                <a:spcPct val="115000"/>
              </a:lnSpc>
              <a:spcBef>
                <a:spcPts val="300"/>
              </a:spcBef>
              <a:spcAft>
                <a:spcPts val="0"/>
              </a:spcAft>
              <a:buClr>
                <a:schemeClr val="dk1"/>
              </a:buClr>
              <a:buSzPts val="1100"/>
              <a:buFont typeface="Arial"/>
              <a:buNone/>
            </a:pPr>
            <a:endParaRPr sz="2000" b="1" dirty="0">
              <a:highlight>
                <a:srgbClr val="FFFFFF"/>
              </a:highlight>
            </a:endParaRPr>
          </a:p>
          <a:p>
            <a:pPr marL="0" lvl="0" indent="0" algn="ctr" rtl="0">
              <a:lnSpc>
                <a:spcPct val="115000"/>
              </a:lnSpc>
              <a:spcBef>
                <a:spcPts val="300"/>
              </a:spcBef>
              <a:spcAft>
                <a:spcPts val="0"/>
              </a:spcAft>
              <a:buClr>
                <a:schemeClr val="dk1"/>
              </a:buClr>
              <a:buSzPts val="1100"/>
              <a:buFont typeface="Arial"/>
              <a:buNone/>
            </a:pPr>
            <a:endParaRPr sz="2000" b="1" dirty="0">
              <a:highlight>
                <a:srgbClr val="FFFFFF"/>
              </a:highlight>
            </a:endParaRPr>
          </a:p>
          <a:p>
            <a:pPr marL="0" lvl="0" indent="0" algn="ctr" rtl="0">
              <a:spcBef>
                <a:spcPts val="0"/>
              </a:spcBef>
              <a:spcAft>
                <a:spcPts val="0"/>
              </a:spcAft>
              <a:buNone/>
            </a:pPr>
            <a:endParaRPr dirty="0"/>
          </a:p>
        </p:txBody>
      </p:sp>
      <p:pic>
        <p:nvPicPr>
          <p:cNvPr id="8" name="Picture 7" descr="A pile of red berries&#10;&#10;Description automatically generated with low confidence">
            <a:extLst>
              <a:ext uri="{FF2B5EF4-FFF2-40B4-BE49-F238E27FC236}">
                <a16:creationId xmlns:a16="http://schemas.microsoft.com/office/drawing/2014/main" xmlns="" id="{3F0B3D07-7CFD-432E-812A-8CBF319E9F4F}"/>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417790" y="768972"/>
            <a:ext cx="2603500" cy="25761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29450" y="1322450"/>
            <a:ext cx="28599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US" dirty="0"/>
              <a:t>Project Flow </a:t>
            </a:r>
            <a:endParaRPr dirty="0"/>
          </a:p>
        </p:txBody>
      </p:sp>
    </p:spTree>
    <p:extLst>
      <p:ext uri="{BB962C8B-B14F-4D97-AF65-F5344CB8AC3E}">
        <p14:creationId xmlns:p14="http://schemas.microsoft.com/office/powerpoint/2010/main" val="312461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802200" y="0"/>
            <a:ext cx="4360300" cy="4747100"/>
          </a:xfrm>
          <a:prstGeom prst="rect">
            <a:avLst/>
          </a:prstGeom>
          <a:noFill/>
          <a:ln>
            <a:noFill/>
          </a:ln>
        </p:spPr>
      </p:pic>
      <p:cxnSp>
        <p:nvCxnSpPr>
          <p:cNvPr id="5" name="Straight Arrow Connector 4">
            <a:extLst>
              <a:ext uri="{FF2B5EF4-FFF2-40B4-BE49-F238E27FC236}">
                <a16:creationId xmlns:a16="http://schemas.microsoft.com/office/drawing/2014/main" xmlns="" id="{1D0C187D-4C2A-42D7-B659-3021C6B125D0}"/>
              </a:ext>
            </a:extLst>
          </p:cNvPr>
          <p:cNvCxnSpPr/>
          <p:nvPr/>
        </p:nvCxnSpPr>
        <p:spPr>
          <a:xfrm>
            <a:off x="3611880" y="2956560"/>
            <a:ext cx="0" cy="411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C8C88A4C-E5F8-4513-802A-1C575399E123}"/>
              </a:ext>
            </a:extLst>
          </p:cNvPr>
          <p:cNvSpPr/>
          <p:nvPr/>
        </p:nvSpPr>
        <p:spPr>
          <a:xfrm>
            <a:off x="3230880" y="3368040"/>
            <a:ext cx="769616" cy="32766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Recommends</a:t>
            </a:r>
          </a:p>
        </p:txBody>
      </p:sp>
      <p:sp>
        <p:nvSpPr>
          <p:cNvPr id="8" name="Rectangle 7">
            <a:extLst>
              <a:ext uri="{FF2B5EF4-FFF2-40B4-BE49-F238E27FC236}">
                <a16:creationId xmlns:a16="http://schemas.microsoft.com/office/drawing/2014/main" xmlns="" id="{A3D9610A-C903-4AC8-AE2A-E1A1697060DD}"/>
              </a:ext>
            </a:extLst>
          </p:cNvPr>
          <p:cNvSpPr/>
          <p:nvPr/>
        </p:nvSpPr>
        <p:spPr>
          <a:xfrm>
            <a:off x="2834640" y="4046220"/>
            <a:ext cx="510540" cy="205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Books</a:t>
            </a:r>
          </a:p>
        </p:txBody>
      </p:sp>
      <p:sp>
        <p:nvSpPr>
          <p:cNvPr id="10" name="Rectangle 9">
            <a:extLst>
              <a:ext uri="{FF2B5EF4-FFF2-40B4-BE49-F238E27FC236}">
                <a16:creationId xmlns:a16="http://schemas.microsoft.com/office/drawing/2014/main" xmlns="" id="{537E9316-A093-467F-8CE0-E85D1126C629}"/>
              </a:ext>
            </a:extLst>
          </p:cNvPr>
          <p:cNvSpPr/>
          <p:nvPr/>
        </p:nvSpPr>
        <p:spPr>
          <a:xfrm>
            <a:off x="565601" y="807720"/>
            <a:ext cx="5989320" cy="3741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4264E52C-C9D3-4D90-8753-6039C13BD311}"/>
              </a:ext>
            </a:extLst>
          </p:cNvPr>
          <p:cNvSpPr/>
          <p:nvPr/>
        </p:nvSpPr>
        <p:spPr>
          <a:xfrm>
            <a:off x="2225040" y="1104900"/>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Home</a:t>
            </a:r>
          </a:p>
        </p:txBody>
      </p:sp>
      <p:cxnSp>
        <p:nvCxnSpPr>
          <p:cNvPr id="13" name="Straight Arrow Connector 12">
            <a:extLst>
              <a:ext uri="{FF2B5EF4-FFF2-40B4-BE49-F238E27FC236}">
                <a16:creationId xmlns:a16="http://schemas.microsoft.com/office/drawing/2014/main" xmlns="" id="{A71EE0C5-2689-4923-9F8B-370F69AE048D}"/>
              </a:ext>
            </a:extLst>
          </p:cNvPr>
          <p:cNvCxnSpPr/>
          <p:nvPr/>
        </p:nvCxnSpPr>
        <p:spPr>
          <a:xfrm>
            <a:off x="2720340" y="1501140"/>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3B6040A-9B27-4D36-B3BA-28E5C3ED610F}"/>
              </a:ext>
            </a:extLst>
          </p:cNvPr>
          <p:cNvCxnSpPr>
            <a:cxnSpLocks/>
          </p:cNvCxnSpPr>
          <p:nvPr/>
        </p:nvCxnSpPr>
        <p:spPr>
          <a:xfrm>
            <a:off x="2004700" y="1711715"/>
            <a:ext cx="59654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9E94CC04-5C2D-42DD-8750-75578D19D3A1}"/>
              </a:ext>
            </a:extLst>
          </p:cNvPr>
          <p:cNvSpPr/>
          <p:nvPr/>
        </p:nvSpPr>
        <p:spPr>
          <a:xfrm>
            <a:off x="1855549" y="1935287"/>
            <a:ext cx="1074560" cy="420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Login</a:t>
            </a:r>
          </a:p>
        </p:txBody>
      </p:sp>
      <p:sp>
        <p:nvSpPr>
          <p:cNvPr id="26" name="Rectangle 25">
            <a:extLst>
              <a:ext uri="{FF2B5EF4-FFF2-40B4-BE49-F238E27FC236}">
                <a16:creationId xmlns:a16="http://schemas.microsoft.com/office/drawing/2014/main" xmlns="" id="{91F17976-52C0-4520-885B-2B5EC13CDB0D}"/>
              </a:ext>
            </a:extLst>
          </p:cNvPr>
          <p:cNvSpPr/>
          <p:nvPr/>
        </p:nvSpPr>
        <p:spPr>
          <a:xfrm>
            <a:off x="3089910" y="1950721"/>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Register</a:t>
            </a:r>
          </a:p>
        </p:txBody>
      </p:sp>
      <p:sp>
        <p:nvSpPr>
          <p:cNvPr id="27" name="Rectangle 26">
            <a:extLst>
              <a:ext uri="{FF2B5EF4-FFF2-40B4-BE49-F238E27FC236}">
                <a16:creationId xmlns:a16="http://schemas.microsoft.com/office/drawing/2014/main" xmlns="" id="{E1407DA0-68A6-45FA-A591-692391F00C94}"/>
              </a:ext>
            </a:extLst>
          </p:cNvPr>
          <p:cNvSpPr/>
          <p:nvPr/>
        </p:nvSpPr>
        <p:spPr>
          <a:xfrm>
            <a:off x="4334129" y="1959286"/>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Search</a:t>
            </a:r>
          </a:p>
        </p:txBody>
      </p:sp>
      <p:cxnSp>
        <p:nvCxnSpPr>
          <p:cNvPr id="29" name="Straight Arrow Connector 28">
            <a:extLst>
              <a:ext uri="{FF2B5EF4-FFF2-40B4-BE49-F238E27FC236}">
                <a16:creationId xmlns:a16="http://schemas.microsoft.com/office/drawing/2014/main" xmlns="" id="{AEBED4FF-8DFC-4A35-8285-508B27B6BAAC}"/>
              </a:ext>
            </a:extLst>
          </p:cNvPr>
          <p:cNvCxnSpPr/>
          <p:nvPr/>
        </p:nvCxnSpPr>
        <p:spPr>
          <a:xfrm>
            <a:off x="2362648" y="1695450"/>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27732A7C-E263-4E88-9186-8F86F8EA6034}"/>
              </a:ext>
            </a:extLst>
          </p:cNvPr>
          <p:cNvCxnSpPr/>
          <p:nvPr/>
        </p:nvCxnSpPr>
        <p:spPr>
          <a:xfrm>
            <a:off x="3552641" y="1722119"/>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F439D18C-8D27-4D55-B2A7-6BC426219315}"/>
              </a:ext>
            </a:extLst>
          </p:cNvPr>
          <p:cNvCxnSpPr/>
          <p:nvPr/>
        </p:nvCxnSpPr>
        <p:spPr>
          <a:xfrm>
            <a:off x="4757874" y="1735248"/>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E6857FBC-4206-4784-B54C-FC27E4A744F0}"/>
              </a:ext>
            </a:extLst>
          </p:cNvPr>
          <p:cNvSpPr/>
          <p:nvPr/>
        </p:nvSpPr>
        <p:spPr>
          <a:xfrm>
            <a:off x="4368657" y="2482728"/>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Add to </a:t>
            </a:r>
            <a:r>
              <a:rPr lang="en-US" sz="900" b="1" dirty="0" smtClean="0">
                <a:solidFill>
                  <a:schemeClr val="tx1"/>
                </a:solidFill>
              </a:rPr>
              <a:t>Favorite</a:t>
            </a:r>
            <a:endParaRPr lang="en-US" sz="900" b="1" dirty="0">
              <a:solidFill>
                <a:schemeClr val="tx1"/>
              </a:solidFill>
            </a:endParaRPr>
          </a:p>
        </p:txBody>
      </p:sp>
      <p:cxnSp>
        <p:nvCxnSpPr>
          <p:cNvPr id="32" name="Straight Arrow Connector 31">
            <a:extLst>
              <a:ext uri="{FF2B5EF4-FFF2-40B4-BE49-F238E27FC236}">
                <a16:creationId xmlns:a16="http://schemas.microsoft.com/office/drawing/2014/main" xmlns="" id="{8D2403F4-7D06-456F-A478-D7EB09B940A4}"/>
              </a:ext>
            </a:extLst>
          </p:cNvPr>
          <p:cNvCxnSpPr>
            <a:stCxn id="27" idx="2"/>
          </p:cNvCxnSpPr>
          <p:nvPr/>
        </p:nvCxnSpPr>
        <p:spPr>
          <a:xfrm>
            <a:off x="4837049" y="2355526"/>
            <a:ext cx="0" cy="127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F80C5188-85B2-4CC1-AA66-C426A0FF82CB}"/>
              </a:ext>
            </a:extLst>
          </p:cNvPr>
          <p:cNvCxnSpPr>
            <a:endCxn id="11" idx="0"/>
          </p:cNvCxnSpPr>
          <p:nvPr/>
        </p:nvCxnSpPr>
        <p:spPr>
          <a:xfrm>
            <a:off x="2720340" y="807720"/>
            <a:ext cx="7620" cy="29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xmlns="" id="{2EBB97B0-502B-4BCF-9F2C-0369780CC7BD}"/>
              </a:ext>
            </a:extLst>
          </p:cNvPr>
          <p:cNvCxnSpPr>
            <a:cxnSpLocks/>
          </p:cNvCxnSpPr>
          <p:nvPr/>
        </p:nvCxnSpPr>
        <p:spPr>
          <a:xfrm rot="10800000">
            <a:off x="2782210" y="2346864"/>
            <a:ext cx="1577749" cy="396239"/>
          </a:xfrm>
          <a:prstGeom prst="bentConnector3">
            <a:avLst>
              <a:gd name="adj1" fmla="val 1001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28D73667-E027-4E8E-A961-036B5F30D5E5}"/>
              </a:ext>
            </a:extLst>
          </p:cNvPr>
          <p:cNvCxnSpPr/>
          <p:nvPr/>
        </p:nvCxnSpPr>
        <p:spPr>
          <a:xfrm flipH="1">
            <a:off x="2930109" y="2174582"/>
            <a:ext cx="159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BC918FCF-8A46-45DE-9079-59E3F816D1B8}"/>
              </a:ext>
            </a:extLst>
          </p:cNvPr>
          <p:cNvCxnSpPr/>
          <p:nvPr/>
        </p:nvCxnSpPr>
        <p:spPr>
          <a:xfrm>
            <a:off x="2370268" y="2355524"/>
            <a:ext cx="0" cy="718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7EA14FA-B082-42EB-AE1C-BFD08685DD8E}"/>
              </a:ext>
            </a:extLst>
          </p:cNvPr>
          <p:cNvCxnSpPr>
            <a:cxnSpLocks/>
          </p:cNvCxnSpPr>
          <p:nvPr/>
        </p:nvCxnSpPr>
        <p:spPr>
          <a:xfrm>
            <a:off x="1445335" y="3087925"/>
            <a:ext cx="5110322" cy="1184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D26B2BF7-885B-4CA2-8B73-BBEAABF8028F}"/>
              </a:ext>
            </a:extLst>
          </p:cNvPr>
          <p:cNvSpPr/>
          <p:nvPr/>
        </p:nvSpPr>
        <p:spPr>
          <a:xfrm>
            <a:off x="1587767" y="3310199"/>
            <a:ext cx="1267065"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chemeClr val="tx1"/>
                </a:solidFill>
              </a:rPr>
              <a:t>Favourite</a:t>
            </a:r>
            <a:endParaRPr lang="en-US" sz="900" b="1" dirty="0">
              <a:solidFill>
                <a:schemeClr val="tx1"/>
              </a:solidFill>
            </a:endParaRPr>
          </a:p>
        </p:txBody>
      </p:sp>
      <p:sp>
        <p:nvSpPr>
          <p:cNvPr id="61" name="Rectangle 60">
            <a:extLst>
              <a:ext uri="{FF2B5EF4-FFF2-40B4-BE49-F238E27FC236}">
                <a16:creationId xmlns:a16="http://schemas.microsoft.com/office/drawing/2014/main" xmlns="" id="{59BFDC84-7CDB-41C8-84EB-E28C6FE4A7E4}"/>
              </a:ext>
            </a:extLst>
          </p:cNvPr>
          <p:cNvSpPr/>
          <p:nvPr/>
        </p:nvSpPr>
        <p:spPr>
          <a:xfrm>
            <a:off x="4752591" y="3327632"/>
            <a:ext cx="180233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Edit User Details</a:t>
            </a:r>
            <a:endParaRPr lang="en-US" sz="900" b="1" dirty="0">
              <a:solidFill>
                <a:schemeClr val="tx1"/>
              </a:solidFill>
            </a:endParaRPr>
          </a:p>
        </p:txBody>
      </p:sp>
      <p:sp>
        <p:nvSpPr>
          <p:cNvPr id="62" name="Rectangle 61">
            <a:extLst>
              <a:ext uri="{FF2B5EF4-FFF2-40B4-BE49-F238E27FC236}">
                <a16:creationId xmlns:a16="http://schemas.microsoft.com/office/drawing/2014/main" xmlns="" id="{2E8B410F-7C33-4997-962F-99C058833EF8}"/>
              </a:ext>
            </a:extLst>
          </p:cNvPr>
          <p:cNvSpPr/>
          <p:nvPr/>
        </p:nvSpPr>
        <p:spPr>
          <a:xfrm>
            <a:off x="1092346" y="4003635"/>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View </a:t>
            </a:r>
            <a:r>
              <a:rPr lang="en-US" sz="900" b="1" dirty="0" err="1">
                <a:solidFill>
                  <a:schemeClr val="tx1"/>
                </a:solidFill>
              </a:rPr>
              <a:t>Favourites</a:t>
            </a:r>
            <a:endParaRPr lang="en-US" sz="900" b="1" dirty="0">
              <a:solidFill>
                <a:schemeClr val="tx1"/>
              </a:solidFill>
            </a:endParaRPr>
          </a:p>
        </p:txBody>
      </p:sp>
      <p:sp>
        <p:nvSpPr>
          <p:cNvPr id="63" name="Rectangle 62">
            <a:extLst>
              <a:ext uri="{FF2B5EF4-FFF2-40B4-BE49-F238E27FC236}">
                <a16:creationId xmlns:a16="http://schemas.microsoft.com/office/drawing/2014/main" xmlns="" id="{BB573806-729B-499B-8545-2BCC9073FA12}"/>
              </a:ext>
            </a:extLst>
          </p:cNvPr>
          <p:cNvSpPr/>
          <p:nvPr/>
        </p:nvSpPr>
        <p:spPr>
          <a:xfrm>
            <a:off x="2260496" y="3993264"/>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Delete </a:t>
            </a:r>
            <a:r>
              <a:rPr lang="en-US" sz="900" b="1" dirty="0" err="1">
                <a:solidFill>
                  <a:schemeClr val="tx1"/>
                </a:solidFill>
              </a:rPr>
              <a:t>Favourite</a:t>
            </a:r>
            <a:endParaRPr lang="en-US" sz="900" b="1" dirty="0">
              <a:solidFill>
                <a:schemeClr val="tx1"/>
              </a:solidFill>
            </a:endParaRPr>
          </a:p>
        </p:txBody>
      </p:sp>
      <p:sp>
        <p:nvSpPr>
          <p:cNvPr id="64" name="Rectangle 63">
            <a:extLst>
              <a:ext uri="{FF2B5EF4-FFF2-40B4-BE49-F238E27FC236}">
                <a16:creationId xmlns:a16="http://schemas.microsoft.com/office/drawing/2014/main" xmlns="" id="{B21DC25F-2478-4DFF-B982-1EEE19307FA8}"/>
              </a:ext>
            </a:extLst>
          </p:cNvPr>
          <p:cNvSpPr/>
          <p:nvPr/>
        </p:nvSpPr>
        <p:spPr>
          <a:xfrm>
            <a:off x="5838476" y="4002325"/>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Change User Details</a:t>
            </a:r>
            <a:endParaRPr lang="en-US" sz="900" b="1" dirty="0">
              <a:solidFill>
                <a:schemeClr val="tx1"/>
              </a:solidFill>
            </a:endParaRPr>
          </a:p>
        </p:txBody>
      </p:sp>
      <p:sp>
        <p:nvSpPr>
          <p:cNvPr id="65" name="Rectangle 64">
            <a:extLst>
              <a:ext uri="{FF2B5EF4-FFF2-40B4-BE49-F238E27FC236}">
                <a16:creationId xmlns:a16="http://schemas.microsoft.com/office/drawing/2014/main" xmlns="" id="{E8CBE6B5-E22E-4746-8B10-03B7EC8A82D8}"/>
              </a:ext>
            </a:extLst>
          </p:cNvPr>
          <p:cNvSpPr/>
          <p:nvPr/>
        </p:nvSpPr>
        <p:spPr>
          <a:xfrm>
            <a:off x="4368657" y="4022989"/>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Change Password</a:t>
            </a:r>
            <a:endParaRPr lang="en-US" sz="900" b="1" dirty="0">
              <a:solidFill>
                <a:schemeClr val="tx1"/>
              </a:solidFill>
            </a:endParaRPr>
          </a:p>
        </p:txBody>
      </p:sp>
      <p:cxnSp>
        <p:nvCxnSpPr>
          <p:cNvPr id="67" name="Straight Arrow Connector 66">
            <a:extLst>
              <a:ext uri="{FF2B5EF4-FFF2-40B4-BE49-F238E27FC236}">
                <a16:creationId xmlns:a16="http://schemas.microsoft.com/office/drawing/2014/main" xmlns="" id="{2CDB3932-B703-4C9D-B9BB-068FE32ADCDB}"/>
              </a:ext>
            </a:extLst>
          </p:cNvPr>
          <p:cNvCxnSpPr>
            <a:cxnSpLocks/>
          </p:cNvCxnSpPr>
          <p:nvPr/>
        </p:nvCxnSpPr>
        <p:spPr>
          <a:xfrm>
            <a:off x="5653756" y="3087925"/>
            <a:ext cx="0" cy="220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A001FEA2-9F86-41B3-AB0A-8E41A417EA48}"/>
              </a:ext>
            </a:extLst>
          </p:cNvPr>
          <p:cNvCxnSpPr/>
          <p:nvPr/>
        </p:nvCxnSpPr>
        <p:spPr>
          <a:xfrm>
            <a:off x="1659751" y="3695700"/>
            <a:ext cx="0" cy="30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0154A729-CAE4-4CB9-AD29-AA07F9DB4C8F}"/>
              </a:ext>
            </a:extLst>
          </p:cNvPr>
          <p:cNvCxnSpPr/>
          <p:nvPr/>
        </p:nvCxnSpPr>
        <p:spPr>
          <a:xfrm>
            <a:off x="2225040" y="3099769"/>
            <a:ext cx="0" cy="208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55EFD3DE-8A94-430D-916F-A2ABF19BAB91}"/>
              </a:ext>
            </a:extLst>
          </p:cNvPr>
          <p:cNvCxnSpPr/>
          <p:nvPr/>
        </p:nvCxnSpPr>
        <p:spPr>
          <a:xfrm>
            <a:off x="2623421" y="3723872"/>
            <a:ext cx="0" cy="268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AB7AC937-3106-4733-9529-F5B8A471D680}"/>
              </a:ext>
            </a:extLst>
          </p:cNvPr>
          <p:cNvCxnSpPr/>
          <p:nvPr/>
        </p:nvCxnSpPr>
        <p:spPr>
          <a:xfrm>
            <a:off x="4956202" y="3723872"/>
            <a:ext cx="0" cy="314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311A65EE-F7E5-4A80-A48B-9228F1FF7AC0}"/>
              </a:ext>
            </a:extLst>
          </p:cNvPr>
          <p:cNvCxnSpPr/>
          <p:nvPr/>
        </p:nvCxnSpPr>
        <p:spPr>
          <a:xfrm>
            <a:off x="6078071" y="3734276"/>
            <a:ext cx="0" cy="268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xmlns="" id="{FF3E2B68-FE09-45EC-8197-6CFD4C09B58C}"/>
              </a:ext>
            </a:extLst>
          </p:cNvPr>
          <p:cNvSpPr/>
          <p:nvPr/>
        </p:nvSpPr>
        <p:spPr>
          <a:xfrm flipH="1">
            <a:off x="104846" y="133742"/>
            <a:ext cx="1993340" cy="461665"/>
          </a:xfrm>
          <a:prstGeom prst="rect">
            <a:avLst/>
          </a:prstGeom>
        </p:spPr>
        <p:txBody>
          <a:bodyPr wrap="square">
            <a:spAutoFit/>
          </a:bodyPr>
          <a:lstStyle/>
          <a:p>
            <a:r>
              <a:rPr lang="en" sz="2400" dirty="0">
                <a:latin typeface="Economica" panose="020B0604020202020204" charset="0"/>
              </a:rPr>
              <a:t> </a:t>
            </a:r>
            <a:r>
              <a:rPr lang="en-US" sz="2400" dirty="0">
                <a:latin typeface="Economica" panose="020B0604020202020204" charset="0"/>
              </a:rPr>
              <a:t>Project Flow </a:t>
            </a:r>
          </a:p>
        </p:txBody>
      </p:sp>
      <p:cxnSp>
        <p:nvCxnSpPr>
          <p:cNvPr id="37" name="Straight Arrow Connector 36">
            <a:extLst>
              <a:ext uri="{FF2B5EF4-FFF2-40B4-BE49-F238E27FC236}">
                <a16:creationId xmlns:a16="http://schemas.microsoft.com/office/drawing/2014/main" xmlns="" id="{F439D18C-8D27-4D55-B2A7-6BC426219315}"/>
              </a:ext>
            </a:extLst>
          </p:cNvPr>
          <p:cNvCxnSpPr/>
          <p:nvPr/>
        </p:nvCxnSpPr>
        <p:spPr>
          <a:xfrm>
            <a:off x="6060381" y="1695450"/>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E1407DA0-68A6-45FA-A591-692391F00C94}"/>
              </a:ext>
            </a:extLst>
          </p:cNvPr>
          <p:cNvSpPr/>
          <p:nvPr/>
        </p:nvSpPr>
        <p:spPr>
          <a:xfrm>
            <a:off x="5575151" y="1916430"/>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Register Vaccination</a:t>
            </a:r>
            <a:endParaRPr lang="en-US" sz="900" b="1" dirty="0">
              <a:solidFill>
                <a:schemeClr val="tx1"/>
              </a:solidFill>
            </a:endParaRPr>
          </a:p>
        </p:txBody>
      </p:sp>
      <p:cxnSp>
        <p:nvCxnSpPr>
          <p:cNvPr id="40" name="Straight Arrow Connector 39">
            <a:extLst>
              <a:ext uri="{FF2B5EF4-FFF2-40B4-BE49-F238E27FC236}">
                <a16:creationId xmlns:a16="http://schemas.microsoft.com/office/drawing/2014/main" xmlns="" id="{F439D18C-8D27-4D55-B2A7-6BC426219315}"/>
              </a:ext>
            </a:extLst>
          </p:cNvPr>
          <p:cNvCxnSpPr/>
          <p:nvPr/>
        </p:nvCxnSpPr>
        <p:spPr>
          <a:xfrm>
            <a:off x="7361959" y="1735248"/>
            <a:ext cx="0" cy="266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E1407DA0-68A6-45FA-A591-692391F00C94}"/>
              </a:ext>
            </a:extLst>
          </p:cNvPr>
          <p:cNvSpPr/>
          <p:nvPr/>
        </p:nvSpPr>
        <p:spPr>
          <a:xfrm>
            <a:off x="6859039" y="1979266"/>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Precautions</a:t>
            </a:r>
            <a:endParaRPr lang="en-US" sz="900"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025885" y="-18108"/>
            <a:ext cx="509223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Technologies and Tools Used</a:t>
            </a:r>
            <a:endParaRPr dirty="0">
              <a:solidFill>
                <a:schemeClr val="bg1"/>
              </a:solidFill>
            </a:endParaRPr>
          </a:p>
        </p:txBody>
      </p:sp>
      <p:sp>
        <p:nvSpPr>
          <p:cNvPr id="93" name="Google Shape;93;p16"/>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dirty="0">
              <a:solidFill>
                <a:srgbClr val="FFFFFF"/>
              </a:solidFill>
            </a:endParaRPr>
          </a:p>
          <a:p>
            <a:pPr marL="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xmlns="" id="{31C8D45F-6E42-40A5-8891-3D4AB44CD85C}"/>
              </a:ext>
            </a:extLst>
          </p:cNvPr>
          <p:cNvPicPr>
            <a:picLocks noChangeAspect="1"/>
          </p:cNvPicPr>
          <p:nvPr/>
        </p:nvPicPr>
        <p:blipFill>
          <a:blip r:embed="rId3"/>
          <a:stretch>
            <a:fillRect/>
          </a:stretch>
        </p:blipFill>
        <p:spPr>
          <a:xfrm>
            <a:off x="546241" y="1104504"/>
            <a:ext cx="1801544" cy="1172528"/>
          </a:xfrm>
          <a:prstGeom prst="rect">
            <a:avLst/>
          </a:prstGeom>
        </p:spPr>
      </p:pic>
      <p:pic>
        <p:nvPicPr>
          <p:cNvPr id="4" name="Picture 3">
            <a:extLst>
              <a:ext uri="{FF2B5EF4-FFF2-40B4-BE49-F238E27FC236}">
                <a16:creationId xmlns:a16="http://schemas.microsoft.com/office/drawing/2014/main" xmlns="" id="{245954BB-91AA-4D50-B810-22AE05E20AF9}"/>
              </a:ext>
            </a:extLst>
          </p:cNvPr>
          <p:cNvPicPr>
            <a:picLocks noChangeAspect="1"/>
          </p:cNvPicPr>
          <p:nvPr/>
        </p:nvPicPr>
        <p:blipFill>
          <a:blip r:embed="rId4"/>
          <a:stretch>
            <a:fillRect/>
          </a:stretch>
        </p:blipFill>
        <p:spPr>
          <a:xfrm>
            <a:off x="2522419" y="1090040"/>
            <a:ext cx="1919491" cy="1172528"/>
          </a:xfrm>
          <a:prstGeom prst="rect">
            <a:avLst/>
          </a:prstGeom>
        </p:spPr>
      </p:pic>
      <p:pic>
        <p:nvPicPr>
          <p:cNvPr id="7" name="Picture 6">
            <a:extLst>
              <a:ext uri="{FF2B5EF4-FFF2-40B4-BE49-F238E27FC236}">
                <a16:creationId xmlns:a16="http://schemas.microsoft.com/office/drawing/2014/main" xmlns="" id="{2808A0F1-985F-46B7-8BC7-DEF5CEAFD888}"/>
              </a:ext>
            </a:extLst>
          </p:cNvPr>
          <p:cNvPicPr>
            <a:picLocks noChangeAspect="1"/>
          </p:cNvPicPr>
          <p:nvPr/>
        </p:nvPicPr>
        <p:blipFill>
          <a:blip r:embed="rId5"/>
          <a:stretch>
            <a:fillRect/>
          </a:stretch>
        </p:blipFill>
        <p:spPr>
          <a:xfrm>
            <a:off x="706879" y="3315569"/>
            <a:ext cx="1217379" cy="1217379"/>
          </a:xfrm>
          <a:prstGeom prst="rect">
            <a:avLst/>
          </a:prstGeom>
        </p:spPr>
      </p:pic>
      <p:pic>
        <p:nvPicPr>
          <p:cNvPr id="10" name="Picture 9">
            <a:extLst>
              <a:ext uri="{FF2B5EF4-FFF2-40B4-BE49-F238E27FC236}">
                <a16:creationId xmlns:a16="http://schemas.microsoft.com/office/drawing/2014/main" xmlns="" id="{3E8FA2B0-A09B-4392-9D9C-C0558C06EADC}"/>
              </a:ext>
            </a:extLst>
          </p:cNvPr>
          <p:cNvPicPr>
            <a:picLocks noChangeAspect="1"/>
          </p:cNvPicPr>
          <p:nvPr/>
        </p:nvPicPr>
        <p:blipFill>
          <a:blip r:embed="rId6"/>
          <a:stretch>
            <a:fillRect/>
          </a:stretch>
        </p:blipFill>
        <p:spPr>
          <a:xfrm>
            <a:off x="2104737" y="3340510"/>
            <a:ext cx="2754853" cy="1217379"/>
          </a:xfrm>
          <a:prstGeom prst="rect">
            <a:avLst/>
          </a:prstGeom>
        </p:spPr>
      </p:pic>
      <p:pic>
        <p:nvPicPr>
          <p:cNvPr id="11" name="Picture 10">
            <a:extLst>
              <a:ext uri="{FF2B5EF4-FFF2-40B4-BE49-F238E27FC236}">
                <a16:creationId xmlns:a16="http://schemas.microsoft.com/office/drawing/2014/main" xmlns="" id="{B5A48D27-2EAF-476F-A764-8563C06ECF28}"/>
              </a:ext>
            </a:extLst>
          </p:cNvPr>
          <p:cNvPicPr>
            <a:picLocks noChangeAspect="1"/>
          </p:cNvPicPr>
          <p:nvPr/>
        </p:nvPicPr>
        <p:blipFill>
          <a:blip r:embed="rId7"/>
          <a:stretch>
            <a:fillRect/>
          </a:stretch>
        </p:blipFill>
        <p:spPr>
          <a:xfrm>
            <a:off x="5041557" y="3365452"/>
            <a:ext cx="1909903" cy="1192438"/>
          </a:xfrm>
          <a:prstGeom prst="rect">
            <a:avLst/>
          </a:prstGeom>
        </p:spPr>
      </p:pic>
      <p:pic>
        <p:nvPicPr>
          <p:cNvPr id="15" name="Picture 14">
            <a:extLst>
              <a:ext uri="{FF2B5EF4-FFF2-40B4-BE49-F238E27FC236}">
                <a16:creationId xmlns:a16="http://schemas.microsoft.com/office/drawing/2014/main" xmlns="" id="{1D558D30-3D92-42FF-A258-F4796786F844}"/>
              </a:ext>
            </a:extLst>
          </p:cNvPr>
          <p:cNvPicPr>
            <a:picLocks noChangeAspect="1"/>
          </p:cNvPicPr>
          <p:nvPr/>
        </p:nvPicPr>
        <p:blipFill>
          <a:blip r:embed="rId8"/>
          <a:stretch>
            <a:fillRect/>
          </a:stretch>
        </p:blipFill>
        <p:spPr>
          <a:xfrm>
            <a:off x="7165049" y="3390392"/>
            <a:ext cx="1638137" cy="1167497"/>
          </a:xfrm>
          <a:prstGeom prst="rect">
            <a:avLst/>
          </a:prstGeom>
        </p:spPr>
      </p:pic>
      <p:pic>
        <p:nvPicPr>
          <p:cNvPr id="1026" name="Picture 2" descr="JUnit 5 - A First Look at the Next Generation of JUnit - Code Affin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4320" y="1087932"/>
            <a:ext cx="1848837" cy="1172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t Test - What is Mocking? and Why? - Mkyong.co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3791" y="1104504"/>
            <a:ext cx="1971797" cy="11725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p:cNvPicPr>
            <a:picLocks noChangeAspect="1"/>
          </p:cNvPicPr>
          <p:nvPr/>
        </p:nvPicPr>
        <p:blipFill>
          <a:blip r:embed="rId11"/>
          <a:srcRect/>
          <a:stretch>
            <a:fillRect/>
          </a:stretch>
        </p:blipFill>
        <p:spPr>
          <a:xfrm>
            <a:off x="2794662" y="2446719"/>
            <a:ext cx="3539315" cy="675945"/>
          </a:xfrm>
          <a:prstGeom prst="rect">
            <a:avLst/>
          </a:prstGeom>
        </p:spPr>
      </p:pic>
    </p:spTree>
    <p:extLst>
      <p:ext uri="{BB962C8B-B14F-4D97-AF65-F5344CB8AC3E}">
        <p14:creationId xmlns:p14="http://schemas.microsoft.com/office/powerpoint/2010/main" val="284900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0" y="0"/>
            <a:ext cx="9144000" cy="1147225"/>
          </a:xfrm>
          <a:prstGeom prst="rect">
            <a:avLst/>
          </a:prstGeom>
          <a:solidFill>
            <a:schemeClr val="accent3">
              <a:lumMod val="75000"/>
            </a:schemeClr>
          </a:solidFill>
        </p:spPr>
        <p:txBody>
          <a:bodyPr spcFirstLastPara="1" wrap="square" lIns="91425" tIns="91425" rIns="91425" bIns="91425" anchor="b" anchorCtr="0">
            <a:noAutofit/>
          </a:bodyPr>
          <a:lstStyle/>
          <a:p>
            <a:pPr marL="0" lvl="0" indent="0" algn="l" rtl="0">
              <a:spcBef>
                <a:spcPts val="0"/>
              </a:spcBef>
              <a:spcAft>
                <a:spcPts val="0"/>
              </a:spcAft>
              <a:buNone/>
            </a:pPr>
            <a:r>
              <a:rPr lang="en" dirty="0"/>
              <a:t>   Conclusion</a:t>
            </a:r>
            <a:endParaRPr dirty="0"/>
          </a:p>
        </p:txBody>
      </p:sp>
      <p:sp>
        <p:nvSpPr>
          <p:cNvPr id="164" name="Google Shape;164;p28"/>
          <p:cNvSpPr txBox="1">
            <a:spLocks noGrp="1"/>
          </p:cNvSpPr>
          <p:nvPr>
            <p:ph type="body" idx="1"/>
          </p:nvPr>
        </p:nvSpPr>
        <p:spPr>
          <a:xfrm>
            <a:off x="0" y="1147224"/>
            <a:ext cx="9144000" cy="4156295"/>
          </a:xfrm>
          <a:prstGeom prst="rect">
            <a:avLst/>
          </a:prstGeom>
          <a:solidFill>
            <a:schemeClr val="accent3">
              <a:lumMod val="75000"/>
            </a:schemeClr>
          </a:solidFill>
        </p:spPr>
        <p:txBody>
          <a:bodyPr spcFirstLastPara="1" wrap="square" lIns="91425" tIns="91425" rIns="91425" bIns="91425" anchor="t" anchorCtr="0">
            <a:noAutofit/>
          </a:bodyPr>
          <a:lstStyle/>
          <a:p>
            <a:pPr marL="0" lvl="0" indent="0" algn="l" rtl="0">
              <a:spcBef>
                <a:spcPts val="0"/>
              </a:spcBef>
              <a:spcAft>
                <a:spcPts val="1000"/>
              </a:spcAft>
              <a:buNone/>
            </a:pPr>
            <a:r>
              <a:rPr lang="en" dirty="0">
                <a:solidFill>
                  <a:srgbClr val="000000"/>
                </a:solidFill>
              </a:rPr>
              <a:t>       </a:t>
            </a:r>
          </a:p>
          <a:p>
            <a:pPr marL="0" lvl="0" indent="0" rtl="0">
              <a:spcBef>
                <a:spcPts val="0"/>
              </a:spcBef>
              <a:spcAft>
                <a:spcPts val="1000"/>
              </a:spcAft>
              <a:buNone/>
            </a:pPr>
            <a:r>
              <a:rPr lang="en" spc="300" dirty="0">
                <a:solidFill>
                  <a:srgbClr val="000000"/>
                </a:solidFill>
              </a:rPr>
              <a:t>          </a:t>
            </a:r>
            <a:r>
              <a:rPr lang="en" spc="300" dirty="0" smtClean="0">
                <a:solidFill>
                  <a:schemeClr val="bg1"/>
                </a:solidFill>
              </a:rPr>
              <a:t>The </a:t>
            </a:r>
            <a:r>
              <a:rPr lang="en" spc="300" dirty="0" smtClean="0">
                <a:solidFill>
                  <a:schemeClr val="bg1"/>
                </a:solidFill>
              </a:rPr>
              <a:t>Covid-19 Web app helps user to watch entire the World each Country cases with latest data and also user can add to their favourite to access diectly and also user can find the precautions and register for vaccination</a:t>
            </a:r>
            <a:r>
              <a:rPr lang="en" dirty="0" smtClean="0">
                <a:solidFill>
                  <a:schemeClr val="bg1"/>
                </a:solidFill>
              </a:rPr>
              <a:t>. </a:t>
            </a:r>
            <a:endParaRPr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98330" y="1413890"/>
            <a:ext cx="28599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418340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2882175" y="1336675"/>
            <a:ext cx="2470150" cy="2470150"/>
          </a:xfrm>
          <a:prstGeom prst="rect">
            <a:avLst/>
          </a:prstGeom>
          <a:solidFill>
            <a:schemeClr val="accent3"/>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29450" y="1322450"/>
            <a:ext cx="28599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Outline</a:t>
            </a:r>
            <a:endParaRPr dirty="0"/>
          </a:p>
        </p:txBody>
      </p:sp>
      <p:sp>
        <p:nvSpPr>
          <p:cNvPr id="93" name="Google Shape;93;p16"/>
          <p:cNvSpPr txBox="1">
            <a:spLocks noGrp="1"/>
          </p:cNvSpPr>
          <p:nvPr>
            <p:ph type="subTitle" idx="4294967295"/>
          </p:nvPr>
        </p:nvSpPr>
        <p:spPr>
          <a:xfrm>
            <a:off x="4443915" y="827712"/>
            <a:ext cx="4080000" cy="3252900"/>
          </a:xfrm>
          <a:prstGeom prst="rect">
            <a:avLst/>
          </a:prstGeom>
        </p:spPr>
        <p:txBody>
          <a:bodyPr spcFirstLastPara="1" wrap="square" lIns="91425" tIns="91425" rIns="91425" bIns="91425" anchor="t" anchorCtr="0">
            <a:noAutofit/>
          </a:bodyPr>
          <a:lstStyle/>
          <a:p>
            <a:pPr marL="285750" indent="-285750"/>
            <a:r>
              <a:rPr lang="en" sz="1600" dirty="0">
                <a:solidFill>
                  <a:srgbClr val="FFFFFF"/>
                </a:solidFill>
              </a:rPr>
              <a:t>Problem Statement</a:t>
            </a:r>
            <a:endParaRPr sz="1600" dirty="0">
              <a:solidFill>
                <a:srgbClr val="FFFFFF"/>
              </a:solidFill>
            </a:endParaRPr>
          </a:p>
          <a:p>
            <a:pPr marL="285750" indent="-285750">
              <a:spcBef>
                <a:spcPts val="1600"/>
              </a:spcBef>
            </a:pPr>
            <a:r>
              <a:rPr lang="en" sz="1600" dirty="0">
                <a:solidFill>
                  <a:srgbClr val="FFFFFF"/>
                </a:solidFill>
              </a:rPr>
              <a:t>Objective</a:t>
            </a:r>
            <a:endParaRPr sz="1600" dirty="0">
              <a:solidFill>
                <a:srgbClr val="FFFFFF"/>
              </a:solidFill>
            </a:endParaRPr>
          </a:p>
          <a:p>
            <a:pPr marL="285750" indent="-285750">
              <a:spcBef>
                <a:spcPts val="1600"/>
              </a:spcBef>
            </a:pPr>
            <a:r>
              <a:rPr lang="en" sz="1600" dirty="0">
                <a:solidFill>
                  <a:srgbClr val="FFFFFF"/>
                </a:solidFill>
              </a:rPr>
              <a:t>Microservices</a:t>
            </a:r>
            <a:endParaRPr sz="1600" dirty="0">
              <a:solidFill>
                <a:srgbClr val="FFFFFF"/>
              </a:solidFill>
            </a:endParaRPr>
          </a:p>
          <a:p>
            <a:pPr marL="285750" indent="-285750">
              <a:spcBef>
                <a:spcPts val="1600"/>
              </a:spcBef>
            </a:pPr>
            <a:r>
              <a:rPr lang="en-US" sz="1600" dirty="0">
                <a:solidFill>
                  <a:srgbClr val="FFFFFF"/>
                </a:solidFill>
              </a:rPr>
              <a:t>Project </a:t>
            </a:r>
            <a:r>
              <a:rPr lang="en" sz="1600" dirty="0">
                <a:solidFill>
                  <a:srgbClr val="FFFFFF"/>
                </a:solidFill>
              </a:rPr>
              <a:t>Overview</a:t>
            </a:r>
            <a:endParaRPr sz="1600" dirty="0">
              <a:solidFill>
                <a:srgbClr val="FFFFFF"/>
              </a:solidFill>
            </a:endParaRPr>
          </a:p>
          <a:p>
            <a:pPr marL="285750" indent="-285750">
              <a:spcBef>
                <a:spcPts val="1600"/>
              </a:spcBef>
            </a:pPr>
            <a:r>
              <a:rPr lang="en" sz="1600" dirty="0">
                <a:solidFill>
                  <a:srgbClr val="FFFFFF"/>
                </a:solidFill>
              </a:rPr>
              <a:t>Onboarding-Architecture</a:t>
            </a:r>
            <a:endParaRPr sz="1600" dirty="0">
              <a:solidFill>
                <a:srgbClr val="FFFFFF"/>
              </a:solidFill>
            </a:endParaRPr>
          </a:p>
          <a:p>
            <a:pPr marL="285750" indent="-285750">
              <a:spcBef>
                <a:spcPts val="1600"/>
              </a:spcBef>
            </a:pPr>
            <a:r>
              <a:rPr lang="en" sz="1600" dirty="0">
                <a:solidFill>
                  <a:srgbClr val="FFFFFF"/>
                </a:solidFill>
              </a:rPr>
              <a:t>Project Flow</a:t>
            </a:r>
          </a:p>
          <a:p>
            <a:pPr marL="285750" indent="-285750">
              <a:spcBef>
                <a:spcPts val="1600"/>
              </a:spcBef>
            </a:pPr>
            <a:r>
              <a:rPr lang="en-US" sz="1600" dirty="0">
                <a:solidFill>
                  <a:srgbClr val="FFFFFF"/>
                </a:solidFill>
              </a:rPr>
              <a:t>T</a:t>
            </a:r>
            <a:r>
              <a:rPr lang="en" sz="1600" dirty="0">
                <a:solidFill>
                  <a:srgbClr val="FFFFFF"/>
                </a:solidFill>
              </a:rPr>
              <a:t>echnology and Tools </a:t>
            </a:r>
            <a:r>
              <a:rPr lang="en-US" sz="1600" dirty="0">
                <a:solidFill>
                  <a:srgbClr val="FFFFFF"/>
                </a:solidFill>
              </a:rPr>
              <a:t>Used</a:t>
            </a:r>
          </a:p>
          <a:p>
            <a:pPr marL="285750" indent="-285750">
              <a:spcBef>
                <a:spcPts val="1600"/>
              </a:spcBef>
            </a:pPr>
            <a:r>
              <a:rPr lang="en-US" sz="1600" dirty="0">
                <a:solidFill>
                  <a:srgbClr val="FFFFFF"/>
                </a:solidFill>
              </a:rPr>
              <a:t>Conclusion</a:t>
            </a:r>
          </a:p>
          <a:p>
            <a:pPr marL="0" lvl="0" indent="0" algn="l" rtl="0">
              <a:lnSpc>
                <a:spcPct val="115000"/>
              </a:lnSpc>
              <a:spcBef>
                <a:spcPts val="1600"/>
              </a:spcBef>
              <a:spcAft>
                <a:spcPts val="0"/>
              </a:spcAft>
              <a:buNone/>
            </a:pPr>
            <a:endParaRPr lang="en-US" sz="1600" dirty="0">
              <a:solidFill>
                <a:srgbClr val="FFFFFF"/>
              </a:solidFill>
            </a:endParaRPr>
          </a:p>
          <a:p>
            <a:pPr marL="0" lvl="0" indent="0" algn="l" rtl="0">
              <a:lnSpc>
                <a:spcPct val="115000"/>
              </a:lnSpc>
              <a:spcBef>
                <a:spcPts val="1600"/>
              </a:spcBef>
              <a:spcAft>
                <a:spcPts val="0"/>
              </a:spcAft>
              <a:buNone/>
            </a:pPr>
            <a:endParaRPr sz="1600" dirty="0">
              <a:solidFill>
                <a:srgbClr val="FFFFFF"/>
              </a:solidFill>
            </a:endParaRPr>
          </a:p>
          <a:p>
            <a:pPr marL="0" lvl="0" indent="0" algn="l" rtl="0">
              <a:spcBef>
                <a:spcPts val="1600"/>
              </a:spcBef>
              <a:spcAft>
                <a:spcPts val="160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730000" y="1318650"/>
            <a:ext cx="3300900" cy="168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Problem Statement</a:t>
            </a:r>
            <a:endParaRPr sz="3000" dirty="0"/>
          </a:p>
        </p:txBody>
      </p:sp>
      <p:sp>
        <p:nvSpPr>
          <p:cNvPr id="99" name="Google Shape;99;p17"/>
          <p:cNvSpPr txBox="1">
            <a:spLocks noGrp="1"/>
          </p:cNvSpPr>
          <p:nvPr>
            <p:ph type="body" idx="2"/>
          </p:nvPr>
        </p:nvSpPr>
        <p:spPr>
          <a:xfrm>
            <a:off x="4899904" y="1318650"/>
            <a:ext cx="3794515" cy="3025500"/>
          </a:xfrm>
          <a:prstGeom prst="rect">
            <a:avLst/>
          </a:prstGeom>
        </p:spPr>
        <p:txBody>
          <a:bodyPr spcFirstLastPara="1" wrap="square" lIns="91425" tIns="91425" rIns="91425" bIns="91425" anchor="t" anchorCtr="0">
            <a:noAutofit/>
          </a:bodyPr>
          <a:lstStyle/>
          <a:p>
            <a:pPr marL="114300" lvl="0" indent="0" algn="just">
              <a:buNone/>
            </a:pPr>
            <a:r>
              <a:rPr lang="en-US" dirty="0" smtClean="0"/>
              <a:t>User</a:t>
            </a:r>
            <a:r>
              <a:rPr lang="en-US" dirty="0" smtClean="0"/>
              <a:t> is worried in this pandemic time due to rapid increase of  Covid cases in his country about infected rate and recovered rate and death rate .</a:t>
            </a:r>
          </a:p>
          <a:p>
            <a:pPr marL="114300" lvl="0" indent="0" algn="just">
              <a:buNone/>
            </a:pPr>
            <a:r>
              <a:rPr lang="en-US" dirty="0" smtClean="0"/>
              <a:t>User</a:t>
            </a:r>
            <a:r>
              <a:rPr lang="en-US" dirty="0" smtClean="0"/>
              <a:t> </a:t>
            </a:r>
            <a:r>
              <a:rPr lang="en-US" dirty="0"/>
              <a:t>wants to </a:t>
            </a:r>
            <a:r>
              <a:rPr lang="en-US" dirty="0" smtClean="0"/>
              <a:t>know recent updates of Covid cases</a:t>
            </a:r>
            <a:r>
              <a:rPr lang="en-US" dirty="0" smtClean="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311700" y="155288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smtClean="0">
                <a:solidFill>
                  <a:schemeClr val="bg1"/>
                </a:solidFill>
              </a:rPr>
              <a:t>Our  objective is  </a:t>
            </a:r>
            <a:r>
              <a:rPr lang="en-US" dirty="0" smtClean="0">
                <a:solidFill>
                  <a:schemeClr val="bg1"/>
                </a:solidFill>
              </a:rPr>
              <a:t>to provide </a:t>
            </a:r>
            <a:r>
              <a:rPr lang="en" dirty="0" smtClean="0">
                <a:solidFill>
                  <a:schemeClr val="bg1"/>
                </a:solidFill>
              </a:rPr>
              <a:t>best user experience to </a:t>
            </a:r>
            <a:r>
              <a:rPr lang="en-US" dirty="0" smtClean="0">
                <a:solidFill>
                  <a:schemeClr val="bg1"/>
                </a:solidFill>
              </a:rPr>
              <a:t>users to watch the Covid cases and details update to date </a:t>
            </a:r>
            <a:r>
              <a:rPr lang="en" dirty="0" smtClean="0">
                <a:solidFill>
                  <a:schemeClr val="bg1"/>
                </a:solidFill>
              </a:rPr>
              <a:t> </a:t>
            </a:r>
            <a:r>
              <a:rPr lang="en-US" dirty="0" smtClean="0">
                <a:solidFill>
                  <a:schemeClr val="bg1"/>
                </a:solidFill>
              </a:rPr>
              <a:t>so that  user can</a:t>
            </a:r>
            <a:r>
              <a:rPr lang="en" dirty="0" smtClean="0">
                <a:solidFill>
                  <a:schemeClr val="bg1"/>
                </a:solidFill>
              </a:rPr>
              <a:t> take more precautions  and they avoid journey’s.</a:t>
            </a:r>
          </a:p>
          <a:p>
            <a:pPr marL="0" lvl="0" indent="0" algn="l" rtl="0">
              <a:spcBef>
                <a:spcPts val="0"/>
              </a:spcBef>
              <a:spcAft>
                <a:spcPts val="1000"/>
              </a:spcAft>
              <a:buNone/>
            </a:pPr>
            <a:r>
              <a:rPr lang="en" dirty="0" smtClean="0">
                <a:solidFill>
                  <a:schemeClr val="bg1"/>
                </a:solidFill>
              </a:rPr>
              <a:t>And also user can add their favourite Country to the watchlist so that user can access easily in the watchlist.</a:t>
            </a:r>
            <a:r>
              <a:rPr lang="en" dirty="0" smtClean="0">
                <a:solidFill>
                  <a:schemeClr val="bg1"/>
                </a:solidFill>
              </a:rPr>
              <a:t> </a:t>
            </a:r>
            <a:endParaRPr dirty="0">
              <a:solidFill>
                <a:schemeClr val="bg1"/>
              </a:solidFill>
            </a:endParaRPr>
          </a:p>
        </p:txBody>
      </p:sp>
      <p:sp>
        <p:nvSpPr>
          <p:cNvPr id="111" name="Google Shape;111;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Objective </a:t>
            </a: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730000" y="1318650"/>
            <a:ext cx="3300900" cy="168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Microservices</a:t>
            </a:r>
            <a:endParaRPr sz="3000" dirty="0"/>
          </a:p>
          <a:p>
            <a:pPr marL="0" lvl="0" indent="0" algn="l" rtl="0">
              <a:spcBef>
                <a:spcPts val="0"/>
              </a:spcBef>
              <a:spcAft>
                <a:spcPts val="0"/>
              </a:spcAft>
              <a:buNone/>
            </a:pPr>
            <a:endParaRPr sz="3000" dirty="0"/>
          </a:p>
        </p:txBody>
      </p:sp>
      <p:graphicFrame>
        <p:nvGraphicFramePr>
          <p:cNvPr id="5" name="Diagram 4">
            <a:extLst>
              <a:ext uri="{FF2B5EF4-FFF2-40B4-BE49-F238E27FC236}">
                <a16:creationId xmlns:a16="http://schemas.microsoft.com/office/drawing/2014/main" xmlns="" id="{65C2A5B7-2200-4E48-8747-275E545EB230}"/>
              </a:ext>
            </a:extLst>
          </p:cNvPr>
          <p:cNvGraphicFramePr/>
          <p:nvPr>
            <p:extLst>
              <p:ext uri="{D42A27DB-BD31-4B8C-83A1-F6EECF244321}">
                <p14:modId xmlns:p14="http://schemas.microsoft.com/office/powerpoint/2010/main" val="289937008"/>
              </p:ext>
            </p:extLst>
          </p:nvPr>
        </p:nvGraphicFramePr>
        <p:xfrm>
          <a:off x="4572000" y="434340"/>
          <a:ext cx="4572000" cy="39776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9378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29450" y="1322450"/>
            <a:ext cx="372825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US" dirty="0"/>
              <a:t>Project Overview </a:t>
            </a:r>
            <a:endParaRPr dirty="0"/>
          </a:p>
        </p:txBody>
      </p:sp>
    </p:spTree>
    <p:extLst>
      <p:ext uri="{BB962C8B-B14F-4D97-AF65-F5344CB8AC3E}">
        <p14:creationId xmlns:p14="http://schemas.microsoft.com/office/powerpoint/2010/main" val="340549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6" name="Rectangle 5">
            <a:extLst>
              <a:ext uri="{FF2B5EF4-FFF2-40B4-BE49-F238E27FC236}">
                <a16:creationId xmlns:a16="http://schemas.microsoft.com/office/drawing/2014/main" xmlns="" id="{E7518259-7EA9-4467-9659-F75419C33C1D}"/>
              </a:ext>
            </a:extLst>
          </p:cNvPr>
          <p:cNvSpPr/>
          <p:nvPr/>
        </p:nvSpPr>
        <p:spPr>
          <a:xfrm>
            <a:off x="4160520" y="1472094"/>
            <a:ext cx="906780" cy="110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68EBFC0D-4EF5-4D39-831F-1D2598F00ED5}"/>
              </a:ext>
            </a:extLst>
          </p:cNvPr>
          <p:cNvGrpSpPr/>
          <p:nvPr/>
        </p:nvGrpSpPr>
        <p:grpSpPr>
          <a:xfrm>
            <a:off x="485443" y="1860251"/>
            <a:ext cx="1116993" cy="740638"/>
            <a:chOff x="3340101" y="0"/>
            <a:chExt cx="1116993" cy="740638"/>
          </a:xfrm>
        </p:grpSpPr>
        <p:sp>
          <p:nvSpPr>
            <p:cNvPr id="14" name="Oval 13">
              <a:extLst>
                <a:ext uri="{FF2B5EF4-FFF2-40B4-BE49-F238E27FC236}">
                  <a16:creationId xmlns:a16="http://schemas.microsoft.com/office/drawing/2014/main" xmlns="" id="{2F7D37BD-4B77-432F-89F6-EAD2689398F3}"/>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xmlns="" id="{CF2C624B-D7F1-4868-AEA4-1B078DA4B19F}"/>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Home</a:t>
              </a:r>
            </a:p>
          </p:txBody>
        </p:sp>
      </p:grpSp>
      <p:grpSp>
        <p:nvGrpSpPr>
          <p:cNvPr id="16" name="Group 15">
            <a:extLst>
              <a:ext uri="{FF2B5EF4-FFF2-40B4-BE49-F238E27FC236}">
                <a16:creationId xmlns:a16="http://schemas.microsoft.com/office/drawing/2014/main" xmlns="" id="{DFDF9093-A06F-4263-B005-1CE0CE8D8D64}"/>
              </a:ext>
            </a:extLst>
          </p:cNvPr>
          <p:cNvGrpSpPr/>
          <p:nvPr/>
        </p:nvGrpSpPr>
        <p:grpSpPr>
          <a:xfrm>
            <a:off x="2367583" y="907965"/>
            <a:ext cx="1116993" cy="740638"/>
            <a:chOff x="3340101" y="0"/>
            <a:chExt cx="1116993" cy="740638"/>
          </a:xfrm>
        </p:grpSpPr>
        <p:sp>
          <p:nvSpPr>
            <p:cNvPr id="17" name="Oval 16">
              <a:extLst>
                <a:ext uri="{FF2B5EF4-FFF2-40B4-BE49-F238E27FC236}">
                  <a16:creationId xmlns:a16="http://schemas.microsoft.com/office/drawing/2014/main" xmlns="" id="{456B3778-3CE8-424F-9A84-F4BFACFA2A77}"/>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a:extLst>
                <a:ext uri="{FF2B5EF4-FFF2-40B4-BE49-F238E27FC236}">
                  <a16:creationId xmlns:a16="http://schemas.microsoft.com/office/drawing/2014/main" xmlns="" id="{7E818996-84C8-4931-BA41-A845585234F9}"/>
                </a:ext>
              </a:extLst>
            </p:cNvPr>
            <p:cNvSpPr txBox="1"/>
            <p:nvPr/>
          </p:nvSpPr>
          <p:spPr>
            <a:xfrm>
              <a:off x="3484175" y="106023"/>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Login</a:t>
              </a:r>
              <a:endParaRPr lang="en-US" sz="1500" kern="1200" dirty="0"/>
            </a:p>
          </p:txBody>
        </p:sp>
      </p:grpSp>
      <p:grpSp>
        <p:nvGrpSpPr>
          <p:cNvPr id="19" name="Group 18">
            <a:extLst>
              <a:ext uri="{FF2B5EF4-FFF2-40B4-BE49-F238E27FC236}">
                <a16:creationId xmlns:a16="http://schemas.microsoft.com/office/drawing/2014/main" xmlns="" id="{1B4EE419-1F29-4B3B-85FF-6E172AD2AE7F}"/>
              </a:ext>
            </a:extLst>
          </p:cNvPr>
          <p:cNvGrpSpPr/>
          <p:nvPr/>
        </p:nvGrpSpPr>
        <p:grpSpPr>
          <a:xfrm>
            <a:off x="2439973" y="1860251"/>
            <a:ext cx="1116993" cy="740638"/>
            <a:chOff x="3340101" y="0"/>
            <a:chExt cx="1116993" cy="740638"/>
          </a:xfrm>
        </p:grpSpPr>
        <p:sp>
          <p:nvSpPr>
            <p:cNvPr id="20" name="Oval 19">
              <a:extLst>
                <a:ext uri="{FF2B5EF4-FFF2-40B4-BE49-F238E27FC236}">
                  <a16:creationId xmlns:a16="http://schemas.microsoft.com/office/drawing/2014/main" xmlns="" id="{2FF93351-2D9E-4FBB-827B-B6E50F796687}"/>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xmlns="" id="{0CFBD9ED-182A-49AE-A9AC-C771AECFBE3B}"/>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Register</a:t>
              </a:r>
            </a:p>
          </p:txBody>
        </p:sp>
      </p:grpSp>
      <p:grpSp>
        <p:nvGrpSpPr>
          <p:cNvPr id="22" name="Group 21">
            <a:extLst>
              <a:ext uri="{FF2B5EF4-FFF2-40B4-BE49-F238E27FC236}">
                <a16:creationId xmlns:a16="http://schemas.microsoft.com/office/drawing/2014/main" xmlns="" id="{13BA20BE-D2FB-48B6-B650-81E31D753DAC}"/>
              </a:ext>
            </a:extLst>
          </p:cNvPr>
          <p:cNvGrpSpPr/>
          <p:nvPr/>
        </p:nvGrpSpPr>
        <p:grpSpPr>
          <a:xfrm>
            <a:off x="2439973" y="2769677"/>
            <a:ext cx="1116993" cy="740638"/>
            <a:chOff x="3340101" y="0"/>
            <a:chExt cx="1116993" cy="740638"/>
          </a:xfrm>
        </p:grpSpPr>
        <p:sp>
          <p:nvSpPr>
            <p:cNvPr id="23" name="Oval 22">
              <a:extLst>
                <a:ext uri="{FF2B5EF4-FFF2-40B4-BE49-F238E27FC236}">
                  <a16:creationId xmlns:a16="http://schemas.microsoft.com/office/drawing/2014/main" xmlns="" id="{7B282AAB-3058-4452-8403-B9C23FE6FB0B}"/>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4">
              <a:extLst>
                <a:ext uri="{FF2B5EF4-FFF2-40B4-BE49-F238E27FC236}">
                  <a16:creationId xmlns:a16="http://schemas.microsoft.com/office/drawing/2014/main" xmlns="" id="{7B774482-E853-4C33-B68E-DF89B4DD9C8E}"/>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Search</a:t>
              </a:r>
            </a:p>
          </p:txBody>
        </p:sp>
      </p:grpSp>
      <p:grpSp>
        <p:nvGrpSpPr>
          <p:cNvPr id="34" name="Group 33">
            <a:extLst>
              <a:ext uri="{FF2B5EF4-FFF2-40B4-BE49-F238E27FC236}">
                <a16:creationId xmlns:a16="http://schemas.microsoft.com/office/drawing/2014/main" xmlns="" id="{ED2D2E55-9B32-4219-A872-D77155804B72}"/>
              </a:ext>
            </a:extLst>
          </p:cNvPr>
          <p:cNvGrpSpPr/>
          <p:nvPr/>
        </p:nvGrpSpPr>
        <p:grpSpPr>
          <a:xfrm>
            <a:off x="4171357" y="950825"/>
            <a:ext cx="1116993" cy="740638"/>
            <a:chOff x="3340101" y="0"/>
            <a:chExt cx="1116993" cy="740638"/>
          </a:xfrm>
        </p:grpSpPr>
        <p:sp>
          <p:nvSpPr>
            <p:cNvPr id="35" name="Oval 34">
              <a:extLst>
                <a:ext uri="{FF2B5EF4-FFF2-40B4-BE49-F238E27FC236}">
                  <a16:creationId xmlns:a16="http://schemas.microsoft.com/office/drawing/2014/main" xmlns="" id="{94496614-19AC-4AEC-8A6C-C8E619536813}"/>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a:extLst>
                <a:ext uri="{FF2B5EF4-FFF2-40B4-BE49-F238E27FC236}">
                  <a16:creationId xmlns:a16="http://schemas.microsoft.com/office/drawing/2014/main" xmlns="" id="{F09FD30F-C4FE-4A92-B606-939B50E2ED73}"/>
                </a:ext>
              </a:extLst>
            </p:cNvPr>
            <p:cNvSpPr txBox="1"/>
            <p:nvPr/>
          </p:nvSpPr>
          <p:spPr>
            <a:xfrm>
              <a:off x="3445207" y="108464"/>
              <a:ext cx="906780"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smtClean="0"/>
                <a:t>Wish list</a:t>
              </a:r>
              <a:endParaRPr lang="en-US" sz="1500" kern="1200" dirty="0"/>
            </a:p>
          </p:txBody>
        </p:sp>
      </p:grpSp>
      <p:cxnSp>
        <p:nvCxnSpPr>
          <p:cNvPr id="11" name="Straight Arrow Connector 10">
            <a:extLst>
              <a:ext uri="{FF2B5EF4-FFF2-40B4-BE49-F238E27FC236}">
                <a16:creationId xmlns:a16="http://schemas.microsoft.com/office/drawing/2014/main" xmlns="" id="{688C4EAD-4E37-4D86-89D8-EC73E3589EB9}"/>
              </a:ext>
            </a:extLst>
          </p:cNvPr>
          <p:cNvCxnSpPr>
            <a:stCxn id="14" idx="6"/>
            <a:endCxn id="17" idx="3"/>
          </p:cNvCxnSpPr>
          <p:nvPr/>
        </p:nvCxnSpPr>
        <p:spPr>
          <a:xfrm flipV="1">
            <a:off x="1602436" y="1540139"/>
            <a:ext cx="928727" cy="6904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796285AF-E487-45AB-A6DE-579FE67268A1}"/>
              </a:ext>
            </a:extLst>
          </p:cNvPr>
          <p:cNvCxnSpPr>
            <a:cxnSpLocks/>
            <a:stCxn id="14" idx="6"/>
            <a:endCxn id="20" idx="2"/>
          </p:cNvCxnSpPr>
          <p:nvPr/>
        </p:nvCxnSpPr>
        <p:spPr>
          <a:xfrm>
            <a:off x="1602436" y="2230570"/>
            <a:ext cx="837537"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74636959-6A09-42F8-BF8A-4FDAE1EDF05B}"/>
              </a:ext>
            </a:extLst>
          </p:cNvPr>
          <p:cNvCxnSpPr>
            <a:cxnSpLocks/>
            <a:stCxn id="14" idx="6"/>
          </p:cNvCxnSpPr>
          <p:nvPr/>
        </p:nvCxnSpPr>
        <p:spPr>
          <a:xfrm>
            <a:off x="1602436" y="2230570"/>
            <a:ext cx="813686" cy="8712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5CCF68E8-46B1-414D-86B0-1918643E7EF0}"/>
              </a:ext>
            </a:extLst>
          </p:cNvPr>
          <p:cNvCxnSpPr/>
          <p:nvPr/>
        </p:nvCxnSpPr>
        <p:spPr>
          <a:xfrm>
            <a:off x="3484576" y="1318068"/>
            <a:ext cx="686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8" name="Diagram 57">
            <a:extLst>
              <a:ext uri="{FF2B5EF4-FFF2-40B4-BE49-F238E27FC236}">
                <a16:creationId xmlns:a16="http://schemas.microsoft.com/office/drawing/2014/main" xmlns="" id="{EC2E673E-AB4F-43F7-B2C0-FBE387A888CB}"/>
              </a:ext>
            </a:extLst>
          </p:cNvPr>
          <p:cNvGraphicFramePr/>
          <p:nvPr>
            <p:extLst>
              <p:ext uri="{D42A27DB-BD31-4B8C-83A1-F6EECF244321}">
                <p14:modId xmlns:p14="http://schemas.microsoft.com/office/powerpoint/2010/main" val="1638504313"/>
              </p:ext>
            </p:extLst>
          </p:nvPr>
        </p:nvGraphicFramePr>
        <p:xfrm>
          <a:off x="5895229" y="534263"/>
          <a:ext cx="2957802" cy="2235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4" name="Straight Arrow Connector 63">
            <a:extLst>
              <a:ext uri="{FF2B5EF4-FFF2-40B4-BE49-F238E27FC236}">
                <a16:creationId xmlns:a16="http://schemas.microsoft.com/office/drawing/2014/main" xmlns="" id="{A8F580D4-29E8-4F75-A4A9-204563A232AF}"/>
              </a:ext>
            </a:extLst>
          </p:cNvPr>
          <p:cNvCxnSpPr/>
          <p:nvPr/>
        </p:nvCxnSpPr>
        <p:spPr>
          <a:xfrm>
            <a:off x="5275526" y="1258770"/>
            <a:ext cx="56536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80709D94-5787-4608-AF07-FD49C2904916}"/>
              </a:ext>
            </a:extLst>
          </p:cNvPr>
          <p:cNvCxnSpPr/>
          <p:nvPr/>
        </p:nvCxnSpPr>
        <p:spPr>
          <a:xfrm>
            <a:off x="5288350" y="1386299"/>
            <a:ext cx="56536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55D5DD81-F3F8-461F-A0B5-96240F5461C7}"/>
              </a:ext>
            </a:extLst>
          </p:cNvPr>
          <p:cNvCxnSpPr/>
          <p:nvPr/>
        </p:nvCxnSpPr>
        <p:spPr>
          <a:xfrm>
            <a:off x="6098493" y="2610448"/>
            <a:ext cx="0" cy="8998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B148E977-340B-4ED2-A357-5A6ACB262E2E}"/>
              </a:ext>
            </a:extLst>
          </p:cNvPr>
          <p:cNvCxnSpPr/>
          <p:nvPr/>
        </p:nvCxnSpPr>
        <p:spPr>
          <a:xfrm>
            <a:off x="7161583" y="2600889"/>
            <a:ext cx="0" cy="8998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CA3BA5E4-A54F-4B28-8593-488CC0CB5BC5}"/>
              </a:ext>
            </a:extLst>
          </p:cNvPr>
          <p:cNvCxnSpPr/>
          <p:nvPr/>
        </p:nvCxnSpPr>
        <p:spPr>
          <a:xfrm>
            <a:off x="8212694" y="2600889"/>
            <a:ext cx="0" cy="8998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0" name="Cylinder 69">
            <a:extLst>
              <a:ext uri="{FF2B5EF4-FFF2-40B4-BE49-F238E27FC236}">
                <a16:creationId xmlns:a16="http://schemas.microsoft.com/office/drawing/2014/main" xmlns="" id="{1C4346CE-BDA4-4FC0-AED8-F91E6A299639}"/>
              </a:ext>
            </a:extLst>
          </p:cNvPr>
          <p:cNvSpPr/>
          <p:nvPr/>
        </p:nvSpPr>
        <p:spPr>
          <a:xfrm>
            <a:off x="5733506" y="3709387"/>
            <a:ext cx="729974" cy="8998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a:p>
            <a:pPr algn="ctr"/>
            <a:r>
              <a:rPr lang="en-US" dirty="0"/>
              <a:t>Server</a:t>
            </a:r>
          </a:p>
        </p:txBody>
      </p:sp>
      <p:sp>
        <p:nvSpPr>
          <p:cNvPr id="76" name="Cylinder 75">
            <a:extLst>
              <a:ext uri="{FF2B5EF4-FFF2-40B4-BE49-F238E27FC236}">
                <a16:creationId xmlns:a16="http://schemas.microsoft.com/office/drawing/2014/main" xmlns="" id="{78D379AA-7053-4790-83AC-598025759677}"/>
              </a:ext>
            </a:extLst>
          </p:cNvPr>
          <p:cNvSpPr/>
          <p:nvPr/>
        </p:nvSpPr>
        <p:spPr>
          <a:xfrm>
            <a:off x="6872796" y="3709387"/>
            <a:ext cx="729974" cy="8998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a:t>
            </a:r>
          </a:p>
          <a:p>
            <a:pPr algn="ctr"/>
            <a:r>
              <a:rPr lang="en-US" dirty="0"/>
              <a:t>Db</a:t>
            </a:r>
          </a:p>
        </p:txBody>
      </p:sp>
      <p:sp>
        <p:nvSpPr>
          <p:cNvPr id="71" name="Rectangle 70">
            <a:extLst>
              <a:ext uri="{FF2B5EF4-FFF2-40B4-BE49-F238E27FC236}">
                <a16:creationId xmlns:a16="http://schemas.microsoft.com/office/drawing/2014/main" xmlns="" id="{914A1A9B-8ED4-4369-BEF0-A58D3169DBF6}"/>
              </a:ext>
            </a:extLst>
          </p:cNvPr>
          <p:cNvSpPr/>
          <p:nvPr/>
        </p:nvSpPr>
        <p:spPr>
          <a:xfrm>
            <a:off x="240840" y="131862"/>
            <a:ext cx="8903160" cy="615553"/>
          </a:xfrm>
          <a:prstGeom prst="rect">
            <a:avLst/>
          </a:prstGeom>
        </p:spPr>
        <p:txBody>
          <a:bodyPr wrap="square">
            <a:spAutoFit/>
          </a:bodyPr>
          <a:lstStyle/>
          <a:p>
            <a:r>
              <a:rPr lang="en" sz="3400" dirty="0">
                <a:latin typeface="Economica" panose="020B0604020202020204" charset="0"/>
              </a:rPr>
              <a:t> </a:t>
            </a:r>
            <a:r>
              <a:rPr lang="en-US" sz="3400" dirty="0">
                <a:latin typeface="Economica" panose="020B0604020202020204" charset="0"/>
              </a:rPr>
              <a:t>Project Overview </a:t>
            </a:r>
          </a:p>
        </p:txBody>
      </p:sp>
      <p:sp>
        <p:nvSpPr>
          <p:cNvPr id="72" name="Rectangle 71">
            <a:extLst>
              <a:ext uri="{FF2B5EF4-FFF2-40B4-BE49-F238E27FC236}">
                <a16:creationId xmlns:a16="http://schemas.microsoft.com/office/drawing/2014/main" xmlns="" id="{FF862E09-88C0-4293-A0B6-D7430C669D03}"/>
              </a:ext>
            </a:extLst>
          </p:cNvPr>
          <p:cNvSpPr/>
          <p:nvPr/>
        </p:nvSpPr>
        <p:spPr>
          <a:xfrm>
            <a:off x="2194560" y="3931920"/>
            <a:ext cx="1592580" cy="74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API</a:t>
            </a:r>
          </a:p>
        </p:txBody>
      </p:sp>
      <p:cxnSp>
        <p:nvCxnSpPr>
          <p:cNvPr id="78" name="Straight Arrow Connector 77">
            <a:extLst>
              <a:ext uri="{FF2B5EF4-FFF2-40B4-BE49-F238E27FC236}">
                <a16:creationId xmlns:a16="http://schemas.microsoft.com/office/drawing/2014/main" xmlns="" id="{D9DAD268-70E9-42FD-BEEF-F4D702D3EAA3}"/>
              </a:ext>
            </a:extLst>
          </p:cNvPr>
          <p:cNvCxnSpPr>
            <a:stCxn id="23" idx="4"/>
            <a:endCxn id="72" idx="0"/>
          </p:cNvCxnSpPr>
          <p:nvPr/>
        </p:nvCxnSpPr>
        <p:spPr>
          <a:xfrm flipH="1">
            <a:off x="2990850" y="3510315"/>
            <a:ext cx="0" cy="421605"/>
          </a:xfrm>
          <a:prstGeom prst="straightConnector1">
            <a:avLst/>
          </a:prstGeom>
          <a:ln w="2222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5" name="Cloud 4"/>
          <p:cNvSpPr/>
          <p:nvPr/>
        </p:nvSpPr>
        <p:spPr>
          <a:xfrm>
            <a:off x="7735330" y="3734604"/>
            <a:ext cx="1210961"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IN" dirty="0"/>
          </a:p>
        </p:txBody>
      </p:sp>
    </p:spTree>
    <p:extLst>
      <p:ext uri="{BB962C8B-B14F-4D97-AF65-F5344CB8AC3E}">
        <p14:creationId xmlns:p14="http://schemas.microsoft.com/office/powerpoint/2010/main" val="381404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29450" y="1322450"/>
            <a:ext cx="469599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US" dirty="0"/>
              <a:t>Onboarding Architecture</a:t>
            </a:r>
            <a:endParaRPr dirty="0"/>
          </a:p>
        </p:txBody>
      </p:sp>
    </p:spTree>
    <p:extLst>
      <p:ext uri="{BB962C8B-B14F-4D97-AF65-F5344CB8AC3E}">
        <p14:creationId xmlns:p14="http://schemas.microsoft.com/office/powerpoint/2010/main" val="30062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43120" y="-17760"/>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Architecture</a:t>
            </a:r>
            <a:endParaRPr dirty="0"/>
          </a:p>
        </p:txBody>
      </p:sp>
      <p:sp>
        <p:nvSpPr>
          <p:cNvPr id="6" name="Rectangle 5">
            <a:extLst>
              <a:ext uri="{FF2B5EF4-FFF2-40B4-BE49-F238E27FC236}">
                <a16:creationId xmlns:a16="http://schemas.microsoft.com/office/drawing/2014/main" xmlns="" id="{E7518259-7EA9-4467-9659-F75419C33C1D}"/>
              </a:ext>
            </a:extLst>
          </p:cNvPr>
          <p:cNvSpPr/>
          <p:nvPr/>
        </p:nvSpPr>
        <p:spPr>
          <a:xfrm>
            <a:off x="4282440" y="998220"/>
            <a:ext cx="906780" cy="110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A8C3B245-DF20-48DB-991D-7ED7A1BE519A}"/>
              </a:ext>
            </a:extLst>
          </p:cNvPr>
          <p:cNvSpPr/>
          <p:nvPr/>
        </p:nvSpPr>
        <p:spPr>
          <a:xfrm>
            <a:off x="449580" y="2166072"/>
            <a:ext cx="1813560" cy="104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a:p>
            <a:pPr algn="ctr"/>
            <a:r>
              <a:rPr lang="en-US" sz="2000" dirty="0"/>
              <a:t>Front End</a:t>
            </a:r>
          </a:p>
          <a:p>
            <a:pPr algn="ctr"/>
            <a:endParaRPr lang="en-US" sz="900" dirty="0"/>
          </a:p>
          <a:p>
            <a:pPr algn="ctr"/>
            <a:r>
              <a:rPr lang="en-US" sz="900" dirty="0"/>
              <a:t>Angular</a:t>
            </a:r>
          </a:p>
          <a:p>
            <a:pPr algn="ctr"/>
            <a:endParaRPr lang="en-US" sz="900" dirty="0"/>
          </a:p>
        </p:txBody>
      </p:sp>
      <p:sp>
        <p:nvSpPr>
          <p:cNvPr id="3" name="Rectangle 2">
            <a:extLst>
              <a:ext uri="{FF2B5EF4-FFF2-40B4-BE49-F238E27FC236}">
                <a16:creationId xmlns:a16="http://schemas.microsoft.com/office/drawing/2014/main" xmlns="" id="{0FC09793-CE1F-4AC7-BD02-06A4680374A5}"/>
              </a:ext>
            </a:extLst>
          </p:cNvPr>
          <p:cNvSpPr/>
          <p:nvPr/>
        </p:nvSpPr>
        <p:spPr>
          <a:xfrm>
            <a:off x="2994660" y="998220"/>
            <a:ext cx="21945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 API</a:t>
            </a:r>
          </a:p>
          <a:p>
            <a:pPr algn="ctr"/>
            <a:endParaRPr lang="en-US" sz="900" dirty="0"/>
          </a:p>
          <a:p>
            <a:pPr algn="ctr"/>
            <a:r>
              <a:rPr lang="en-US" sz="900"/>
              <a:t>J</a:t>
            </a:r>
            <a:r>
              <a:rPr lang="en-GB" sz="900"/>
              <a:t>WT </a:t>
            </a:r>
            <a:r>
              <a:rPr lang="en-US" sz="900"/>
              <a:t>validator</a:t>
            </a:r>
            <a:endParaRPr lang="en-US" sz="900" dirty="0"/>
          </a:p>
        </p:txBody>
      </p:sp>
      <p:sp>
        <p:nvSpPr>
          <p:cNvPr id="9" name="Text Placeholder 8">
            <a:extLst>
              <a:ext uri="{FF2B5EF4-FFF2-40B4-BE49-F238E27FC236}">
                <a16:creationId xmlns:a16="http://schemas.microsoft.com/office/drawing/2014/main" xmlns="" id="{9882053A-2F16-4C1A-A9C3-04F2510D3150}"/>
              </a:ext>
            </a:extLst>
          </p:cNvPr>
          <p:cNvSpPr>
            <a:spLocks noGrp="1"/>
          </p:cNvSpPr>
          <p:nvPr>
            <p:ph type="body" idx="1"/>
          </p:nvPr>
        </p:nvSpPr>
        <p:spPr>
          <a:xfrm>
            <a:off x="2994660" y="1845840"/>
            <a:ext cx="2194560" cy="845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lgn="ctr">
              <a:buNone/>
            </a:pPr>
            <a:endParaRPr lang="en-US" sz="1400" dirty="0">
              <a:solidFill>
                <a:schemeClr val="bg1"/>
              </a:solidFill>
            </a:endParaRPr>
          </a:p>
          <a:p>
            <a:pPr marL="114300" indent="0" algn="ctr">
              <a:buNone/>
            </a:pPr>
            <a:r>
              <a:rPr lang="en-US" sz="1400" dirty="0" smtClean="0">
                <a:solidFill>
                  <a:schemeClr val="bg1"/>
                </a:solidFill>
              </a:rPr>
              <a:t>Favorite </a:t>
            </a:r>
            <a:r>
              <a:rPr lang="en-US" sz="1400" dirty="0">
                <a:solidFill>
                  <a:schemeClr val="bg1"/>
                </a:solidFill>
              </a:rPr>
              <a:t>API</a:t>
            </a:r>
            <a:endParaRPr lang="en-US" sz="900" dirty="0">
              <a:solidFill>
                <a:schemeClr val="bg1"/>
              </a:solidFill>
            </a:endParaRPr>
          </a:p>
          <a:p>
            <a:pPr marL="114300" indent="0" algn="ctr">
              <a:buNone/>
            </a:pPr>
            <a:r>
              <a:rPr lang="en-US" sz="900" dirty="0">
                <a:solidFill>
                  <a:schemeClr val="bg1"/>
                </a:solidFill>
              </a:rPr>
              <a:t>Get </a:t>
            </a:r>
            <a:r>
              <a:rPr lang="en-US" sz="900" dirty="0" smtClean="0">
                <a:solidFill>
                  <a:schemeClr val="bg1"/>
                </a:solidFill>
              </a:rPr>
              <a:t>favorite</a:t>
            </a:r>
          </a:p>
          <a:p>
            <a:pPr marL="114300" indent="0" algn="ctr">
              <a:buNone/>
            </a:pPr>
            <a:r>
              <a:rPr lang="en-US" sz="900" dirty="0" smtClean="0">
                <a:solidFill>
                  <a:schemeClr val="bg1"/>
                </a:solidFill>
              </a:rPr>
              <a:t>Add favorite</a:t>
            </a:r>
            <a:endParaRPr lang="en-US" sz="900" dirty="0">
              <a:solidFill>
                <a:schemeClr val="bg1"/>
              </a:solidFill>
            </a:endParaRPr>
          </a:p>
          <a:p>
            <a:pPr marL="114300" indent="0" algn="ctr">
              <a:buNone/>
            </a:pPr>
            <a:r>
              <a:rPr lang="en-US" sz="900" dirty="0">
                <a:solidFill>
                  <a:schemeClr val="bg1"/>
                </a:solidFill>
              </a:rPr>
              <a:t>Delete </a:t>
            </a:r>
            <a:r>
              <a:rPr lang="en-US" sz="900" dirty="0" smtClean="0">
                <a:solidFill>
                  <a:schemeClr val="bg1"/>
                </a:solidFill>
              </a:rPr>
              <a:t>favorite</a:t>
            </a:r>
            <a:endParaRPr lang="en-US" sz="900" dirty="0">
              <a:solidFill>
                <a:schemeClr val="bg1"/>
              </a:solidFill>
            </a:endParaRPr>
          </a:p>
          <a:p>
            <a:pPr marL="114300" indent="0" algn="ctr">
              <a:buNone/>
            </a:pPr>
            <a:endParaRPr lang="en-US" sz="1400" dirty="0">
              <a:solidFill>
                <a:schemeClr val="bg1"/>
              </a:solidFill>
            </a:endParaRPr>
          </a:p>
        </p:txBody>
      </p:sp>
      <p:sp>
        <p:nvSpPr>
          <p:cNvPr id="10" name="Rectangle 9">
            <a:extLst>
              <a:ext uri="{FF2B5EF4-FFF2-40B4-BE49-F238E27FC236}">
                <a16:creationId xmlns:a16="http://schemas.microsoft.com/office/drawing/2014/main" xmlns="" id="{AC5FA73A-2BCE-4B69-957B-90DDBF400A61}"/>
              </a:ext>
            </a:extLst>
          </p:cNvPr>
          <p:cNvSpPr/>
          <p:nvPr/>
        </p:nvSpPr>
        <p:spPr>
          <a:xfrm>
            <a:off x="2994660" y="4029984"/>
            <a:ext cx="21945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a:t>
            </a:r>
            <a:r>
              <a:rPr lang="en-US" dirty="0" smtClean="0"/>
              <a:t>Country</a:t>
            </a:r>
            <a:endParaRPr lang="en-US" dirty="0"/>
          </a:p>
        </p:txBody>
      </p:sp>
      <p:sp>
        <p:nvSpPr>
          <p:cNvPr id="11" name="Rectangle 10">
            <a:extLst>
              <a:ext uri="{FF2B5EF4-FFF2-40B4-BE49-F238E27FC236}">
                <a16:creationId xmlns:a16="http://schemas.microsoft.com/office/drawing/2014/main" xmlns="" id="{8DEDD8C5-DA01-41AC-A33B-577C75449896}"/>
              </a:ext>
            </a:extLst>
          </p:cNvPr>
          <p:cNvSpPr/>
          <p:nvPr/>
        </p:nvSpPr>
        <p:spPr>
          <a:xfrm>
            <a:off x="2994660" y="2994660"/>
            <a:ext cx="21945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Fetching Country data</a:t>
            </a:r>
            <a:endParaRPr lang="en-US" dirty="0">
              <a:solidFill>
                <a:schemeClr val="bg1"/>
              </a:solidFill>
            </a:endParaRPr>
          </a:p>
        </p:txBody>
      </p:sp>
      <p:sp>
        <p:nvSpPr>
          <p:cNvPr id="4" name="Cylinder 3">
            <a:extLst>
              <a:ext uri="{FF2B5EF4-FFF2-40B4-BE49-F238E27FC236}">
                <a16:creationId xmlns:a16="http://schemas.microsoft.com/office/drawing/2014/main" xmlns="" id="{2C418822-9D83-47CC-B6EF-1DFC63F0FF9C}"/>
              </a:ext>
            </a:extLst>
          </p:cNvPr>
          <p:cNvSpPr/>
          <p:nvPr/>
        </p:nvSpPr>
        <p:spPr>
          <a:xfrm>
            <a:off x="6751320" y="998220"/>
            <a:ext cx="1173480" cy="7315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Server</a:t>
            </a:r>
          </a:p>
        </p:txBody>
      </p:sp>
      <p:sp>
        <p:nvSpPr>
          <p:cNvPr id="13" name="Cylinder 12">
            <a:extLst>
              <a:ext uri="{FF2B5EF4-FFF2-40B4-BE49-F238E27FC236}">
                <a16:creationId xmlns:a16="http://schemas.microsoft.com/office/drawing/2014/main" xmlns="" id="{AB71B487-3E5F-47D0-B74F-9D5C122B6197}"/>
              </a:ext>
            </a:extLst>
          </p:cNvPr>
          <p:cNvSpPr/>
          <p:nvPr/>
        </p:nvSpPr>
        <p:spPr>
          <a:xfrm>
            <a:off x="6751320" y="1949781"/>
            <a:ext cx="1173480" cy="7315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 Db</a:t>
            </a:r>
          </a:p>
        </p:txBody>
      </p:sp>
      <p:sp>
        <p:nvSpPr>
          <p:cNvPr id="5" name="Oval 4">
            <a:extLst>
              <a:ext uri="{FF2B5EF4-FFF2-40B4-BE49-F238E27FC236}">
                <a16:creationId xmlns:a16="http://schemas.microsoft.com/office/drawing/2014/main" xmlns="" id="{27A9607E-818C-461E-A266-8A1F8D8CA079}"/>
              </a:ext>
            </a:extLst>
          </p:cNvPr>
          <p:cNvSpPr/>
          <p:nvPr/>
        </p:nvSpPr>
        <p:spPr>
          <a:xfrm>
            <a:off x="6751320" y="4029984"/>
            <a:ext cx="1363980" cy="714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API</a:t>
            </a:r>
          </a:p>
        </p:txBody>
      </p:sp>
      <p:cxnSp>
        <p:nvCxnSpPr>
          <p:cNvPr id="19" name="Straight Arrow Connector 18">
            <a:extLst>
              <a:ext uri="{FF2B5EF4-FFF2-40B4-BE49-F238E27FC236}">
                <a16:creationId xmlns:a16="http://schemas.microsoft.com/office/drawing/2014/main" xmlns="" id="{65E3E11B-EB87-411F-89CC-3E30FD43ABB9}"/>
              </a:ext>
            </a:extLst>
          </p:cNvPr>
          <p:cNvCxnSpPr>
            <a:stCxn id="10" idx="3"/>
            <a:endCxn id="5" idx="2"/>
          </p:cNvCxnSpPr>
          <p:nvPr/>
        </p:nvCxnSpPr>
        <p:spPr>
          <a:xfrm flipV="1">
            <a:off x="5189220" y="4387377"/>
            <a:ext cx="1562100" cy="8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C84A736E-26CF-4ABD-9A5F-CDE68267DE96}"/>
              </a:ext>
            </a:extLst>
          </p:cNvPr>
          <p:cNvCxnSpPr>
            <a:stCxn id="11" idx="3"/>
          </p:cNvCxnSpPr>
          <p:nvPr/>
        </p:nvCxnSpPr>
        <p:spPr>
          <a:xfrm>
            <a:off x="5189220" y="3360420"/>
            <a:ext cx="15621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2052CA46-18A1-414D-972B-5E097273B50B}"/>
              </a:ext>
            </a:extLst>
          </p:cNvPr>
          <p:cNvCxnSpPr>
            <a:stCxn id="9" idx="3"/>
          </p:cNvCxnSpPr>
          <p:nvPr/>
        </p:nvCxnSpPr>
        <p:spPr>
          <a:xfrm>
            <a:off x="5189220" y="2268348"/>
            <a:ext cx="15621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43C013DB-43A6-4652-B2E5-39A354C21AAA}"/>
              </a:ext>
            </a:extLst>
          </p:cNvPr>
          <p:cNvCxnSpPr>
            <a:cxnSpLocks/>
          </p:cNvCxnSpPr>
          <p:nvPr/>
        </p:nvCxnSpPr>
        <p:spPr>
          <a:xfrm flipV="1">
            <a:off x="5189220" y="1483104"/>
            <a:ext cx="1562100" cy="137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44515029-3486-4251-B808-74D49A837747}"/>
              </a:ext>
            </a:extLst>
          </p:cNvPr>
          <p:cNvSpPr txBox="1"/>
          <p:nvPr/>
        </p:nvSpPr>
        <p:spPr>
          <a:xfrm>
            <a:off x="5265420" y="1221343"/>
            <a:ext cx="1173480" cy="261610"/>
          </a:xfrm>
          <a:prstGeom prst="rect">
            <a:avLst/>
          </a:prstGeom>
          <a:noFill/>
        </p:spPr>
        <p:txBody>
          <a:bodyPr wrap="square" rtlCol="0">
            <a:spAutoFit/>
          </a:bodyPr>
          <a:lstStyle/>
          <a:p>
            <a:r>
              <a:rPr lang="en-US" sz="1100"/>
              <a:t> P</a:t>
            </a:r>
            <a:r>
              <a:rPr lang="en-GB" sz="1100"/>
              <a:t>OST r</a:t>
            </a:r>
            <a:r>
              <a:rPr lang="en-US" sz="1100"/>
              <a:t>equest</a:t>
            </a:r>
            <a:endParaRPr lang="en-US" sz="1100" dirty="0"/>
          </a:p>
        </p:txBody>
      </p:sp>
      <p:sp>
        <p:nvSpPr>
          <p:cNvPr id="32" name="Rectangle 31">
            <a:extLst>
              <a:ext uri="{FF2B5EF4-FFF2-40B4-BE49-F238E27FC236}">
                <a16:creationId xmlns:a16="http://schemas.microsoft.com/office/drawing/2014/main" xmlns="" id="{90E34770-9853-453A-B141-2D35DC6CDB42}"/>
              </a:ext>
            </a:extLst>
          </p:cNvPr>
          <p:cNvSpPr/>
          <p:nvPr/>
        </p:nvSpPr>
        <p:spPr>
          <a:xfrm>
            <a:off x="5257800" y="1444896"/>
            <a:ext cx="1417320" cy="261610"/>
          </a:xfrm>
          <a:prstGeom prst="rect">
            <a:avLst/>
          </a:prstGeom>
        </p:spPr>
        <p:txBody>
          <a:bodyPr wrap="square">
            <a:spAutoFit/>
          </a:bodyPr>
          <a:lstStyle/>
          <a:p>
            <a:r>
              <a:rPr lang="en-US" sz="1100" dirty="0"/>
              <a:t> </a:t>
            </a:r>
          </a:p>
        </p:txBody>
      </p:sp>
      <p:sp>
        <p:nvSpPr>
          <p:cNvPr id="33" name="Rectangle 32">
            <a:extLst>
              <a:ext uri="{FF2B5EF4-FFF2-40B4-BE49-F238E27FC236}">
                <a16:creationId xmlns:a16="http://schemas.microsoft.com/office/drawing/2014/main" xmlns="" id="{15253FAF-D3AE-4BE3-A8FC-4923CE72A86C}"/>
              </a:ext>
            </a:extLst>
          </p:cNvPr>
          <p:cNvSpPr/>
          <p:nvPr/>
        </p:nvSpPr>
        <p:spPr>
          <a:xfrm>
            <a:off x="5265420" y="2053931"/>
            <a:ext cx="1103187" cy="261610"/>
          </a:xfrm>
          <a:prstGeom prst="rect">
            <a:avLst/>
          </a:prstGeom>
        </p:spPr>
        <p:txBody>
          <a:bodyPr wrap="none">
            <a:spAutoFit/>
          </a:bodyPr>
          <a:lstStyle/>
          <a:p>
            <a:r>
              <a:rPr lang="en-US" sz="1100"/>
              <a:t> </a:t>
            </a:r>
            <a:r>
              <a:rPr lang="en-GB" sz="1100"/>
              <a:t>GET/DELETE</a:t>
            </a:r>
            <a:endParaRPr lang="en-US" sz="1100" dirty="0"/>
          </a:p>
        </p:txBody>
      </p:sp>
      <p:sp>
        <p:nvSpPr>
          <p:cNvPr id="36" name="Rectangle 35">
            <a:extLst>
              <a:ext uri="{FF2B5EF4-FFF2-40B4-BE49-F238E27FC236}">
                <a16:creationId xmlns:a16="http://schemas.microsoft.com/office/drawing/2014/main" xmlns="" id="{C1761A14-22B1-4A5E-A673-975DA5BF97F5}"/>
              </a:ext>
            </a:extLst>
          </p:cNvPr>
          <p:cNvSpPr/>
          <p:nvPr/>
        </p:nvSpPr>
        <p:spPr>
          <a:xfrm>
            <a:off x="5649339" y="3135319"/>
            <a:ext cx="513282" cy="261610"/>
          </a:xfrm>
          <a:prstGeom prst="rect">
            <a:avLst/>
          </a:prstGeom>
        </p:spPr>
        <p:txBody>
          <a:bodyPr wrap="none">
            <a:spAutoFit/>
          </a:bodyPr>
          <a:lstStyle/>
          <a:p>
            <a:r>
              <a:rPr lang="en-US" sz="1100"/>
              <a:t> </a:t>
            </a:r>
            <a:r>
              <a:rPr lang="en-GB" sz="1100"/>
              <a:t>GET</a:t>
            </a:r>
            <a:endParaRPr lang="en-US" sz="1100" dirty="0"/>
          </a:p>
        </p:txBody>
      </p:sp>
      <p:sp>
        <p:nvSpPr>
          <p:cNvPr id="37" name="Rectangle 36">
            <a:extLst>
              <a:ext uri="{FF2B5EF4-FFF2-40B4-BE49-F238E27FC236}">
                <a16:creationId xmlns:a16="http://schemas.microsoft.com/office/drawing/2014/main" xmlns="" id="{4D494611-841B-4CD2-9B70-7C5B5C84D5C2}"/>
              </a:ext>
            </a:extLst>
          </p:cNvPr>
          <p:cNvSpPr/>
          <p:nvPr/>
        </p:nvSpPr>
        <p:spPr>
          <a:xfrm>
            <a:off x="5627579" y="4143689"/>
            <a:ext cx="513282" cy="261610"/>
          </a:xfrm>
          <a:prstGeom prst="rect">
            <a:avLst/>
          </a:prstGeom>
        </p:spPr>
        <p:txBody>
          <a:bodyPr wrap="none">
            <a:spAutoFit/>
          </a:bodyPr>
          <a:lstStyle/>
          <a:p>
            <a:r>
              <a:rPr lang="en-US" sz="1100"/>
              <a:t> </a:t>
            </a:r>
            <a:r>
              <a:rPr lang="en-GB" sz="1100"/>
              <a:t>GET</a:t>
            </a:r>
            <a:endParaRPr lang="en-US" sz="1100" dirty="0"/>
          </a:p>
        </p:txBody>
      </p:sp>
      <p:cxnSp>
        <p:nvCxnSpPr>
          <p:cNvPr id="48" name="Connector: Elbow 47">
            <a:extLst>
              <a:ext uri="{FF2B5EF4-FFF2-40B4-BE49-F238E27FC236}">
                <a16:creationId xmlns:a16="http://schemas.microsoft.com/office/drawing/2014/main" xmlns="" id="{D4F306FA-9CB7-4E71-A941-884EC82753BC}"/>
              </a:ext>
            </a:extLst>
          </p:cNvPr>
          <p:cNvCxnSpPr>
            <a:stCxn id="2" idx="0"/>
            <a:endCxn id="3" idx="1"/>
          </p:cNvCxnSpPr>
          <p:nvPr/>
        </p:nvCxnSpPr>
        <p:spPr>
          <a:xfrm rot="5400000" flipH="1" flipV="1">
            <a:off x="1774464" y="945876"/>
            <a:ext cx="802092" cy="163830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FCB8F060-7625-49E9-87BA-B02BE77CB456}"/>
              </a:ext>
            </a:extLst>
          </p:cNvPr>
          <p:cNvCxnSpPr/>
          <p:nvPr/>
        </p:nvCxnSpPr>
        <p:spPr>
          <a:xfrm>
            <a:off x="2263140" y="2407920"/>
            <a:ext cx="7315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FEE52EE8-710A-4087-A4A4-75A4153384F4}"/>
              </a:ext>
            </a:extLst>
          </p:cNvPr>
          <p:cNvCxnSpPr/>
          <p:nvPr/>
        </p:nvCxnSpPr>
        <p:spPr>
          <a:xfrm>
            <a:off x="2263140" y="3098810"/>
            <a:ext cx="7315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xmlns="" id="{EDCCC9CE-6951-467D-BEA9-385F8BE34E6E}"/>
              </a:ext>
            </a:extLst>
          </p:cNvPr>
          <p:cNvCxnSpPr>
            <a:stCxn id="10" idx="1"/>
            <a:endCxn id="2" idx="2"/>
          </p:cNvCxnSpPr>
          <p:nvPr/>
        </p:nvCxnSpPr>
        <p:spPr>
          <a:xfrm rot="10800000">
            <a:off x="1356360" y="3215640"/>
            <a:ext cx="1638300" cy="118010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xmlns="" id="{6505D3EA-B4E8-497F-9D27-B828FDE33192}"/>
              </a:ext>
            </a:extLst>
          </p:cNvPr>
          <p:cNvSpPr txBox="1"/>
          <p:nvPr/>
        </p:nvSpPr>
        <p:spPr>
          <a:xfrm>
            <a:off x="1664970" y="1152512"/>
            <a:ext cx="1173480" cy="261610"/>
          </a:xfrm>
          <a:prstGeom prst="rect">
            <a:avLst/>
          </a:prstGeom>
          <a:noFill/>
        </p:spPr>
        <p:txBody>
          <a:bodyPr wrap="square" rtlCol="0">
            <a:spAutoFit/>
          </a:bodyPr>
          <a:lstStyle/>
          <a:p>
            <a:r>
              <a:rPr lang="en-US" sz="1100" dirty="0"/>
              <a:t> Login/Register</a:t>
            </a:r>
          </a:p>
        </p:txBody>
      </p:sp>
      <p:sp>
        <p:nvSpPr>
          <p:cNvPr id="63" name="TextBox 62">
            <a:extLst>
              <a:ext uri="{FF2B5EF4-FFF2-40B4-BE49-F238E27FC236}">
                <a16:creationId xmlns:a16="http://schemas.microsoft.com/office/drawing/2014/main" xmlns="" id="{38762075-BA38-4FA3-A81F-ABB019ECDF23}"/>
              </a:ext>
            </a:extLst>
          </p:cNvPr>
          <p:cNvSpPr txBox="1"/>
          <p:nvPr/>
        </p:nvSpPr>
        <p:spPr>
          <a:xfrm>
            <a:off x="632460" y="1508018"/>
            <a:ext cx="1173480" cy="430887"/>
          </a:xfrm>
          <a:prstGeom prst="rect">
            <a:avLst/>
          </a:prstGeom>
          <a:noFill/>
        </p:spPr>
        <p:txBody>
          <a:bodyPr wrap="square" rtlCol="0">
            <a:spAutoFit/>
          </a:bodyPr>
          <a:lstStyle/>
          <a:p>
            <a:r>
              <a:rPr lang="en-US" sz="1100" dirty="0"/>
              <a:t> Token generated</a:t>
            </a:r>
          </a:p>
        </p:txBody>
      </p:sp>
      <p:sp>
        <p:nvSpPr>
          <p:cNvPr id="64" name="TextBox 63">
            <a:extLst>
              <a:ext uri="{FF2B5EF4-FFF2-40B4-BE49-F238E27FC236}">
                <a16:creationId xmlns:a16="http://schemas.microsoft.com/office/drawing/2014/main" xmlns="" id="{D6FD2971-4520-46D6-8236-3CCE59D0466B}"/>
              </a:ext>
            </a:extLst>
          </p:cNvPr>
          <p:cNvSpPr txBox="1"/>
          <p:nvPr/>
        </p:nvSpPr>
        <p:spPr>
          <a:xfrm>
            <a:off x="2263140" y="2008874"/>
            <a:ext cx="819150" cy="600164"/>
          </a:xfrm>
          <a:prstGeom prst="rect">
            <a:avLst/>
          </a:prstGeom>
          <a:noFill/>
        </p:spPr>
        <p:txBody>
          <a:bodyPr wrap="square" rtlCol="0">
            <a:spAutoFit/>
          </a:bodyPr>
          <a:lstStyle/>
          <a:p>
            <a:r>
              <a:rPr lang="en-US" sz="1100" dirty="0"/>
              <a:t> </a:t>
            </a:r>
            <a:r>
              <a:rPr lang="en-GB" sz="1100" dirty="0"/>
              <a:t>POST
</a:t>
            </a:r>
            <a:r>
              <a:rPr lang="en-US" sz="1100" dirty="0"/>
              <a:t>/</a:t>
            </a:r>
            <a:r>
              <a:rPr lang="en-GB" sz="1100" dirty="0"/>
              <a:t>GET</a:t>
            </a:r>
            <a:r>
              <a:rPr lang="en-US" sz="1100" dirty="0"/>
              <a:t>/</a:t>
            </a:r>
            <a:endParaRPr lang="en-GB" sz="1100" dirty="0"/>
          </a:p>
          <a:p>
            <a:r>
              <a:rPr lang="en-GB" sz="1100" dirty="0"/>
              <a:t>DELETE</a:t>
            </a:r>
            <a:endParaRPr lang="en-US" sz="1100" dirty="0"/>
          </a:p>
        </p:txBody>
      </p:sp>
      <p:sp>
        <p:nvSpPr>
          <p:cNvPr id="65" name="TextBox 64">
            <a:extLst>
              <a:ext uri="{FF2B5EF4-FFF2-40B4-BE49-F238E27FC236}">
                <a16:creationId xmlns:a16="http://schemas.microsoft.com/office/drawing/2014/main" xmlns="" id="{BFE785ED-671A-4CB0-8E7E-C9033682C54F}"/>
              </a:ext>
            </a:extLst>
          </p:cNvPr>
          <p:cNvSpPr txBox="1"/>
          <p:nvPr/>
        </p:nvSpPr>
        <p:spPr>
          <a:xfrm>
            <a:off x="2297430" y="2873709"/>
            <a:ext cx="1173480" cy="261610"/>
          </a:xfrm>
          <a:prstGeom prst="rect">
            <a:avLst/>
          </a:prstGeom>
          <a:noFill/>
        </p:spPr>
        <p:txBody>
          <a:bodyPr wrap="square" rtlCol="0">
            <a:spAutoFit/>
          </a:bodyPr>
          <a:lstStyle/>
          <a:p>
            <a:r>
              <a:rPr lang="en-US" sz="1100"/>
              <a:t> </a:t>
            </a:r>
            <a:r>
              <a:rPr lang="en-GB" sz="1100"/>
              <a:t>GET</a:t>
            </a:r>
            <a:endParaRPr lang="en-US" sz="1100" dirty="0"/>
          </a:p>
        </p:txBody>
      </p:sp>
      <p:sp>
        <p:nvSpPr>
          <p:cNvPr id="66" name="TextBox 65">
            <a:extLst>
              <a:ext uri="{FF2B5EF4-FFF2-40B4-BE49-F238E27FC236}">
                <a16:creationId xmlns:a16="http://schemas.microsoft.com/office/drawing/2014/main" xmlns="" id="{55F0BB64-3CFF-4150-B57A-BD9388DE2E07}"/>
              </a:ext>
            </a:extLst>
          </p:cNvPr>
          <p:cNvSpPr txBox="1"/>
          <p:nvPr/>
        </p:nvSpPr>
        <p:spPr>
          <a:xfrm>
            <a:off x="2207895" y="4143689"/>
            <a:ext cx="1173480" cy="261610"/>
          </a:xfrm>
          <a:prstGeom prst="rect">
            <a:avLst/>
          </a:prstGeom>
          <a:noFill/>
        </p:spPr>
        <p:txBody>
          <a:bodyPr wrap="square" rtlCol="0">
            <a:spAutoFit/>
          </a:bodyPr>
          <a:lstStyle/>
          <a:p>
            <a:r>
              <a:rPr lang="en-US" sz="1100"/>
              <a:t> G</a:t>
            </a:r>
            <a:r>
              <a:rPr lang="en-GB" sz="1100"/>
              <a:t>ET</a:t>
            </a:r>
            <a:endParaRPr lang="en-US" sz="1100" dirty="0"/>
          </a:p>
        </p:txBody>
      </p:sp>
      <p:sp>
        <p:nvSpPr>
          <p:cNvPr id="34" name="Cloud 33"/>
          <p:cNvSpPr/>
          <p:nvPr/>
        </p:nvSpPr>
        <p:spPr>
          <a:xfrm>
            <a:off x="6751320" y="2903220"/>
            <a:ext cx="1210961"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IN" dirty="0"/>
          </a:p>
        </p:txBody>
      </p:sp>
    </p:spTree>
    <p:extLst>
      <p:ext uri="{BB962C8B-B14F-4D97-AF65-F5344CB8AC3E}">
        <p14:creationId xmlns:p14="http://schemas.microsoft.com/office/powerpoint/2010/main" val="2785146714"/>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300</Words>
  <Application>Microsoft Office PowerPoint</Application>
  <PresentationFormat>On-screen Show (16:9)</PresentationFormat>
  <Paragraphs>96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Economica</vt:lpstr>
      <vt:lpstr>Open Sans</vt:lpstr>
      <vt:lpstr>Luxe</vt:lpstr>
      <vt:lpstr>Covid-19</vt:lpstr>
      <vt:lpstr>Outline</vt:lpstr>
      <vt:lpstr>Problem Statement</vt:lpstr>
      <vt:lpstr>Objective </vt:lpstr>
      <vt:lpstr>Microservices </vt:lpstr>
      <vt:lpstr> Project Overview </vt:lpstr>
      <vt:lpstr>PowerPoint Presentation</vt:lpstr>
      <vt:lpstr> Onboarding Architecture</vt:lpstr>
      <vt:lpstr>Architecture</vt:lpstr>
      <vt:lpstr> Project Flow </vt:lpstr>
      <vt:lpstr>PowerPoint Presentation</vt:lpstr>
      <vt:lpstr>Technologies and Tools Used</vt:lpstr>
      <vt:lpstr>   Conclusion</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Tiwari, Shivansh</dc:creator>
  <cp:lastModifiedBy>Boddeda Charan Naga Santhu Jagadeesh</cp:lastModifiedBy>
  <cp:revision>69</cp:revision>
  <dcterms:modified xsi:type="dcterms:W3CDTF">2022-06-19T07:52:41Z</dcterms:modified>
</cp:coreProperties>
</file>