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0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osalind.info/glossary/k-m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0743A-AAA0-45BC-A249-3FE81F13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2109"/>
            <a:ext cx="6023500" cy="362128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effectLst/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GENOME ASSEMBLY USING BREADTH FIRST SEARCH 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85D93-71D0-4216-AA86-9E3125D6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2534" y="3977196"/>
            <a:ext cx="4942112" cy="26669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TEAM TYRANT</a:t>
            </a:r>
          </a:p>
          <a:p>
            <a:pPr algn="l"/>
            <a:r>
              <a:rPr lang="en-US" sz="3200" b="1" dirty="0"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M.TANUJ                                    AIE19041</a:t>
            </a:r>
          </a:p>
          <a:p>
            <a:pPr algn="l"/>
            <a:r>
              <a:rPr lang="en-US" sz="3200" b="1" dirty="0"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P.AKHIL                                      AIE19049</a:t>
            </a:r>
          </a:p>
          <a:p>
            <a:pPr algn="l"/>
            <a:r>
              <a:rPr lang="en-US" sz="3200" b="1" dirty="0"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V.AISHWARYA                          AIE19068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F333F-05E7-4B12-95DD-18C8A13DB9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27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024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B72F0-777B-4E9F-B176-BB88BAE4B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14"/>
          <a:stretch/>
        </p:blipFill>
        <p:spPr>
          <a:xfrm>
            <a:off x="1417531" y="2457011"/>
            <a:ext cx="6263340" cy="3087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1998-23E6-4BE8-B8F6-499BDD9C1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55"/>
          <a:stretch/>
        </p:blipFill>
        <p:spPr>
          <a:xfrm>
            <a:off x="1417531" y="1189608"/>
            <a:ext cx="626334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7FC62-3738-465D-82CC-B988A6F9D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72"/>
          <a:stretch/>
        </p:blipFill>
        <p:spPr>
          <a:xfrm>
            <a:off x="779798" y="1261612"/>
            <a:ext cx="5067239" cy="38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93DFC-BED1-4AEB-A870-9C06D455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12" r="17620"/>
          <a:stretch/>
        </p:blipFill>
        <p:spPr>
          <a:xfrm>
            <a:off x="6344964" y="1261611"/>
            <a:ext cx="5586624" cy="38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C99F-7277-4514-80DA-B59A04EB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6C96D-AA2E-48E6-AC3E-DAD9CAF17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9"/>
          <a:stretch/>
        </p:blipFill>
        <p:spPr>
          <a:xfrm>
            <a:off x="762000" y="1118865"/>
            <a:ext cx="1078529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EF7EF-2B57-4C3A-A1F8-34A33E7B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4" y="479677"/>
            <a:ext cx="7422461" cy="58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4B70C-28E1-4FF3-A675-4A6208F7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730" y="1609186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THANK </a:t>
            </a:r>
            <a:r>
              <a:rPr lang="en-US" sz="8800" kern="1200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YOU</a:t>
            </a:r>
            <a:endParaRPr lang="en-US" sz="8000" kern="1200" dirty="0">
              <a:solidFill>
                <a:schemeClr val="tx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2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3587-B468-4548-B581-CDC0A286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57" y="389138"/>
            <a:ext cx="10668000" cy="15240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ngsanaUPC" panose="02020603050405020304" pitchFamily="18" charset="-34"/>
                <a:cs typeface="AngsanaUPC" panose="02020603050405020304" pitchFamily="18" charset="-34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B926-9001-42EE-94E1-D077ACB9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INTRODUCTION 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DE- BRUIJN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BFS</a:t>
            </a:r>
          </a:p>
          <a:p>
            <a:r>
              <a:rPr lang="en-US" sz="4000" dirty="0">
                <a:latin typeface="AngsanaUPC" panose="02020603050405020304" pitchFamily="18" charset="-34"/>
                <a:cs typeface="AngsanaUPC" panose="02020603050405020304" pitchFamily="18" charset="-34"/>
              </a:rPr>
              <a:t>GENOME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5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DC4E-2A30-4F4C-9EF3-6FE50883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591" y="156839"/>
            <a:ext cx="10668000" cy="1210322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6CB905-957A-43F4-A85B-58AECD1CE5D3}"/>
              </a:ext>
            </a:extLst>
          </p:cNvPr>
          <p:cNvSpPr txBox="1">
            <a:spLocks/>
          </p:cNvSpPr>
          <p:nvPr/>
        </p:nvSpPr>
        <p:spPr>
          <a:xfrm>
            <a:off x="770877" y="1154097"/>
            <a:ext cx="11095608" cy="3144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A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im of our project 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FFFF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Breadth First Search Method in graphs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FFFF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de-Bruijn graphs using Breadth First Search algorithm.</a:t>
            </a:r>
            <a:endParaRPr lang="en-US" sz="4000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1525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C303-7561-4256-BEF1-48F6EF84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5926"/>
            <a:ext cx="10604376" cy="150653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ngsanaUPC" panose="02020603050405020304" pitchFamily="18" charset="-34"/>
                <a:cs typeface="AngsanaUPC" panose="02020603050405020304" pitchFamily="18" charset="-34"/>
              </a:rPr>
              <a:t>DE - BRUIJN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F92CB-A1D3-4076-B715-F9998D21A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192629"/>
            <a:ext cx="10817441" cy="380556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The de Bruijn graph is a </a:t>
            </a:r>
            <a:r>
              <a:rPr lang="en-IN" sz="3200" dirty="0">
                <a:solidFill>
                  <a:schemeClr val="tx1"/>
                </a:solidFill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directed graph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 used for representing overlapping strings in a collection of </a:t>
            </a:r>
            <a:r>
              <a:rPr lang="en-IN" sz="3200" strike="noStrike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k-</a:t>
            </a:r>
            <a:r>
              <a:rPr lang="en-IN" sz="3200" strike="noStrike" dirty="0" err="1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mers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It represents every k-</a:t>
            </a:r>
            <a:r>
              <a:rPr lang="en-IN" sz="3200" dirty="0" err="1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mer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 as an edge between its prefix and suffix. And then all nodes with identical nodes are glued.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  <a:t>These 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sequences can be reconstructed by moving between nodes in graph.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Each De Bruijn graph is </a:t>
            </a:r>
            <a:r>
              <a:rPr lang="en-IN" sz="3200" dirty="0">
                <a:solidFill>
                  <a:schemeClr val="tx1"/>
                </a:solidFill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Eulerian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 and </a:t>
            </a:r>
            <a:r>
              <a:rPr lang="en-IN" sz="3200" dirty="0">
                <a:solidFill>
                  <a:schemeClr val="tx1"/>
                </a:solidFill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Hamiltonian.</a:t>
            </a:r>
            <a:r>
              <a:rPr lang="en-IN" sz="3200" dirty="0">
                <a:solidFill>
                  <a:schemeClr val="tx1"/>
                </a:solidFill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37E0E-FC36-4B27-8DC9-8AD66DC54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7" t="7907" r="21605" b="-3802"/>
          <a:stretch/>
        </p:blipFill>
        <p:spPr>
          <a:xfrm>
            <a:off x="1560442" y="387626"/>
            <a:ext cx="4886105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1C79-328F-4361-8C4D-4A800BB9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286105"/>
            <a:ext cx="10668000" cy="1506537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BFS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859B-016C-4B31-AD54-026E33BA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450237"/>
            <a:ext cx="10668000" cy="3645763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Breadth-first search (BFS) is an algorithm that is used to graph data or searching tree or traversing structures. The full form of BFS is the Breadth-first search.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Efficiently visits and marks all the key nodes in a graph.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selects a single node (initial or source point) in a graph and then visits all the nodes adjacent to the selected node.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ngsanaUPC" panose="02020603050405020304" pitchFamily="18" charset="-34"/>
                <a:cs typeface="AngsanaUPC" panose="02020603050405020304" pitchFamily="18" charset="-34"/>
              </a:rPr>
              <a:t>The algorithm visits and marks the starting node, then it moves towards the nearest unvisited nodes and analyses them. Once visited, all nodes are marked. </a:t>
            </a:r>
            <a:endParaRPr lang="en-US" sz="3600" b="0" i="0" dirty="0">
              <a:solidFill>
                <a:schemeClr val="tx1"/>
              </a:solidFill>
              <a:effectLst/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1CAD-246F-4555-A8BC-D590FA8B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612559"/>
            <a:ext cx="10568866" cy="1740023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IN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Steps involved in BFS Traversal</a:t>
            </a:r>
            <a:r>
              <a:rPr lang="en-IN" sz="49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BE59-89E2-47AA-B110-3861DA8A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524" y="2006352"/>
            <a:ext cx="10852951" cy="458679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A queue (FIFO-First in First Out) data structure is used by BFS.</a:t>
            </a:r>
            <a:endParaRPr lang="en-US" sz="3000" dirty="0">
              <a:latin typeface="AngsanaUPC" panose="02020603050405020304" pitchFamily="18" charset="-34"/>
              <a:ea typeface="Times New Roman" panose="02020603050405020304" pitchFamily="18" charset="0"/>
              <a:cs typeface="AngsanaUPC" panose="02020603050405020304" pitchFamily="18" charset="-34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You mark any node in the graph as root and start traversing the data from it.</a:t>
            </a:r>
            <a:endParaRPr lang="en-US" sz="3000" dirty="0">
              <a:effectLst/>
              <a:latin typeface="AngsanaUPC" panose="02020603050405020304" pitchFamily="18" charset="-34"/>
              <a:ea typeface="Calibri" panose="020F0502020204030204" pitchFamily="34" charset="0"/>
              <a:cs typeface="AngsanaUPC" panose="02020603050405020304" pitchFamily="18" charset="-34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BFS traverses all the nodes in the graph and keeps dropping them as completed.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BFS visits an adjacent unvisited node, marks it as done, and inserts it into a queue.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Removes the previous vertex from the queue in case no adjacent vertex is found.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AngsanaUPC" panose="02020603050405020304" pitchFamily="18" charset="-34"/>
                <a:ea typeface="Times New Roman" panose="02020603050405020304" pitchFamily="18" charset="0"/>
                <a:cs typeface="AngsanaUPC" panose="02020603050405020304" pitchFamily="18" charset="-34"/>
              </a:rPr>
              <a:t>BFS algorithm iterates until all the vertices in the graph are successfully traversed and marked as completed.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br>
              <a:rPr lang="en-US" dirty="0">
                <a:effectLst/>
                <a:latin typeface="AngsanaUPC" panose="02020603050405020304" pitchFamily="18" charset="-34"/>
                <a:ea typeface="Calibri" panose="020F0502020204030204" pitchFamily="34" charset="0"/>
                <a:cs typeface="AngsanaUPC" panose="02020603050405020304" pitchFamily="18" charset="-34"/>
              </a:rPr>
            </a:b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30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E4B456-9FB8-4C65-AE2B-D425D95B2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7767" y="1083692"/>
            <a:ext cx="4873839" cy="4690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BABF2-365A-47F4-83AD-91B623CB72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3932" y="1083692"/>
            <a:ext cx="4164986" cy="3514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643A1-9B11-4B8D-959A-39D1660245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63932" y="5135116"/>
            <a:ext cx="4164986" cy="6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A732-5C06-40A8-9004-621D010D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36" y="245615"/>
            <a:ext cx="10668000" cy="1506537"/>
          </a:xfrm>
        </p:spPr>
        <p:txBody>
          <a:bodyPr>
            <a:normAutofit/>
          </a:bodyPr>
          <a:lstStyle/>
          <a:p>
            <a:r>
              <a:rPr lang="en-US" sz="4400" dirty="0"/>
              <a:t>GENOME ASSEMBLY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FE042-539F-4369-916E-61DFCE56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112885"/>
            <a:ext cx="10668000" cy="39831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assembly process consists of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(1) building the de Bruijn graph with the n-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kmers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(2) graph traversal.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explore the linkage or adjacency relations and branching information of the n-k-mers for reconstructing the genome.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traverse begins at an n-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kmer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 visited in previous traverses, and breaks when branching bases are detected. The separate traverses form the contigs.</a:t>
            </a:r>
          </a:p>
          <a:p>
            <a:endParaRPr lang="en-US" sz="16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58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3929"/>
      </a:accent1>
      <a:accent2>
        <a:srgbClr val="D51756"/>
      </a:accent2>
      <a:accent3>
        <a:srgbClr val="E729B7"/>
      </a:accent3>
      <a:accent4>
        <a:srgbClr val="B617D5"/>
      </a:accent4>
      <a:accent5>
        <a:srgbClr val="7829E7"/>
      </a:accent5>
      <a:accent6>
        <a:srgbClr val="3333DA"/>
      </a:accent6>
      <a:hlink>
        <a:srgbClr val="8A3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395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AngsanaUPC</vt:lpstr>
      <vt:lpstr>Arial</vt:lpstr>
      <vt:lpstr>Avenir Next LT Pro</vt:lpstr>
      <vt:lpstr>Avenir Next LT Pro Light</vt:lpstr>
      <vt:lpstr>Calibri</vt:lpstr>
      <vt:lpstr>Segoe UI</vt:lpstr>
      <vt:lpstr>Sitka Subheading</vt:lpstr>
      <vt:lpstr>Times New Roman</vt:lpstr>
      <vt:lpstr>PebbleVTI</vt:lpstr>
      <vt:lpstr>GENOME ASSEMBLY USING BREADTH FIRST SEARCH  </vt:lpstr>
      <vt:lpstr>CONTENTS</vt:lpstr>
      <vt:lpstr>INTRODUCTION</vt:lpstr>
      <vt:lpstr>DE - BRUIJN</vt:lpstr>
      <vt:lpstr>PowerPoint Presentation</vt:lpstr>
      <vt:lpstr>BFS</vt:lpstr>
      <vt:lpstr>Steps involved in BFS Traversal: </vt:lpstr>
      <vt:lpstr>PowerPoint Presentation</vt:lpstr>
      <vt:lpstr>GENOME ASSEMBLY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 IN GENOME ASSEMBLY </dc:title>
  <dc:creator>charan tanuj</dc:creator>
  <cp:lastModifiedBy>aishwarya v</cp:lastModifiedBy>
  <cp:revision>13</cp:revision>
  <dcterms:created xsi:type="dcterms:W3CDTF">2020-12-22T15:47:33Z</dcterms:created>
  <dcterms:modified xsi:type="dcterms:W3CDTF">2020-12-23T03:47:44Z</dcterms:modified>
</cp:coreProperties>
</file>