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8" r:id="rId5"/>
    <p:sldId id="259" r:id="rId6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09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4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F12BF7-7413-44A9-B3EF-57E61E0FF44E}" type="doc">
      <dgm:prSet loTypeId="urn:microsoft.com/office/officeart/2005/8/layout/process5" loCatId="process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672E14E8-E832-47F2-881C-EBD37DD22F33}">
      <dgm:prSet phldrT="[Text]"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 algn="ctr"/>
          <a:r>
            <a:rPr lang="en-IN" sz="2000" b="1" dirty="0">
              <a:solidFill>
                <a:srgbClr val="0E4094"/>
              </a:solidFill>
              <a:latin typeface="SamsungOne 600C" panose="020B0706030303020204"/>
              <a:cs typeface="Times New Roman" panose="02020603050405020304" pitchFamily="18" charset="0"/>
            </a:rPr>
            <a:t>Data Extraction and Generation </a:t>
          </a:r>
        </a:p>
      </dgm:t>
    </dgm:pt>
    <dgm:pt modelId="{7F2A26E3-484F-4C8F-B02A-ED0C93BE92C0}" type="parTrans" cxnId="{B5B90D21-DEA8-4851-9C36-9F81C03CAFB7}">
      <dgm:prSet/>
      <dgm:spPr/>
      <dgm:t>
        <a:bodyPr/>
        <a:lstStyle/>
        <a:p>
          <a:pPr algn="ctr"/>
          <a:endParaRPr lang="en-IN"/>
        </a:p>
      </dgm:t>
    </dgm:pt>
    <dgm:pt modelId="{17483378-E752-4970-907C-32FF0D1BDC10}" type="sibTrans" cxnId="{B5B90D21-DEA8-4851-9C36-9F81C03CAFB7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endParaRPr lang="en-IN"/>
        </a:p>
      </dgm:t>
    </dgm:pt>
    <dgm:pt modelId="{C941408A-9B82-46AA-A2F0-B5D794746D10}">
      <dgm:prSet phldrT="[Text]"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 algn="ctr"/>
          <a:r>
            <a:rPr lang="en-IN" sz="2000" b="1" dirty="0">
              <a:solidFill>
                <a:srgbClr val="0E4094"/>
              </a:solidFill>
              <a:latin typeface="SamsungOne 600C" panose="020B0706030303020204"/>
              <a:cs typeface="Times New Roman" panose="02020603050405020304" pitchFamily="18" charset="0"/>
            </a:rPr>
            <a:t>Analysing Data</a:t>
          </a:r>
        </a:p>
      </dgm:t>
    </dgm:pt>
    <dgm:pt modelId="{05EE1B80-1452-41C1-86A2-D82275713852}" type="parTrans" cxnId="{D71E46FB-AE7E-43AC-AC3F-118709C04984}">
      <dgm:prSet/>
      <dgm:spPr/>
      <dgm:t>
        <a:bodyPr/>
        <a:lstStyle/>
        <a:p>
          <a:pPr algn="ctr"/>
          <a:endParaRPr lang="en-IN"/>
        </a:p>
      </dgm:t>
    </dgm:pt>
    <dgm:pt modelId="{849C2D7E-0DE7-479D-A965-AF9AD56ADD38}" type="sibTrans" cxnId="{D71E46FB-AE7E-43AC-AC3F-118709C04984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endParaRPr lang="en-IN"/>
        </a:p>
      </dgm:t>
    </dgm:pt>
    <dgm:pt modelId="{FBE624AC-1F58-4678-B601-899D5AB37842}">
      <dgm:prSet phldrT="[Text]"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 algn="ctr"/>
          <a:r>
            <a:rPr lang="en-IN" sz="2000" b="1" dirty="0">
              <a:solidFill>
                <a:srgbClr val="0E4094"/>
              </a:solidFill>
              <a:latin typeface="SamsungOne 600C" panose="020B0706030303020204"/>
              <a:cs typeface="Times New Roman" panose="02020603050405020304" pitchFamily="18" charset="0"/>
            </a:rPr>
            <a:t>Exploring Models</a:t>
          </a:r>
        </a:p>
      </dgm:t>
    </dgm:pt>
    <dgm:pt modelId="{F70D891D-7AFF-4CB1-8C65-E8B3866CF653}" type="parTrans" cxnId="{8CF23171-8820-483F-81DC-E4819E5B9DFA}">
      <dgm:prSet/>
      <dgm:spPr/>
      <dgm:t>
        <a:bodyPr/>
        <a:lstStyle/>
        <a:p>
          <a:pPr algn="ctr"/>
          <a:endParaRPr lang="en-IN"/>
        </a:p>
      </dgm:t>
    </dgm:pt>
    <dgm:pt modelId="{8F2ADDA0-5245-416C-8C4B-05E5B9AA3CC5}" type="sibTrans" cxnId="{8CF23171-8820-483F-81DC-E4819E5B9DFA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endParaRPr lang="en-IN"/>
        </a:p>
      </dgm:t>
    </dgm:pt>
    <dgm:pt modelId="{AFB3E067-044D-4270-B874-FD38FA69399A}">
      <dgm:prSet phldrT="[Text]"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 algn="ctr"/>
          <a:r>
            <a:rPr lang="en-IN" sz="2000" b="1" dirty="0">
              <a:solidFill>
                <a:srgbClr val="0E4094"/>
              </a:solidFill>
              <a:latin typeface="SamsungOne 600C" panose="020B0706030303020204"/>
              <a:cs typeface="Times New Roman" panose="02020603050405020304" pitchFamily="18" charset="0"/>
            </a:rPr>
            <a:t>Developing Android Application</a:t>
          </a:r>
        </a:p>
      </dgm:t>
    </dgm:pt>
    <dgm:pt modelId="{79DD571B-FE4A-4B08-94DC-182B03B9923D}" type="parTrans" cxnId="{512F8FFF-5EAF-4C76-A016-D761AB2FEBC6}">
      <dgm:prSet/>
      <dgm:spPr/>
      <dgm:t>
        <a:bodyPr/>
        <a:lstStyle/>
        <a:p>
          <a:pPr algn="ctr"/>
          <a:endParaRPr lang="en-IN"/>
        </a:p>
      </dgm:t>
    </dgm:pt>
    <dgm:pt modelId="{F8AC92E8-E85D-4EC4-A847-2C567F28FC68}" type="sibTrans" cxnId="{512F8FFF-5EAF-4C76-A016-D761AB2FEBC6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pPr algn="ctr"/>
          <a:endParaRPr lang="en-IN"/>
        </a:p>
      </dgm:t>
    </dgm:pt>
    <dgm:pt modelId="{5949820D-255F-48D0-9E89-9DE2857A94B0}">
      <dgm:prSet phldrT="[Text]"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 algn="ctr"/>
          <a:r>
            <a:rPr lang="en-IN" sz="2000" b="1" dirty="0">
              <a:solidFill>
                <a:srgbClr val="0E4094"/>
              </a:solidFill>
              <a:latin typeface="SamsungOne 600C" panose="020B0706030303020204"/>
              <a:cs typeface="Times New Roman" panose="02020603050405020304" pitchFamily="18" charset="0"/>
            </a:rPr>
            <a:t>Final Demonstration</a:t>
          </a:r>
        </a:p>
      </dgm:t>
    </dgm:pt>
    <dgm:pt modelId="{10D8F183-FD90-4875-A8F1-71803E4FD400}" type="parTrans" cxnId="{0FACE0B0-B51E-4D58-9736-26AC5BDD38C3}">
      <dgm:prSet/>
      <dgm:spPr/>
      <dgm:t>
        <a:bodyPr/>
        <a:lstStyle/>
        <a:p>
          <a:pPr algn="ctr"/>
          <a:endParaRPr lang="en-IN"/>
        </a:p>
      </dgm:t>
    </dgm:pt>
    <dgm:pt modelId="{89C69BD9-695E-45B2-A731-EA20E710F152}" type="sibTrans" cxnId="{0FACE0B0-B51E-4D58-9736-26AC5BDD38C3}">
      <dgm:prSet/>
      <dgm:spPr/>
      <dgm:t>
        <a:bodyPr/>
        <a:lstStyle/>
        <a:p>
          <a:pPr algn="ctr"/>
          <a:endParaRPr lang="en-IN"/>
        </a:p>
      </dgm:t>
    </dgm:pt>
    <dgm:pt modelId="{F9E6D14B-7353-4E92-8463-26806E2C3F0B}" type="pres">
      <dgm:prSet presAssocID="{F0F12BF7-7413-44A9-B3EF-57E61E0FF44E}" presName="diagram" presStyleCnt="0">
        <dgm:presLayoutVars>
          <dgm:dir/>
          <dgm:resizeHandles val="exact"/>
        </dgm:presLayoutVars>
      </dgm:prSet>
      <dgm:spPr/>
    </dgm:pt>
    <dgm:pt modelId="{BDE8DCF5-C2F5-436F-85EB-7ABB7CB819EE}" type="pres">
      <dgm:prSet presAssocID="{672E14E8-E832-47F2-881C-EBD37DD22F33}" presName="node" presStyleLbl="node1" presStyleIdx="0" presStyleCnt="5">
        <dgm:presLayoutVars>
          <dgm:bulletEnabled val="1"/>
        </dgm:presLayoutVars>
      </dgm:prSet>
      <dgm:spPr/>
    </dgm:pt>
    <dgm:pt modelId="{A78CE4B4-4100-43CE-8C53-8AAEAFE8B099}" type="pres">
      <dgm:prSet presAssocID="{17483378-E752-4970-907C-32FF0D1BDC10}" presName="sibTrans" presStyleLbl="sibTrans2D1" presStyleIdx="0" presStyleCnt="4" custLinFactNeighborX="4778" custLinFactNeighborY="-1361"/>
      <dgm:spPr/>
    </dgm:pt>
    <dgm:pt modelId="{88D6DBA9-9FCF-47F1-B968-A8F0F1506133}" type="pres">
      <dgm:prSet presAssocID="{17483378-E752-4970-907C-32FF0D1BDC10}" presName="connectorText" presStyleLbl="sibTrans2D1" presStyleIdx="0" presStyleCnt="4"/>
      <dgm:spPr/>
    </dgm:pt>
    <dgm:pt modelId="{69E7560E-94E5-4431-9283-4E5B9C00F211}" type="pres">
      <dgm:prSet presAssocID="{C941408A-9B82-46AA-A2F0-B5D794746D10}" presName="node" presStyleLbl="node1" presStyleIdx="1" presStyleCnt="5">
        <dgm:presLayoutVars>
          <dgm:bulletEnabled val="1"/>
        </dgm:presLayoutVars>
      </dgm:prSet>
      <dgm:spPr/>
    </dgm:pt>
    <dgm:pt modelId="{FF9CBF30-152D-4629-B19E-862A793AABCD}" type="pres">
      <dgm:prSet presAssocID="{849C2D7E-0DE7-479D-A965-AF9AD56ADD38}" presName="sibTrans" presStyleLbl="sibTrans2D1" presStyleIdx="1" presStyleCnt="4" custLinFactNeighborX="4778" custLinFactNeighborY="-1361"/>
      <dgm:spPr/>
    </dgm:pt>
    <dgm:pt modelId="{99CA8120-8AEA-4668-B8CF-A21DDA23A341}" type="pres">
      <dgm:prSet presAssocID="{849C2D7E-0DE7-479D-A965-AF9AD56ADD38}" presName="connectorText" presStyleLbl="sibTrans2D1" presStyleIdx="1" presStyleCnt="4"/>
      <dgm:spPr/>
    </dgm:pt>
    <dgm:pt modelId="{5FD5AE50-FF22-4086-9B47-DEC392A23F60}" type="pres">
      <dgm:prSet presAssocID="{FBE624AC-1F58-4678-B601-899D5AB37842}" presName="node" presStyleLbl="node1" presStyleIdx="2" presStyleCnt="5">
        <dgm:presLayoutVars>
          <dgm:bulletEnabled val="1"/>
        </dgm:presLayoutVars>
      </dgm:prSet>
      <dgm:spPr/>
    </dgm:pt>
    <dgm:pt modelId="{1EC246DA-DCA2-4688-BEF6-6F4A3121C8DE}" type="pres">
      <dgm:prSet presAssocID="{8F2ADDA0-5245-416C-8C4B-05E5B9AA3CC5}" presName="sibTrans" presStyleLbl="sibTrans2D1" presStyleIdx="2" presStyleCnt="4" custLinFactNeighborX="4778" custLinFactNeighborY="-1361"/>
      <dgm:spPr/>
    </dgm:pt>
    <dgm:pt modelId="{7DE2B0A9-99A4-45F3-92F2-8B1CBA62A81D}" type="pres">
      <dgm:prSet presAssocID="{8F2ADDA0-5245-416C-8C4B-05E5B9AA3CC5}" presName="connectorText" presStyleLbl="sibTrans2D1" presStyleIdx="2" presStyleCnt="4"/>
      <dgm:spPr/>
    </dgm:pt>
    <dgm:pt modelId="{2327588C-7BC9-4792-BE1F-63DFB90A0556}" type="pres">
      <dgm:prSet presAssocID="{AFB3E067-044D-4270-B874-FD38FA69399A}" presName="node" presStyleLbl="node1" presStyleIdx="3" presStyleCnt="5">
        <dgm:presLayoutVars>
          <dgm:bulletEnabled val="1"/>
        </dgm:presLayoutVars>
      </dgm:prSet>
      <dgm:spPr/>
    </dgm:pt>
    <dgm:pt modelId="{BCF92173-D3D2-4164-8D9B-B5641B9B15EF}" type="pres">
      <dgm:prSet presAssocID="{F8AC92E8-E85D-4EC4-A847-2C567F28FC68}" presName="sibTrans" presStyleLbl="sibTrans2D1" presStyleIdx="3" presStyleCnt="4" custLinFactNeighborX="-9556" custLinFactNeighborY="4812"/>
      <dgm:spPr/>
    </dgm:pt>
    <dgm:pt modelId="{C5EE05E8-30AF-40CB-9C53-69D4CDDEE6D6}" type="pres">
      <dgm:prSet presAssocID="{F8AC92E8-E85D-4EC4-A847-2C567F28FC68}" presName="connectorText" presStyleLbl="sibTrans2D1" presStyleIdx="3" presStyleCnt="4"/>
      <dgm:spPr/>
    </dgm:pt>
    <dgm:pt modelId="{1B92E785-FCEF-4947-A4C7-531BDB65ED0D}" type="pres">
      <dgm:prSet presAssocID="{5949820D-255F-48D0-9E89-9DE2857A94B0}" presName="node" presStyleLbl="node1" presStyleIdx="4" presStyleCnt="5">
        <dgm:presLayoutVars>
          <dgm:bulletEnabled val="1"/>
        </dgm:presLayoutVars>
      </dgm:prSet>
      <dgm:spPr/>
    </dgm:pt>
  </dgm:ptLst>
  <dgm:cxnLst>
    <dgm:cxn modelId="{BD9BC001-434D-452E-B2F6-C1C47B433BED}" type="presOf" srcId="{8F2ADDA0-5245-416C-8C4B-05E5B9AA3CC5}" destId="{1EC246DA-DCA2-4688-BEF6-6F4A3121C8DE}" srcOrd="0" destOrd="0" presId="urn:microsoft.com/office/officeart/2005/8/layout/process5"/>
    <dgm:cxn modelId="{18864E0C-0F55-4D1E-821C-16F59DFB5466}" type="presOf" srcId="{849C2D7E-0DE7-479D-A965-AF9AD56ADD38}" destId="{99CA8120-8AEA-4668-B8CF-A21DDA23A341}" srcOrd="1" destOrd="0" presId="urn:microsoft.com/office/officeart/2005/8/layout/process5"/>
    <dgm:cxn modelId="{2256D717-D821-49A8-8525-01AFD88D20DD}" type="presOf" srcId="{F8AC92E8-E85D-4EC4-A847-2C567F28FC68}" destId="{BCF92173-D3D2-4164-8D9B-B5641B9B15EF}" srcOrd="0" destOrd="0" presId="urn:microsoft.com/office/officeart/2005/8/layout/process5"/>
    <dgm:cxn modelId="{8507641A-318C-4F1F-B35D-84CA9325BC25}" type="presOf" srcId="{8F2ADDA0-5245-416C-8C4B-05E5B9AA3CC5}" destId="{7DE2B0A9-99A4-45F3-92F2-8B1CBA62A81D}" srcOrd="1" destOrd="0" presId="urn:microsoft.com/office/officeart/2005/8/layout/process5"/>
    <dgm:cxn modelId="{B5B90D21-DEA8-4851-9C36-9F81C03CAFB7}" srcId="{F0F12BF7-7413-44A9-B3EF-57E61E0FF44E}" destId="{672E14E8-E832-47F2-881C-EBD37DD22F33}" srcOrd="0" destOrd="0" parTransId="{7F2A26E3-484F-4C8F-B02A-ED0C93BE92C0}" sibTransId="{17483378-E752-4970-907C-32FF0D1BDC10}"/>
    <dgm:cxn modelId="{8C07CE2A-A4F8-40C0-9715-C02F462DE297}" type="presOf" srcId="{FBE624AC-1F58-4678-B601-899D5AB37842}" destId="{5FD5AE50-FF22-4086-9B47-DEC392A23F60}" srcOrd="0" destOrd="0" presId="urn:microsoft.com/office/officeart/2005/8/layout/process5"/>
    <dgm:cxn modelId="{D0787344-47E6-4ED1-A1A7-8F9487754DD5}" type="presOf" srcId="{F8AC92E8-E85D-4EC4-A847-2C567F28FC68}" destId="{C5EE05E8-30AF-40CB-9C53-69D4CDDEE6D6}" srcOrd="1" destOrd="0" presId="urn:microsoft.com/office/officeart/2005/8/layout/process5"/>
    <dgm:cxn modelId="{4E5A9766-B305-4633-90D0-50B1C02E3DA0}" type="presOf" srcId="{AFB3E067-044D-4270-B874-FD38FA69399A}" destId="{2327588C-7BC9-4792-BE1F-63DFB90A0556}" srcOrd="0" destOrd="0" presId="urn:microsoft.com/office/officeart/2005/8/layout/process5"/>
    <dgm:cxn modelId="{8CF23171-8820-483F-81DC-E4819E5B9DFA}" srcId="{F0F12BF7-7413-44A9-B3EF-57E61E0FF44E}" destId="{FBE624AC-1F58-4678-B601-899D5AB37842}" srcOrd="2" destOrd="0" parTransId="{F70D891D-7AFF-4CB1-8C65-E8B3866CF653}" sibTransId="{8F2ADDA0-5245-416C-8C4B-05E5B9AA3CC5}"/>
    <dgm:cxn modelId="{4B940573-104E-40F8-8559-FC41EBDFE8FC}" type="presOf" srcId="{5949820D-255F-48D0-9E89-9DE2857A94B0}" destId="{1B92E785-FCEF-4947-A4C7-531BDB65ED0D}" srcOrd="0" destOrd="0" presId="urn:microsoft.com/office/officeart/2005/8/layout/process5"/>
    <dgm:cxn modelId="{E31EA292-12A5-47AD-BF37-61807017BD81}" type="presOf" srcId="{849C2D7E-0DE7-479D-A965-AF9AD56ADD38}" destId="{FF9CBF30-152D-4629-B19E-862A793AABCD}" srcOrd="0" destOrd="0" presId="urn:microsoft.com/office/officeart/2005/8/layout/process5"/>
    <dgm:cxn modelId="{8335D0A9-60E5-4191-AB6D-5470E3E6B9B0}" type="presOf" srcId="{17483378-E752-4970-907C-32FF0D1BDC10}" destId="{A78CE4B4-4100-43CE-8C53-8AAEAFE8B099}" srcOrd="0" destOrd="0" presId="urn:microsoft.com/office/officeart/2005/8/layout/process5"/>
    <dgm:cxn modelId="{0FACE0B0-B51E-4D58-9736-26AC5BDD38C3}" srcId="{F0F12BF7-7413-44A9-B3EF-57E61E0FF44E}" destId="{5949820D-255F-48D0-9E89-9DE2857A94B0}" srcOrd="4" destOrd="0" parTransId="{10D8F183-FD90-4875-A8F1-71803E4FD400}" sibTransId="{89C69BD9-695E-45B2-A731-EA20E710F152}"/>
    <dgm:cxn modelId="{CCB7E5BE-B783-499B-9323-6BE866790B0E}" type="presOf" srcId="{F0F12BF7-7413-44A9-B3EF-57E61E0FF44E}" destId="{F9E6D14B-7353-4E92-8463-26806E2C3F0B}" srcOrd="0" destOrd="0" presId="urn:microsoft.com/office/officeart/2005/8/layout/process5"/>
    <dgm:cxn modelId="{D11A46CC-CD11-4802-B90B-9FCFC4005306}" type="presOf" srcId="{672E14E8-E832-47F2-881C-EBD37DD22F33}" destId="{BDE8DCF5-C2F5-436F-85EB-7ABB7CB819EE}" srcOrd="0" destOrd="0" presId="urn:microsoft.com/office/officeart/2005/8/layout/process5"/>
    <dgm:cxn modelId="{57E714D9-9F98-4026-A9FE-3CFEB88E84B6}" type="presOf" srcId="{17483378-E752-4970-907C-32FF0D1BDC10}" destId="{88D6DBA9-9FCF-47F1-B968-A8F0F1506133}" srcOrd="1" destOrd="0" presId="urn:microsoft.com/office/officeart/2005/8/layout/process5"/>
    <dgm:cxn modelId="{BF1509F2-3F8F-49F1-9021-320999E01CA4}" type="presOf" srcId="{C941408A-9B82-46AA-A2F0-B5D794746D10}" destId="{69E7560E-94E5-4431-9283-4E5B9C00F211}" srcOrd="0" destOrd="0" presId="urn:microsoft.com/office/officeart/2005/8/layout/process5"/>
    <dgm:cxn modelId="{D71E46FB-AE7E-43AC-AC3F-118709C04984}" srcId="{F0F12BF7-7413-44A9-B3EF-57E61E0FF44E}" destId="{C941408A-9B82-46AA-A2F0-B5D794746D10}" srcOrd="1" destOrd="0" parTransId="{05EE1B80-1452-41C1-86A2-D82275713852}" sibTransId="{849C2D7E-0DE7-479D-A965-AF9AD56ADD38}"/>
    <dgm:cxn modelId="{512F8FFF-5EAF-4C76-A016-D761AB2FEBC6}" srcId="{F0F12BF7-7413-44A9-B3EF-57E61E0FF44E}" destId="{AFB3E067-044D-4270-B874-FD38FA69399A}" srcOrd="3" destOrd="0" parTransId="{79DD571B-FE4A-4B08-94DC-182B03B9923D}" sibTransId="{F8AC92E8-E85D-4EC4-A847-2C567F28FC68}"/>
    <dgm:cxn modelId="{6D957C51-BB3E-4963-966B-9BB4E16F6BA4}" type="presParOf" srcId="{F9E6D14B-7353-4E92-8463-26806E2C3F0B}" destId="{BDE8DCF5-C2F5-436F-85EB-7ABB7CB819EE}" srcOrd="0" destOrd="0" presId="urn:microsoft.com/office/officeart/2005/8/layout/process5"/>
    <dgm:cxn modelId="{EB352A7C-2E4E-4217-92AE-5211BF5D70AD}" type="presParOf" srcId="{F9E6D14B-7353-4E92-8463-26806E2C3F0B}" destId="{A78CE4B4-4100-43CE-8C53-8AAEAFE8B099}" srcOrd="1" destOrd="0" presId="urn:microsoft.com/office/officeart/2005/8/layout/process5"/>
    <dgm:cxn modelId="{EF57BE6B-6D9B-4DD0-A504-6DD0B3F096A9}" type="presParOf" srcId="{A78CE4B4-4100-43CE-8C53-8AAEAFE8B099}" destId="{88D6DBA9-9FCF-47F1-B968-A8F0F1506133}" srcOrd="0" destOrd="0" presId="urn:microsoft.com/office/officeart/2005/8/layout/process5"/>
    <dgm:cxn modelId="{E8392E09-D496-44F2-BBC5-3BE52A34EE53}" type="presParOf" srcId="{F9E6D14B-7353-4E92-8463-26806E2C3F0B}" destId="{69E7560E-94E5-4431-9283-4E5B9C00F211}" srcOrd="2" destOrd="0" presId="urn:microsoft.com/office/officeart/2005/8/layout/process5"/>
    <dgm:cxn modelId="{4B3DBBAB-5BEE-4747-A489-F80DEE04B5F9}" type="presParOf" srcId="{F9E6D14B-7353-4E92-8463-26806E2C3F0B}" destId="{FF9CBF30-152D-4629-B19E-862A793AABCD}" srcOrd="3" destOrd="0" presId="urn:microsoft.com/office/officeart/2005/8/layout/process5"/>
    <dgm:cxn modelId="{6473FB78-019A-4D73-980C-626F26D84B5F}" type="presParOf" srcId="{FF9CBF30-152D-4629-B19E-862A793AABCD}" destId="{99CA8120-8AEA-4668-B8CF-A21DDA23A341}" srcOrd="0" destOrd="0" presId="urn:microsoft.com/office/officeart/2005/8/layout/process5"/>
    <dgm:cxn modelId="{62E7A897-87BB-48DA-BF89-A29E1B228997}" type="presParOf" srcId="{F9E6D14B-7353-4E92-8463-26806E2C3F0B}" destId="{5FD5AE50-FF22-4086-9B47-DEC392A23F60}" srcOrd="4" destOrd="0" presId="urn:microsoft.com/office/officeart/2005/8/layout/process5"/>
    <dgm:cxn modelId="{3E2A5CFE-9460-4E4C-BB15-759A1B6DE550}" type="presParOf" srcId="{F9E6D14B-7353-4E92-8463-26806E2C3F0B}" destId="{1EC246DA-DCA2-4688-BEF6-6F4A3121C8DE}" srcOrd="5" destOrd="0" presId="urn:microsoft.com/office/officeart/2005/8/layout/process5"/>
    <dgm:cxn modelId="{E7854D94-ADE6-4ACA-B032-4EAEF829F8F2}" type="presParOf" srcId="{1EC246DA-DCA2-4688-BEF6-6F4A3121C8DE}" destId="{7DE2B0A9-99A4-45F3-92F2-8B1CBA62A81D}" srcOrd="0" destOrd="0" presId="urn:microsoft.com/office/officeart/2005/8/layout/process5"/>
    <dgm:cxn modelId="{832B3779-307B-4E63-98D6-ADB97612FAF9}" type="presParOf" srcId="{F9E6D14B-7353-4E92-8463-26806E2C3F0B}" destId="{2327588C-7BC9-4792-BE1F-63DFB90A0556}" srcOrd="6" destOrd="0" presId="urn:microsoft.com/office/officeart/2005/8/layout/process5"/>
    <dgm:cxn modelId="{F6B00F91-8F7E-4548-9281-ADBF3ED7C98A}" type="presParOf" srcId="{F9E6D14B-7353-4E92-8463-26806E2C3F0B}" destId="{BCF92173-D3D2-4164-8D9B-B5641B9B15EF}" srcOrd="7" destOrd="0" presId="urn:microsoft.com/office/officeart/2005/8/layout/process5"/>
    <dgm:cxn modelId="{E9F10F40-AEEC-4C4F-9FAC-68BAEA3FEC39}" type="presParOf" srcId="{BCF92173-D3D2-4164-8D9B-B5641B9B15EF}" destId="{C5EE05E8-30AF-40CB-9C53-69D4CDDEE6D6}" srcOrd="0" destOrd="0" presId="urn:microsoft.com/office/officeart/2005/8/layout/process5"/>
    <dgm:cxn modelId="{5C3A5C69-1429-48AB-92BE-14A9D14F0F03}" type="presParOf" srcId="{F9E6D14B-7353-4E92-8463-26806E2C3F0B}" destId="{1B92E785-FCEF-4947-A4C7-531BDB65ED0D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E8DCF5-C2F5-436F-85EB-7ABB7CB819EE}">
      <dsp:nvSpPr>
        <dsp:cNvPr id="0" name=""/>
        <dsp:cNvSpPr/>
      </dsp:nvSpPr>
      <dsp:spPr>
        <a:xfrm>
          <a:off x="1173120" y="871"/>
          <a:ext cx="2355064" cy="1413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bg1">
              <a:lumMod val="5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rgbClr val="0E4094"/>
              </a:solidFill>
              <a:latin typeface="SamsungOne 600C" panose="020B0706030303020204"/>
              <a:cs typeface="Times New Roman" panose="02020603050405020304" pitchFamily="18" charset="0"/>
            </a:rPr>
            <a:t>Data Extraction and Generation </a:t>
          </a:r>
        </a:p>
      </dsp:txBody>
      <dsp:txXfrm>
        <a:off x="1214506" y="42257"/>
        <a:ext cx="2272292" cy="1330266"/>
      </dsp:txXfrm>
    </dsp:sp>
    <dsp:sp modelId="{A78CE4B4-4100-43CE-8C53-8AAEAFE8B099}">
      <dsp:nvSpPr>
        <dsp:cNvPr id="0" name=""/>
        <dsp:cNvSpPr/>
      </dsp:nvSpPr>
      <dsp:spPr>
        <a:xfrm>
          <a:off x="3759285" y="407413"/>
          <a:ext cx="499273" cy="584056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500" kern="1200"/>
        </a:p>
      </dsp:txBody>
      <dsp:txXfrm>
        <a:off x="3759285" y="524224"/>
        <a:ext cx="349491" cy="350434"/>
      </dsp:txXfrm>
    </dsp:sp>
    <dsp:sp modelId="{69E7560E-94E5-4431-9283-4E5B9C00F211}">
      <dsp:nvSpPr>
        <dsp:cNvPr id="0" name=""/>
        <dsp:cNvSpPr/>
      </dsp:nvSpPr>
      <dsp:spPr>
        <a:xfrm>
          <a:off x="4470210" y="871"/>
          <a:ext cx="2355064" cy="1413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bg1">
              <a:lumMod val="5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rgbClr val="0E4094"/>
              </a:solidFill>
              <a:latin typeface="SamsungOne 600C" panose="020B0706030303020204"/>
              <a:cs typeface="Times New Roman" panose="02020603050405020304" pitchFamily="18" charset="0"/>
            </a:rPr>
            <a:t>Analysing Data</a:t>
          </a:r>
        </a:p>
      </dsp:txBody>
      <dsp:txXfrm>
        <a:off x="4511596" y="42257"/>
        <a:ext cx="2272292" cy="1330266"/>
      </dsp:txXfrm>
    </dsp:sp>
    <dsp:sp modelId="{FF9CBF30-152D-4629-B19E-862A793AABCD}">
      <dsp:nvSpPr>
        <dsp:cNvPr id="0" name=""/>
        <dsp:cNvSpPr/>
      </dsp:nvSpPr>
      <dsp:spPr>
        <a:xfrm>
          <a:off x="7056376" y="407413"/>
          <a:ext cx="499273" cy="584056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500" kern="1200"/>
        </a:p>
      </dsp:txBody>
      <dsp:txXfrm>
        <a:off x="7056376" y="524224"/>
        <a:ext cx="349491" cy="350434"/>
      </dsp:txXfrm>
    </dsp:sp>
    <dsp:sp modelId="{5FD5AE50-FF22-4086-9B47-DEC392A23F60}">
      <dsp:nvSpPr>
        <dsp:cNvPr id="0" name=""/>
        <dsp:cNvSpPr/>
      </dsp:nvSpPr>
      <dsp:spPr>
        <a:xfrm>
          <a:off x="7767301" y="871"/>
          <a:ext cx="2355064" cy="1413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bg1">
              <a:lumMod val="5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rgbClr val="0E4094"/>
              </a:solidFill>
              <a:latin typeface="SamsungOne 600C" panose="020B0706030303020204"/>
              <a:cs typeface="Times New Roman" panose="02020603050405020304" pitchFamily="18" charset="0"/>
            </a:rPr>
            <a:t>Exploring Models</a:t>
          </a:r>
        </a:p>
      </dsp:txBody>
      <dsp:txXfrm>
        <a:off x="7808687" y="42257"/>
        <a:ext cx="2272292" cy="1330266"/>
      </dsp:txXfrm>
    </dsp:sp>
    <dsp:sp modelId="{1EC246DA-DCA2-4688-BEF6-6F4A3121C8DE}">
      <dsp:nvSpPr>
        <dsp:cNvPr id="0" name=""/>
        <dsp:cNvSpPr/>
      </dsp:nvSpPr>
      <dsp:spPr>
        <a:xfrm rot="5400000">
          <a:off x="8719052" y="1570815"/>
          <a:ext cx="499273" cy="584056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500" kern="1200"/>
        </a:p>
      </dsp:txBody>
      <dsp:txXfrm rot="-5400000">
        <a:off x="8793472" y="1613206"/>
        <a:ext cx="350434" cy="349491"/>
      </dsp:txXfrm>
    </dsp:sp>
    <dsp:sp modelId="{2327588C-7BC9-4792-BE1F-63DFB90A0556}">
      <dsp:nvSpPr>
        <dsp:cNvPr id="0" name=""/>
        <dsp:cNvSpPr/>
      </dsp:nvSpPr>
      <dsp:spPr>
        <a:xfrm>
          <a:off x="7767301" y="2355935"/>
          <a:ext cx="2355064" cy="1413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bg1">
              <a:lumMod val="5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rgbClr val="0E4094"/>
              </a:solidFill>
              <a:latin typeface="SamsungOne 600C" panose="020B0706030303020204"/>
              <a:cs typeface="Times New Roman" panose="02020603050405020304" pitchFamily="18" charset="0"/>
            </a:rPr>
            <a:t>Developing Android Application</a:t>
          </a:r>
        </a:p>
      </dsp:txBody>
      <dsp:txXfrm>
        <a:off x="7808687" y="2397321"/>
        <a:ext cx="2272292" cy="1330266"/>
      </dsp:txXfrm>
    </dsp:sp>
    <dsp:sp modelId="{BCF92173-D3D2-4164-8D9B-B5641B9B15EF}">
      <dsp:nvSpPr>
        <dsp:cNvPr id="0" name=""/>
        <dsp:cNvSpPr/>
      </dsp:nvSpPr>
      <dsp:spPr>
        <a:xfrm rot="10800000">
          <a:off x="7013071" y="2798532"/>
          <a:ext cx="499273" cy="584056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500" kern="1200"/>
        </a:p>
      </dsp:txBody>
      <dsp:txXfrm rot="10800000">
        <a:off x="7162853" y="2915343"/>
        <a:ext cx="349491" cy="350434"/>
      </dsp:txXfrm>
    </dsp:sp>
    <dsp:sp modelId="{1B92E785-FCEF-4947-A4C7-531BDB65ED0D}">
      <dsp:nvSpPr>
        <dsp:cNvPr id="0" name=""/>
        <dsp:cNvSpPr/>
      </dsp:nvSpPr>
      <dsp:spPr>
        <a:xfrm>
          <a:off x="4470210" y="2355935"/>
          <a:ext cx="2355064" cy="14130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solidFill>
            <a:schemeClr val="bg1">
              <a:lumMod val="50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rgbClr val="0E4094"/>
              </a:solidFill>
              <a:latin typeface="SamsungOne 600C" panose="020B0706030303020204"/>
              <a:cs typeface="Times New Roman" panose="02020603050405020304" pitchFamily="18" charset="0"/>
            </a:rPr>
            <a:t>Final Demonstration</a:t>
          </a:r>
        </a:p>
      </dsp:txBody>
      <dsp:txXfrm>
        <a:off x="4511596" y="2397321"/>
        <a:ext cx="2272292" cy="1330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ED9A8-5C8D-4431-A5F4-8C33E90860AB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313F1-1FB8-4F83-8BC6-DAB5B44D1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07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8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13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61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00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3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81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7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80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67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18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06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497B9-1650-49C0-9DC3-19077151AC12}" type="datetimeFigureOut">
              <a:rPr lang="en-IN" smtClean="0"/>
              <a:t>24-11-2021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9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9" y="115015"/>
            <a:ext cx="1015357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>
                <a:latin typeface="SamsungOne 600C" panose="020B0706030303020204" pitchFamily="34" charset="0"/>
                <a:ea typeface="SamsungOne 600C" panose="020B0706030303020204" pitchFamily="34" charset="0"/>
              </a:rPr>
              <a:t>Custom Gestures for Watch – Creation and Recognition</a:t>
            </a:r>
            <a:endParaRPr lang="en-US" sz="2000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 OD152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Amrita School of Engineering, Bengaluru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67262" y="4205097"/>
            <a:ext cx="5867778" cy="1813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7261" y="2037123"/>
            <a:ext cx="5867779" cy="1986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 lvl="1" indent="-171450">
              <a:buFont typeface="Wingdings" panose="05000000000000000000" pitchFamily="2" charset="2"/>
              <a:buChar char="Ø"/>
            </a:pP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Finalized gestures</a:t>
            </a:r>
          </a:p>
          <a:p>
            <a:pPr marL="265113" lvl="1" indent="-171450">
              <a:buFont typeface="Wingdings" panose="05000000000000000000" pitchFamily="2" charset="2"/>
              <a:buChar char="Ø"/>
            </a:pP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Dataset Generation</a:t>
            </a:r>
          </a:p>
          <a:p>
            <a:pPr marL="265113" lvl="1" indent="-171450">
              <a:buFont typeface="Wingdings" panose="05000000000000000000" pitchFamily="2" charset="2"/>
              <a:buChar char="Ø"/>
            </a:pP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Analysed ML algorithms and compared them</a:t>
            </a:r>
          </a:p>
          <a:p>
            <a:pPr marL="265113" lvl="1" indent="-171450">
              <a:buFont typeface="Wingdings" panose="05000000000000000000" pitchFamily="2" charset="2"/>
              <a:buChar char="Ø"/>
            </a:pP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Learnt  Android Studio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7262" y="4262103"/>
            <a:ext cx="58677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Next Steps </a:t>
            </a:r>
          </a:p>
          <a:p>
            <a:endParaRPr lang="en-IN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Creating models for multiple gestures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Developing Frontend UI/UX for Android Application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65768" y="2110196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KPIs achieved till now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49823" y="4205097"/>
            <a:ext cx="5867778" cy="17984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Achieved a very good accuracy over MLP Regressor Algorithm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Improved results by Increasing the sampling rate of the data extraction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Visualized sensor data in our Android app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Deploying DL model in Android Studio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139991" y="4277046"/>
            <a:ext cx="3784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Key Achievements / Outcome till now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73093" y="2037123"/>
            <a:ext cx="5867778" cy="19865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Integrating Python in Android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Conversion of DL model in Python to a TFLite model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39991" y="2116292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Any Challenges / Issues faced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27 – 10 – 2021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43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9" y="115015"/>
            <a:ext cx="1015357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>
                <a:latin typeface="SamsungOne 600C" panose="020B0706030303020204" pitchFamily="34" charset="0"/>
                <a:ea typeface="SamsungOne 600C" panose="020B0706030303020204" pitchFamily="34" charset="0"/>
              </a:rPr>
              <a:t>Custom Gestures for Watch – Creation and Recognition</a:t>
            </a:r>
            <a:endParaRPr lang="en-US" sz="2000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 OD152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Amrita School of Engineering, Bengaluru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27 – 10 – 2021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ABBCDE18-7BC3-4A47-A34A-17427C23B2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9247134"/>
              </p:ext>
            </p:extLst>
          </p:nvPr>
        </p:nvGraphicFramePr>
        <p:xfrm>
          <a:off x="237966" y="2719346"/>
          <a:ext cx="11295486" cy="3769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14F25FC-F01D-4C28-BEB1-EE06345C3A86}"/>
              </a:ext>
            </a:extLst>
          </p:cNvPr>
          <p:cNvSpPr txBox="1"/>
          <p:nvPr/>
        </p:nvSpPr>
        <p:spPr>
          <a:xfrm>
            <a:off x="815909" y="1859573"/>
            <a:ext cx="1056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0E4094"/>
                </a:solidFill>
                <a:latin typeface="SamsungOne 600C" panose="020B0706030303020204"/>
              </a:rPr>
              <a:t>Design and Methodology</a:t>
            </a:r>
            <a:endParaRPr lang="en-US" sz="2800" b="1" dirty="0">
              <a:solidFill>
                <a:srgbClr val="0E4094"/>
              </a:solidFill>
              <a:latin typeface="SamsungOne 600C" panose="020B0706030303020204"/>
            </a:endParaRPr>
          </a:p>
        </p:txBody>
      </p:sp>
    </p:spTree>
    <p:extLst>
      <p:ext uri="{BB962C8B-B14F-4D97-AF65-F5344CB8AC3E}">
        <p14:creationId xmlns:p14="http://schemas.microsoft.com/office/powerpoint/2010/main" val="1620397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C52CD1-58C0-485B-9619-B9EBD43EE18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AA45360-03A4-4567-9FDE-03C8691D85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4A7D69-8D57-4DF2-9544-252FB4EB02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4979</TotalTime>
  <Words>166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SamsungOne 600C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charan tanuj</cp:lastModifiedBy>
  <cp:revision>62</cp:revision>
  <cp:lastPrinted>2019-06-27T12:08:24Z</cp:lastPrinted>
  <dcterms:created xsi:type="dcterms:W3CDTF">2019-04-12T08:37:01Z</dcterms:created>
  <dcterms:modified xsi:type="dcterms:W3CDTF">2021-11-24T11:29:57Z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C:\Users\parina.kolhe\Downloads\MEntor_Feedback\MSRIT\Intelligent Bixby responses using collaborative recommendations_feedback.pptx</vt:lpwstr>
  </property>
  <property fmtid="{D5CDD505-2E9C-101B-9397-08002B2CF9AE}" pid="4" name="ContentTypeId">
    <vt:lpwstr>0x010100168D5616F9BF194488B07F0627BAB481</vt:lpwstr>
  </property>
</Properties>
</file>