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88" r:id="rId2"/>
    <p:sldId id="382" r:id="rId3"/>
    <p:sldId id="385" r:id="rId4"/>
    <p:sldId id="380" r:id="rId5"/>
    <p:sldId id="381" r:id="rId6"/>
    <p:sldId id="383" r:id="rId7"/>
    <p:sldId id="384" r:id="rId8"/>
    <p:sldId id="375" r:id="rId9"/>
    <p:sldId id="322" r:id="rId10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2"/>
      <p:bold r:id="rId13"/>
    </p:embeddedFont>
    <p:embeddedFont>
      <p:font typeface="Barlow Condensed Medium" panose="00000606000000000000" pitchFamily="2" charset="0"/>
      <p:regular r:id="rId14"/>
      <p: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Raleway Thin" pitchFamily="2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ADD"/>
    <a:srgbClr val="FFFFFF"/>
    <a:srgbClr val="00B5DD"/>
    <a:srgbClr val="D100EB"/>
    <a:srgbClr val="006DDF"/>
    <a:srgbClr val="02A204"/>
    <a:srgbClr val="E73812"/>
    <a:srgbClr val="328B9C"/>
    <a:srgbClr val="F99901"/>
    <a:srgbClr val="A26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F19-BD26-456C-8C43-4EFE1FDC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365" y="1899074"/>
            <a:ext cx="7370600" cy="1466853"/>
          </a:xfrm>
        </p:spPr>
        <p:txBody>
          <a:bodyPr anchor="ctr"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2 – INFINITY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APOORVA.M     BL.EN.U4AIE19007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TANUJ.M        BL.EN.U4AIE19041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AISHWARYA.V   BL.EN.U4AIE19068</a:t>
            </a: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408B-8E16-4EA5-A90D-C30554F12A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21236" r="19034" b="16920"/>
          <a:stretch>
            <a:fillRect/>
          </a:stretch>
        </p:blipFill>
        <p:spPr bwMode="auto">
          <a:xfrm>
            <a:off x="7470329" y="17200"/>
            <a:ext cx="1675272" cy="528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613F-075B-404F-9FB3-B92AE1473554}"/>
              </a:ext>
            </a:extLst>
          </p:cNvPr>
          <p:cNvSpPr txBox="1"/>
          <p:nvPr/>
        </p:nvSpPr>
        <p:spPr>
          <a:xfrm>
            <a:off x="868658" y="3361086"/>
            <a:ext cx="31614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b="1" dirty="0">
              <a:solidFill>
                <a:schemeClr val="bg1">
                  <a:lumMod val="5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9E9E-41B5-4CBA-9163-CB38469A2C0B}"/>
              </a:ext>
            </a:extLst>
          </p:cNvPr>
          <p:cNvSpPr txBox="1"/>
          <p:nvPr/>
        </p:nvSpPr>
        <p:spPr>
          <a:xfrm>
            <a:off x="1019542" y="899274"/>
            <a:ext cx="757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Barlow Condensed Medium" panose="020B0604020202020204" pitchFamily="2" charset="0"/>
              </a:rPr>
              <a:t>19AIE302 – ADVANCED COMPUTER NETWORKS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0AA5B5-6B4D-43B6-9E9E-210BD00E3EB4}"/>
              </a:ext>
            </a:extLst>
          </p:cNvPr>
          <p:cNvSpPr txBox="1">
            <a:spLocks/>
          </p:cNvSpPr>
          <p:nvPr/>
        </p:nvSpPr>
        <p:spPr>
          <a:xfrm>
            <a:off x="583608" y="3361086"/>
            <a:ext cx="2372244" cy="146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GUIDED BY: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Rajesh M</a:t>
            </a:r>
          </a:p>
        </p:txBody>
      </p:sp>
      <p:pic>
        <p:nvPicPr>
          <p:cNvPr id="11" name="Picture 2" descr="Computer Network Services | Networking Company">
            <a:extLst>
              <a:ext uri="{FF2B5EF4-FFF2-40B4-BE49-F238E27FC236}">
                <a16:creationId xmlns:a16="http://schemas.microsoft.com/office/drawing/2014/main" id="{4F1FF959-DFAD-4046-9E18-7EBAAC0E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41" y="317058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0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3A4-1E83-4A4B-A6B7-8E4AD631FA75}"/>
              </a:ext>
            </a:extLst>
          </p:cNvPr>
          <p:cNvSpPr txBox="1"/>
          <p:nvPr/>
        </p:nvSpPr>
        <p:spPr>
          <a:xfrm>
            <a:off x="485554" y="1460116"/>
            <a:ext cx="7483145" cy="199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Implement the new routing protocol which modifies the existing AODV protocol.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change required is in the packet format: An extra information: Packet number – a value assigned when a packet is send need to be included in the packet. Follow the steps mentioned in the document provided modifying AODV protocol.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verify the working of modified protocol, simulate a wireless network consisting of 6 mobile nodes (n0 – n5). Use the modified routing protocol.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85554" y="67512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3600" dirty="0">
                <a:latin typeface="Bahnschrift" panose="020B0502040204020203" pitchFamily="34" charset="0"/>
                <a:cs typeface="Calibri" panose="020F0502020204030204" pitchFamily="34" charset="0"/>
              </a:rPr>
              <a:t>PROBLEM STATEMENT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6" name="Picture 2" descr="Computer Network Services | Networking Company">
            <a:extLst>
              <a:ext uri="{FF2B5EF4-FFF2-40B4-BE49-F238E27FC236}">
                <a16:creationId xmlns:a16="http://schemas.microsoft.com/office/drawing/2014/main" id="{CE19C939-04D0-4D7A-ADA2-3C543629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1" y="3201066"/>
            <a:ext cx="2229515" cy="16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85554" y="67512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3600" dirty="0">
                <a:latin typeface="Bahnschrift" panose="020B0502040204020203" pitchFamily="34" charset="0"/>
                <a:cs typeface="Calibri" panose="020F0502020204030204" pitchFamily="34" charset="0"/>
              </a:rPr>
              <a:t>AODV PROTOCOL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C34031D-6E60-47DC-9489-C9F2A4138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8269" r="4565" b="5460"/>
          <a:stretch/>
        </p:blipFill>
        <p:spPr bwMode="auto">
          <a:xfrm>
            <a:off x="1853609" y="1174466"/>
            <a:ext cx="5436782" cy="34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3A4-1E83-4A4B-A6B7-8E4AD631FA75}"/>
              </a:ext>
            </a:extLst>
          </p:cNvPr>
          <p:cNvSpPr txBox="1"/>
          <p:nvPr/>
        </p:nvSpPr>
        <p:spPr>
          <a:xfrm>
            <a:off x="485554" y="1318349"/>
            <a:ext cx="7483145" cy="199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How to modify the AODV protocol as per small piece of algorithm?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Step 1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add a variable called as </a:t>
            </a:r>
            <a:r>
              <a:rPr lang="en-US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pkt_count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as an integer in aodv.h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Step 2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Initialize </a:t>
            </a:r>
            <a:r>
              <a:rPr lang="en-US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pkt_count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with a value 0 in aodv.cc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                                    </a:t>
            </a:r>
            <a:endParaRPr lang="en-US" dirty="0">
              <a:solidFill>
                <a:schemeClr val="accent2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85554" y="67512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3600" dirty="0">
                <a:latin typeface="Bahnschrift" panose="020B0502040204020203" pitchFamily="34" charset="0"/>
                <a:cs typeface="Calibri" panose="020F0502020204030204" pitchFamily="34" charset="0"/>
              </a:rPr>
              <a:t>WORKING PROCESS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Computer Network Services | Networking Company">
            <a:extLst>
              <a:ext uri="{FF2B5EF4-FFF2-40B4-BE49-F238E27FC236}">
                <a16:creationId xmlns:a16="http://schemas.microsoft.com/office/drawing/2014/main" id="{7461FAEA-E3AD-4383-A17F-E8775D23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1" y="3251069"/>
            <a:ext cx="2229515" cy="16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D3718E-4EF1-4A21-9042-D468FCFC6A52}"/>
              </a:ext>
            </a:extLst>
          </p:cNvPr>
          <p:cNvSpPr/>
          <p:nvPr/>
        </p:nvSpPr>
        <p:spPr>
          <a:xfrm>
            <a:off x="3452040" y="2199030"/>
            <a:ext cx="1701209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pkt_count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2C083-711F-4CDA-9770-A6AD91ADEBBE}"/>
              </a:ext>
            </a:extLst>
          </p:cNvPr>
          <p:cNvSpPr/>
          <p:nvPr/>
        </p:nvSpPr>
        <p:spPr>
          <a:xfrm>
            <a:off x="3452040" y="3243246"/>
            <a:ext cx="1701209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pkt_count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9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3A4-1E83-4A4B-A6B7-8E4AD631FA75}"/>
              </a:ext>
            </a:extLst>
          </p:cNvPr>
          <p:cNvSpPr txBox="1"/>
          <p:nvPr/>
        </p:nvSpPr>
        <p:spPr>
          <a:xfrm>
            <a:off x="485554" y="1134051"/>
            <a:ext cx="7483145" cy="263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242424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Step 3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we are going to get the packet counts during the forwarding of packets, so code will be running inside the forward() function of aodv.cc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Step 4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Now recompile ns2 using the command ‘make’. Then, run wireless </a:t>
            </a:r>
            <a:r>
              <a:rPr lang="en-US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tcl</a:t>
            </a:r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script that has the routing protocol as AODV.    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85554" y="717112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3600" dirty="0">
                <a:latin typeface="Bahnschrift" panose="020B0502040204020203" pitchFamily="34" charset="0"/>
                <a:cs typeface="Calibri" panose="020F0502020204030204" pitchFamily="34" charset="0"/>
              </a:rPr>
              <a:t>WORKING PROCESS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Computer Network Services | Networking Company">
            <a:extLst>
              <a:ext uri="{FF2B5EF4-FFF2-40B4-BE49-F238E27FC236}">
                <a16:creationId xmlns:a16="http://schemas.microsoft.com/office/drawing/2014/main" id="{7461FAEA-E3AD-4383-A17F-E8775D23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510" y="3430701"/>
            <a:ext cx="2229515" cy="16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D3718E-4EF1-4A21-9042-D468FCFC6A52}"/>
              </a:ext>
            </a:extLst>
          </p:cNvPr>
          <p:cNvSpPr/>
          <p:nvPr/>
        </p:nvSpPr>
        <p:spPr>
          <a:xfrm>
            <a:off x="1290084" y="2401403"/>
            <a:ext cx="6451836" cy="474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rintf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(“Packet number %d and from node number %d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n", pkt_count++, index);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8C8FC-E7B7-4AE8-B980-0EDB0924FE0F}"/>
              </a:ext>
            </a:extLst>
          </p:cNvPr>
          <p:cNvSpPr/>
          <p:nvPr/>
        </p:nvSpPr>
        <p:spPr>
          <a:xfrm>
            <a:off x="3544186" y="3884428"/>
            <a:ext cx="1410585" cy="432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ns AODV.tcl</a:t>
            </a:r>
            <a:r>
              <a:rPr lang="en-US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672511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8FA7F6-0D23-4244-89F0-8090AE229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4" b="29041"/>
          <a:stretch/>
        </p:blipFill>
        <p:spPr bwMode="auto">
          <a:xfrm>
            <a:off x="266525" y="1332845"/>
            <a:ext cx="3679307" cy="271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7D973-BADD-4A60-9DD9-0FAB8492C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r="18517" b="55587"/>
          <a:stretch/>
        </p:blipFill>
        <p:spPr bwMode="auto">
          <a:xfrm>
            <a:off x="4184816" y="693493"/>
            <a:ext cx="3832133" cy="1939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EFC972-1F7B-460C-A974-CC37C0D153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" b="58621"/>
          <a:stretch/>
        </p:blipFill>
        <p:spPr bwMode="auto">
          <a:xfrm>
            <a:off x="4184816" y="2667768"/>
            <a:ext cx="4742278" cy="18032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032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672511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A233E-F5C4-4EFE-A1E8-22CF93DC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9" y="1263128"/>
            <a:ext cx="2974237" cy="337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8CF9C57-D02D-4B5B-B7D0-A5E55DD66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4" r="42920" b="10629"/>
          <a:stretch/>
        </p:blipFill>
        <p:spPr bwMode="auto">
          <a:xfrm>
            <a:off x="1665767" y="1263129"/>
            <a:ext cx="2584633" cy="337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4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672511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2A5AC-AB45-4952-97BB-1529FEB6DC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t="71" r="23872" b="13904"/>
          <a:stretch/>
        </p:blipFill>
        <p:spPr bwMode="auto">
          <a:xfrm>
            <a:off x="760152" y="1515115"/>
            <a:ext cx="3618464" cy="26435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2CDEC5-C6D5-4A3C-9F0F-CDF9078536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9" t="-29" r="19162" b="13604"/>
          <a:stretch/>
        </p:blipFill>
        <p:spPr bwMode="auto">
          <a:xfrm>
            <a:off x="4501115" y="1515115"/>
            <a:ext cx="3934047" cy="2622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50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79242-C8D2-4EE7-A9BD-C20DB75C9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A97A1-17B9-4090-9E17-FC1175705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4"/>
          <a:stretch/>
        </p:blipFill>
        <p:spPr>
          <a:xfrm>
            <a:off x="0" y="0"/>
            <a:ext cx="472160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9A4E5-3BA1-4812-B7CF-1A318D82241F}"/>
              </a:ext>
            </a:extLst>
          </p:cNvPr>
          <p:cNvSpPr/>
          <p:nvPr/>
        </p:nvSpPr>
        <p:spPr>
          <a:xfrm>
            <a:off x="4721601" y="0"/>
            <a:ext cx="4422399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8E1F3-AAD3-4923-8888-A7D1515398C3}"/>
              </a:ext>
            </a:extLst>
          </p:cNvPr>
          <p:cNvSpPr/>
          <p:nvPr/>
        </p:nvSpPr>
        <p:spPr>
          <a:xfrm>
            <a:off x="4671237" y="1699259"/>
            <a:ext cx="4472763" cy="1780431"/>
          </a:xfrm>
          <a:prstGeom prst="rect">
            <a:avLst/>
          </a:prstGeom>
          <a:solidFill>
            <a:srgbClr val="01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AAA08-E242-4B8A-9928-B564B4E796FC}"/>
              </a:ext>
            </a:extLst>
          </p:cNvPr>
          <p:cNvSpPr txBox="1"/>
          <p:nvPr/>
        </p:nvSpPr>
        <p:spPr>
          <a:xfrm>
            <a:off x="3859619" y="2248584"/>
            <a:ext cx="4600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6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295</Words>
  <Application>Microsoft Office PowerPoint</Application>
  <PresentationFormat>On-screen Show (16:9)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Segoe UI</vt:lpstr>
      <vt:lpstr>Bahnschrift</vt:lpstr>
      <vt:lpstr>Barlow Condensed Medium</vt:lpstr>
      <vt:lpstr>Raleway Thin</vt:lpstr>
      <vt:lpstr>Barlow Light</vt:lpstr>
      <vt:lpstr>Gaoler template</vt:lpstr>
      <vt:lpstr>         TEAM 2 – INFINITY                                 APOORVA.M     BL.EN.U4AIE19007                                  TANUJ.M        BL.EN.U4AIE19041                              AISHWARYA.V   BL.EN.U4AIE19068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 Lekha Badam</dc:creator>
  <cp:lastModifiedBy>Virigineni Aishwarya</cp:lastModifiedBy>
  <cp:revision>163</cp:revision>
  <dcterms:modified xsi:type="dcterms:W3CDTF">2021-12-18T04:17:58Z</dcterms:modified>
</cp:coreProperties>
</file>