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88" r:id="rId2"/>
    <p:sldId id="324" r:id="rId3"/>
    <p:sldId id="311" r:id="rId4"/>
    <p:sldId id="334" r:id="rId5"/>
    <p:sldId id="327" r:id="rId6"/>
    <p:sldId id="338" r:id="rId7"/>
    <p:sldId id="335" r:id="rId8"/>
    <p:sldId id="336" r:id="rId9"/>
    <p:sldId id="331" r:id="rId10"/>
    <p:sldId id="337" r:id="rId11"/>
    <p:sldId id="322" r:id="rId12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4"/>
      <p:bold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Raleway Thin" pitchFamily="2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ADD"/>
    <a:srgbClr val="FFFFFF"/>
    <a:srgbClr val="00B5DD"/>
    <a:srgbClr val="D100EB"/>
    <a:srgbClr val="006DDF"/>
    <a:srgbClr val="02A204"/>
    <a:srgbClr val="E73812"/>
    <a:srgbClr val="328B9C"/>
    <a:srgbClr val="F99901"/>
    <a:srgbClr val="A26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25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9F19-BD26-456C-8C43-4EFE1FDCB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792" y="1615534"/>
            <a:ext cx="7506588" cy="1578514"/>
          </a:xfrm>
        </p:spPr>
        <p:txBody>
          <a:bodyPr anchor="ctr"/>
          <a:lstStyle/>
          <a:p>
            <a:pPr algn="ctr"/>
            <a:r>
              <a:rPr lang="en-IN" sz="5000" dirty="0">
                <a:latin typeface="Bahnschrift" panose="020B0502040204020203" pitchFamily="34" charset="0"/>
              </a:rPr>
              <a:t> PAC-MAN GAME USING FINITE AUTOMATA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37EFE-3AC4-4CBB-9DE3-C9BC4127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043" y="1231834"/>
            <a:ext cx="5591913" cy="383700"/>
          </a:xfrm>
        </p:spPr>
        <p:txBody>
          <a:bodyPr/>
          <a:lstStyle/>
          <a:p>
            <a:pPr algn="ctr"/>
            <a:r>
              <a:rPr lang="en-IN" sz="1800" b="1" dirty="0"/>
              <a:t>19AIE301 – FORMAL LANGUAGE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7A5CC-33D5-4126-9C29-D92038844739}"/>
              </a:ext>
            </a:extLst>
          </p:cNvPr>
          <p:cNvSpPr txBox="1"/>
          <p:nvPr/>
        </p:nvSpPr>
        <p:spPr>
          <a:xfrm>
            <a:off x="6187984" y="3622894"/>
            <a:ext cx="3104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APOORVA M        AIE19007</a:t>
            </a:r>
          </a:p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TANUJ M              AIE19041</a:t>
            </a:r>
          </a:p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AISHWARYA V   AIE19068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F408B-8E16-4EA5-A90D-C30554F12A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2" t="21236" r="19034" b="16920"/>
          <a:stretch>
            <a:fillRect/>
          </a:stretch>
        </p:blipFill>
        <p:spPr bwMode="auto">
          <a:xfrm>
            <a:off x="7470329" y="17200"/>
            <a:ext cx="1675272" cy="5286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C613F-075B-404F-9FB3-B92AE1473554}"/>
              </a:ext>
            </a:extLst>
          </p:cNvPr>
          <p:cNvSpPr txBox="1"/>
          <p:nvPr/>
        </p:nvSpPr>
        <p:spPr>
          <a:xfrm>
            <a:off x="6655817" y="3239194"/>
            <a:ext cx="185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Barlow Light" panose="020B0604020202020204" charset="0"/>
              </a:rPr>
              <a:t>TEAM INFINTY</a:t>
            </a:r>
          </a:p>
        </p:txBody>
      </p:sp>
    </p:spTree>
    <p:extLst>
      <p:ext uri="{BB962C8B-B14F-4D97-AF65-F5344CB8AC3E}">
        <p14:creationId xmlns:p14="http://schemas.microsoft.com/office/powerpoint/2010/main" val="368660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995B-DD29-48EF-9614-CC52031A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ahnschrift" panose="020B0502040204020203" pitchFamily="34" charset="0"/>
              </a:rPr>
              <a:t>CONCLUSION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A3410-4E6E-4EA7-BEFA-59DF55413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BAC83-499F-43D5-B4E4-D41E10E67F27}"/>
              </a:ext>
            </a:extLst>
          </p:cNvPr>
          <p:cNvSpPr txBox="1"/>
          <p:nvPr/>
        </p:nvSpPr>
        <p:spPr>
          <a:xfrm>
            <a:off x="638503" y="1607843"/>
            <a:ext cx="7291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The proposed design of the Pacman game has been implemented by utilizing finite-state machines 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dirty="0">
              <a:effectLst/>
              <a:latin typeface="Segoe UI" panose="020B0502040204020203" pitchFamily="34" charset="0"/>
            </a:endParaRP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W</a:t>
            </a:r>
            <a:r>
              <a:rPr lang="en-US" dirty="0">
                <a:effectLst/>
                <a:latin typeface="Segoe UI" panose="020B0502040204020203" pitchFamily="34" charset="0"/>
              </a:rPr>
              <a:t>e found that designing a game using Automata is the best practice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dirty="0">
              <a:effectLst/>
              <a:latin typeface="Segoe UI" panose="020B0502040204020203" pitchFamily="34" charset="0"/>
            </a:endParaRP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</a:rPr>
              <a:t>F</a:t>
            </a:r>
            <a:r>
              <a:rPr lang="en-US" dirty="0">
                <a:effectLst/>
                <a:latin typeface="Segoe UI" panose="020B0502040204020203" pitchFamily="34" charset="0"/>
              </a:rPr>
              <a:t>inite machines helps the coding process to be more systematic and organized.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endParaRPr lang="en-US" dirty="0">
              <a:effectLst/>
              <a:latin typeface="Segoe UI" panose="020B0502040204020203" pitchFamily="34" charset="0"/>
            </a:endParaRP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In further work, we are planning to incorporate more special powers for both the ghosts and the Pacman.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E79242-C8D2-4EE7-A9BD-C20DB75C97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A97A1-17B9-4090-9E17-FC1175705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64"/>
          <a:stretch/>
        </p:blipFill>
        <p:spPr>
          <a:xfrm>
            <a:off x="0" y="0"/>
            <a:ext cx="472160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89A4E5-3BA1-4812-B7CF-1A318D82241F}"/>
              </a:ext>
            </a:extLst>
          </p:cNvPr>
          <p:cNvSpPr/>
          <p:nvPr/>
        </p:nvSpPr>
        <p:spPr>
          <a:xfrm>
            <a:off x="4721601" y="0"/>
            <a:ext cx="4422399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8E1F3-AAD3-4923-8888-A7D1515398C3}"/>
              </a:ext>
            </a:extLst>
          </p:cNvPr>
          <p:cNvSpPr/>
          <p:nvPr/>
        </p:nvSpPr>
        <p:spPr>
          <a:xfrm>
            <a:off x="4671237" y="1699259"/>
            <a:ext cx="4472763" cy="1780431"/>
          </a:xfrm>
          <a:prstGeom prst="rect">
            <a:avLst/>
          </a:prstGeom>
          <a:solidFill>
            <a:srgbClr val="019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AAA08-E242-4B8A-9928-B564B4E796FC}"/>
              </a:ext>
            </a:extLst>
          </p:cNvPr>
          <p:cNvSpPr txBox="1"/>
          <p:nvPr/>
        </p:nvSpPr>
        <p:spPr>
          <a:xfrm>
            <a:off x="3859619" y="2248584"/>
            <a:ext cx="4600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6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E1C3-988B-4AAC-A02B-A3804F4A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4FAB9-F520-438E-99BF-732B8C023C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DF3B6E-5C87-4F45-B9F7-446249F75AE5}"/>
              </a:ext>
            </a:extLst>
          </p:cNvPr>
          <p:cNvSpPr txBox="1">
            <a:spLocks/>
          </p:cNvSpPr>
          <p:nvPr/>
        </p:nvSpPr>
        <p:spPr>
          <a:xfrm>
            <a:off x="610551" y="1295384"/>
            <a:ext cx="8266924" cy="164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just">
              <a:buFont typeface="Barlow Light"/>
              <a:buNone/>
            </a:pPr>
            <a:r>
              <a:rPr lang="en-US" b="1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PAC-MAN GAME!</a:t>
            </a:r>
          </a:p>
          <a:p>
            <a:pPr marL="114300" indent="0" algn="just">
              <a:buFont typeface="Barlow Light"/>
              <a:buNone/>
            </a:pPr>
            <a:endParaRPr lang="en-US" sz="1400" b="1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 algn="just"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Japanese Arcade Game - 1980</a:t>
            </a:r>
          </a:p>
          <a:p>
            <a:pPr marL="114300" indent="0" algn="just"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Pacman – player character</a:t>
            </a:r>
          </a:p>
          <a:p>
            <a:pPr marL="114300" indent="0" algn="just"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Ghost – Enemies: Blinky, Inky, Clyde, Pinky </a:t>
            </a:r>
          </a:p>
          <a:p>
            <a:pPr marL="114300" indent="0" algn="just"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Pac-dots</a:t>
            </a:r>
          </a:p>
          <a:p>
            <a:pPr marL="114300" indent="0" algn="just"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Pellets</a:t>
            </a:r>
          </a:p>
          <a:p>
            <a:pPr marL="114300" indent="0" algn="just">
              <a:buFont typeface="Barlow Light"/>
              <a:buNone/>
            </a:pPr>
            <a:endParaRPr lang="en-US" sz="1400" b="1" i="1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 algn="just"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IMPLEMENTATION: JFLAP+ SCRATCH</a:t>
            </a:r>
            <a:endParaRPr lang="en-IN" sz="16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2" descr="image">
            <a:extLst>
              <a:ext uri="{FF2B5EF4-FFF2-40B4-BE49-F238E27FC236}">
                <a16:creationId xmlns:a16="http://schemas.microsoft.com/office/drawing/2014/main" id="{A79BF7A1-851C-464D-93E6-8CA517341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" b="521"/>
          <a:stretch/>
        </p:blipFill>
        <p:spPr bwMode="auto">
          <a:xfrm>
            <a:off x="5505775" y="978253"/>
            <a:ext cx="3143250" cy="37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ECBE17-084A-46CC-9833-B6CF0703E6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4" r="1364" b="58284"/>
          <a:stretch/>
        </p:blipFill>
        <p:spPr>
          <a:xfrm>
            <a:off x="6014144" y="394233"/>
            <a:ext cx="2126511" cy="4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5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21833D-715A-42A4-A523-20D502FA0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2B7782-BA79-4834-9DA9-99C370E8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</p:spPr>
        <p:txBody>
          <a:bodyPr/>
          <a:lstStyle/>
          <a:p>
            <a:r>
              <a:rPr lang="en-IN" sz="4000" dirty="0">
                <a:latin typeface="Bahnschrift" panose="020B0502040204020203" pitchFamily="34" charset="0"/>
              </a:rPr>
              <a:t>CHASE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432279-B7B8-4150-82E4-BE364E628453}"/>
              </a:ext>
            </a:extLst>
          </p:cNvPr>
          <p:cNvSpPr txBox="1">
            <a:spLocks/>
          </p:cNvSpPr>
          <p:nvPr/>
        </p:nvSpPr>
        <p:spPr>
          <a:xfrm>
            <a:off x="868177" y="1242735"/>
            <a:ext cx="5640901" cy="132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just">
              <a:buFont typeface="Barlow Light"/>
              <a:buNone/>
            </a:pPr>
            <a:r>
              <a:rPr lang="en-US" sz="1400" b="0" i="0" dirty="0">
                <a:solidFill>
                  <a:srgbClr val="09090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ghosts are trying to find and capture Pac-Man.</a:t>
            </a:r>
          </a:p>
          <a:p>
            <a:pPr marL="114300" indent="0" algn="just"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          Blinky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- very aggressive </a:t>
            </a:r>
          </a:p>
          <a:p>
            <a:pPr marL="114300" indent="0" algn="just"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          Pinky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- ambush Pac-Man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F1F3D3-5255-4CED-8C08-2B914AB3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92" y="2533743"/>
            <a:ext cx="7036676" cy="210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B032C-0A93-4627-A1EB-BBAE4901730D}"/>
              </a:ext>
            </a:extLst>
          </p:cNvPr>
          <p:cNvSpPr txBox="1"/>
          <p:nvPr/>
        </p:nvSpPr>
        <p:spPr>
          <a:xfrm>
            <a:off x="4347198" y="1511860"/>
            <a:ext cx="3154326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just">
              <a:lnSpc>
                <a:spcPct val="150000"/>
              </a:lnSpc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Inky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– patrol, not very predictable </a:t>
            </a:r>
          </a:p>
          <a:p>
            <a:pPr marL="114300" indent="0" algn="just">
              <a:lnSpc>
                <a:spcPct val="150000"/>
              </a:lnSpc>
              <a:buFont typeface="Barlow Light"/>
              <a:buNone/>
            </a:pPr>
            <a:r>
              <a:rPr lang="en-US" sz="1400" b="1" i="1" dirty="0">
                <a:solidFill>
                  <a:srgbClr val="09090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Clyde</a:t>
            </a:r>
            <a:r>
              <a:rPr lang="en-US" sz="1400" b="0" i="0" dirty="0">
                <a:solidFill>
                  <a:srgbClr val="09090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- random fashion</a:t>
            </a:r>
            <a:endParaRPr lang="en-IN" sz="16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28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21833D-715A-42A4-A523-20D502FA0C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2B7782-BA79-4834-9DA9-99C370E8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</p:spPr>
        <p:txBody>
          <a:bodyPr/>
          <a:lstStyle/>
          <a:p>
            <a:r>
              <a:rPr lang="en-IN" sz="4000" dirty="0">
                <a:latin typeface="Bahnschrift" panose="020B0502040204020203" pitchFamily="34" charset="0"/>
              </a:rPr>
              <a:t>SCATTER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0F1B441-63E1-4197-941C-0E1F6796957A}"/>
              </a:ext>
            </a:extLst>
          </p:cNvPr>
          <p:cNvSpPr txBox="1">
            <a:spLocks/>
          </p:cNvSpPr>
          <p:nvPr/>
        </p:nvSpPr>
        <p:spPr>
          <a:xfrm>
            <a:off x="536049" y="1395414"/>
            <a:ext cx="4867673" cy="294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Font typeface="Barlow Light"/>
              <a:buNone/>
            </a:pPr>
            <a:endParaRPr lang="en-US" sz="1400" b="0" i="0" dirty="0">
              <a:solidFill>
                <a:srgbClr val="09090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scatter mode the ghosts stop chasing pacman</a:t>
            </a:r>
          </a:p>
          <a:p>
            <a:r>
              <a:rPr lang="en-US" sz="1400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ghost moves in a unique way in scatter mode</a:t>
            </a:r>
          </a:p>
          <a:p>
            <a:r>
              <a:rPr lang="en-US" sz="1400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scatter mode lasts only for a few seconds, chase mode is restored after that.</a:t>
            </a:r>
          </a:p>
          <a:p>
            <a:pPr marL="114300" indent="0">
              <a:buNone/>
            </a:pPr>
            <a:endParaRPr lang="en-US" sz="1050" dirty="0">
              <a:solidFill>
                <a:srgbClr val="090909"/>
              </a:solidFill>
              <a:latin typeface="-apple-system"/>
            </a:endParaRPr>
          </a:p>
          <a:p>
            <a:endParaRPr lang="en-US" sz="1050" dirty="0">
              <a:solidFill>
                <a:srgbClr val="090909"/>
              </a:solidFill>
              <a:latin typeface="-apple-system"/>
            </a:endParaRPr>
          </a:p>
          <a:p>
            <a:endParaRPr lang="en-US" sz="1050" dirty="0">
              <a:solidFill>
                <a:srgbClr val="090909"/>
              </a:solidFill>
              <a:latin typeface="-apple-system"/>
            </a:endParaRPr>
          </a:p>
          <a:p>
            <a:endParaRPr lang="en-US" sz="1050" dirty="0">
              <a:solidFill>
                <a:srgbClr val="090909"/>
              </a:solidFill>
              <a:latin typeface="-apple-system"/>
            </a:endParaRPr>
          </a:p>
          <a:p>
            <a:pPr marL="285750" indent="-285750">
              <a:buChar char="•"/>
            </a:pPr>
            <a:endParaRPr lang="en-US" sz="1050" dirty="0">
              <a:solidFill>
                <a:srgbClr val="090909"/>
              </a:solidFill>
              <a:latin typeface="-apple-system"/>
            </a:endParaRPr>
          </a:p>
          <a:p>
            <a:endParaRPr lang="en-US" sz="1400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C4C9F8-387D-4D65-9134-74B6C02C8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" b="2941"/>
          <a:stretch/>
        </p:blipFill>
        <p:spPr bwMode="auto">
          <a:xfrm>
            <a:off x="5822426" y="1027814"/>
            <a:ext cx="2708430" cy="32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86625-93C4-430F-BF22-5E1249D7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09" y="503951"/>
            <a:ext cx="1646063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3C725-EEAA-4C36-AEE8-75E74FE92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27BB9EE-7E68-4332-81CB-E18D8EF4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91" y="2210013"/>
            <a:ext cx="2317736" cy="239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D6FA04-E2B8-4CC3-88B7-341FE306BCB1}"/>
              </a:ext>
            </a:extLst>
          </p:cNvPr>
          <p:cNvSpPr txBox="1">
            <a:spLocks/>
          </p:cNvSpPr>
          <p:nvPr/>
        </p:nvSpPr>
        <p:spPr>
          <a:xfrm>
            <a:off x="389861" y="651674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IN" sz="4000" dirty="0">
                <a:latin typeface="Bahnschrift" panose="020B0502040204020203" pitchFamily="34" charset="0"/>
              </a:rPr>
              <a:t>FRIGHTENED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D04BA24-58BB-4AE8-ACA8-272AE755081B}"/>
              </a:ext>
            </a:extLst>
          </p:cNvPr>
          <p:cNvSpPr txBox="1">
            <a:spLocks/>
          </p:cNvSpPr>
          <p:nvPr/>
        </p:nvSpPr>
        <p:spPr>
          <a:xfrm>
            <a:off x="514784" y="1193024"/>
            <a:ext cx="4867673" cy="294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Font typeface="Barlow Light"/>
              <a:buNone/>
            </a:pPr>
            <a:endParaRPr lang="en-US" sz="1400" b="0" i="0" dirty="0">
              <a:solidFill>
                <a:srgbClr val="09090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Ghosts get frightened when Pacman acquires a power pellet</a:t>
            </a:r>
          </a:p>
          <a:p>
            <a:r>
              <a:rPr lang="en-US" sz="1400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turn blue and become vulnerable.</a:t>
            </a:r>
          </a:p>
          <a:p>
            <a:r>
              <a:rPr lang="en-US" sz="1400" dirty="0">
                <a:solidFill>
                  <a:srgbClr val="09090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Pac-man cannot be killed during this time.</a:t>
            </a:r>
          </a:p>
          <a:p>
            <a:endParaRPr lang="en-US" sz="1400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4300" indent="0">
              <a:buNone/>
            </a:pPr>
            <a:endParaRPr lang="en-US" sz="1400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Char char="•"/>
            </a:pPr>
            <a:endParaRPr lang="en-US" sz="1400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5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2E6F-E5BE-46A5-BDCE-192A3548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ahnschrift" panose="020B0502040204020203" pitchFamily="34" charset="0"/>
              </a:rPr>
              <a:t>POWER PELLETS</a:t>
            </a:r>
            <a:br>
              <a:rPr lang="en-US" sz="4000" dirty="0">
                <a:latin typeface="Bahnschrift" panose="020B0502040204020203" pitchFamily="34" charset="0"/>
              </a:rPr>
            </a:b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AB031-1573-4140-94B2-6DD18C465E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13406-7FBC-43C1-A3CB-13009C68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158" y="810288"/>
            <a:ext cx="2661684" cy="34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4008A9E-F464-4BA8-A679-21D651094195}"/>
              </a:ext>
            </a:extLst>
          </p:cNvPr>
          <p:cNvSpPr txBox="1">
            <a:spLocks/>
          </p:cNvSpPr>
          <p:nvPr/>
        </p:nvSpPr>
        <p:spPr>
          <a:xfrm>
            <a:off x="574158" y="1146950"/>
            <a:ext cx="4867673" cy="294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Font typeface="Barlow Light"/>
              <a:buNone/>
            </a:pPr>
            <a:endParaRPr lang="en-US" sz="1400" b="0" i="0" dirty="0">
              <a:solidFill>
                <a:srgbClr val="090909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Segoe UI"/>
              </a:rPr>
              <a:t>Power pellets are special power that the pacman can acquire.</a:t>
            </a:r>
          </a:p>
          <a:p>
            <a:r>
              <a:rPr lang="en-US" sz="1400" dirty="0">
                <a:solidFill>
                  <a:srgbClr val="202122"/>
                </a:solidFill>
                <a:latin typeface="Segoe UI"/>
              </a:rPr>
              <a:t>Eating more number of dots in a level will cause a bonus item, this is a special power to appear in the maze.</a:t>
            </a:r>
          </a:p>
          <a:p>
            <a:r>
              <a:rPr lang="en-US" sz="1400" dirty="0">
                <a:solidFill>
                  <a:srgbClr val="202122"/>
                </a:solidFill>
                <a:latin typeface="Segoe UI"/>
              </a:rPr>
              <a:t>The power pellets are time bound.</a:t>
            </a:r>
          </a:p>
          <a:p>
            <a:pPr marL="285750" indent="-285750">
              <a:buChar char="•"/>
            </a:pPr>
            <a:endParaRPr lang="en-US" sz="1400" dirty="0">
              <a:solidFill>
                <a:srgbClr val="202122"/>
              </a:solidFill>
              <a:latin typeface="Segoe UI"/>
            </a:endParaRPr>
          </a:p>
          <a:p>
            <a:endParaRPr lang="en-US" sz="1400" dirty="0">
              <a:solidFill>
                <a:srgbClr val="09090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1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6232B-06FC-4377-BAF8-87FE5C9CD3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2E188-E58C-4879-B3C7-EA76795D6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" t="772" r="16795" b="30003"/>
          <a:stretch/>
        </p:blipFill>
        <p:spPr>
          <a:xfrm>
            <a:off x="671467" y="1410586"/>
            <a:ext cx="8012572" cy="291332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3F74B3-A401-49A8-AA9C-A5023368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</p:spPr>
        <p:txBody>
          <a:bodyPr/>
          <a:lstStyle/>
          <a:p>
            <a:r>
              <a:rPr lang="en-IN" sz="4000" dirty="0">
                <a:latin typeface="Bahnschrift" panose="020B0502040204020203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64983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F69B9-D68C-450F-8772-986205AEC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9BE96-D2DB-413A-8DCC-1F055A14D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20" b="19155"/>
          <a:stretch/>
        </p:blipFill>
        <p:spPr>
          <a:xfrm>
            <a:off x="188913" y="703001"/>
            <a:ext cx="8766173" cy="33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F705-D9AE-4F8F-B6A8-10D96E07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Bahnschrift" panose="020B0502040204020203" pitchFamily="34" charset="0"/>
              </a:rPr>
              <a:t>GUI IN SCRATCH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DDF7D-774C-490B-9D94-378540D03B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D8068-752D-4D09-9170-9B9C9BCA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951" y="1296722"/>
            <a:ext cx="3430339" cy="2696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52DB8-1D7B-4D60-93A8-43A2857C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0" y="1338199"/>
            <a:ext cx="4865114" cy="26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090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275</Words>
  <Application>Microsoft Office PowerPoint</Application>
  <PresentationFormat>On-screen Show (16:9)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Bahnschrift</vt:lpstr>
      <vt:lpstr>Barlow Light</vt:lpstr>
      <vt:lpstr>Arial</vt:lpstr>
      <vt:lpstr>-apple-system</vt:lpstr>
      <vt:lpstr>Segoe UI</vt:lpstr>
      <vt:lpstr>Raleway Thin</vt:lpstr>
      <vt:lpstr>Gaoler template</vt:lpstr>
      <vt:lpstr> PAC-MAN GAME USING FINITE AUTOMATA</vt:lpstr>
      <vt:lpstr>INTRODUCTION</vt:lpstr>
      <vt:lpstr>CHASE</vt:lpstr>
      <vt:lpstr>SCATTER</vt:lpstr>
      <vt:lpstr>PowerPoint Presentation</vt:lpstr>
      <vt:lpstr>POWER PELLETS </vt:lpstr>
      <vt:lpstr>IMPLEMENTATION</vt:lpstr>
      <vt:lpstr>PowerPoint Presentation</vt:lpstr>
      <vt:lpstr>GUI IN SCRATCH</vt:lpstr>
      <vt:lpstr>CONCLUSION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 Lekha Badam</dc:creator>
  <cp:lastModifiedBy>Virigineni Aishwarya</cp:lastModifiedBy>
  <cp:revision>101</cp:revision>
  <dcterms:modified xsi:type="dcterms:W3CDTF">2021-12-14T03:02:16Z</dcterms:modified>
</cp:coreProperties>
</file>