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22"/>
  </p:notesMasterIdLst>
  <p:handoutMasterIdLst>
    <p:handoutMasterId r:id="rId23"/>
  </p:handoutMasterIdLst>
  <p:sldIdLst>
    <p:sldId id="262" r:id="rId5"/>
    <p:sldId id="285" r:id="rId6"/>
    <p:sldId id="283" r:id="rId7"/>
    <p:sldId id="284" r:id="rId8"/>
    <p:sldId id="270" r:id="rId9"/>
    <p:sldId id="282" r:id="rId10"/>
    <p:sldId id="271" r:id="rId11"/>
    <p:sldId id="281" r:id="rId12"/>
    <p:sldId id="278" r:id="rId13"/>
    <p:sldId id="272" r:id="rId14"/>
    <p:sldId id="273" r:id="rId15"/>
    <p:sldId id="274" r:id="rId16"/>
    <p:sldId id="276" r:id="rId17"/>
    <p:sldId id="277" r:id="rId18"/>
    <p:sldId id="279" r:id="rId19"/>
    <p:sldId id="280"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ADB5D-C0C1-47C0-8674-067EBB1E2BC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E46662-2C23-4E62-BFB4-3678D4E768EE}">
      <dgm:prSet/>
      <dgm:spPr/>
      <dgm:t>
        <a:bodyPr/>
        <a:lstStyle/>
        <a:p>
          <a:r>
            <a:rPr lang="en-US" dirty="0"/>
            <a:t>Implementation of ticket reservation system</a:t>
          </a:r>
        </a:p>
      </dgm:t>
    </dgm:pt>
    <dgm:pt modelId="{A86C48D9-F92A-48E8-BB92-33E0B2911BEA}" type="parTrans" cxnId="{936B5F46-9ACA-4D1C-BE25-6882B15B41F3}">
      <dgm:prSet/>
      <dgm:spPr/>
      <dgm:t>
        <a:bodyPr/>
        <a:lstStyle/>
        <a:p>
          <a:endParaRPr lang="en-US"/>
        </a:p>
      </dgm:t>
    </dgm:pt>
    <dgm:pt modelId="{AF0087E5-3A73-44C5-B742-6D708435C706}" type="sibTrans" cxnId="{936B5F46-9ACA-4D1C-BE25-6882B15B41F3}">
      <dgm:prSet/>
      <dgm:spPr/>
      <dgm:t>
        <a:bodyPr/>
        <a:lstStyle/>
        <a:p>
          <a:endParaRPr lang="en-US"/>
        </a:p>
      </dgm:t>
    </dgm:pt>
    <dgm:pt modelId="{98AF3913-4044-4CDC-A073-06ACBA3FAA1E}">
      <dgm:prSet/>
      <dgm:spPr/>
      <dgm:t>
        <a:bodyPr/>
        <a:lstStyle/>
        <a:p>
          <a:r>
            <a:rPr lang="en-US" dirty="0"/>
            <a:t>FCFS scheduling</a:t>
          </a:r>
        </a:p>
      </dgm:t>
    </dgm:pt>
    <dgm:pt modelId="{FBFF7E10-C2D1-46EB-B3A5-A23EE49CB7A3}" type="parTrans" cxnId="{3CDC9C04-E9EC-4528-8BF9-8C5C0B93378E}">
      <dgm:prSet/>
      <dgm:spPr/>
      <dgm:t>
        <a:bodyPr/>
        <a:lstStyle/>
        <a:p>
          <a:endParaRPr lang="en-US"/>
        </a:p>
      </dgm:t>
    </dgm:pt>
    <dgm:pt modelId="{50F3C1AE-688A-4C2B-8D4F-6F19BB24A6DC}" type="sibTrans" cxnId="{3CDC9C04-E9EC-4528-8BF9-8C5C0B93378E}">
      <dgm:prSet/>
      <dgm:spPr/>
      <dgm:t>
        <a:bodyPr/>
        <a:lstStyle/>
        <a:p>
          <a:endParaRPr lang="en-US"/>
        </a:p>
      </dgm:t>
    </dgm:pt>
    <dgm:pt modelId="{9CC68F54-8440-4A37-A0C5-902882B219A3}">
      <dgm:prSet/>
      <dgm:spPr/>
      <dgm:t>
        <a:bodyPr/>
        <a:lstStyle/>
        <a:p>
          <a:r>
            <a:rPr lang="en-US" dirty="0"/>
            <a:t>Priority scheduling</a:t>
          </a:r>
        </a:p>
      </dgm:t>
    </dgm:pt>
    <dgm:pt modelId="{18740539-7597-4EB1-9462-32A706427090}" type="parTrans" cxnId="{AD9CD9D4-8E88-4012-BE99-E7BADB75CF68}">
      <dgm:prSet/>
      <dgm:spPr/>
      <dgm:t>
        <a:bodyPr/>
        <a:lstStyle/>
        <a:p>
          <a:endParaRPr lang="en-US"/>
        </a:p>
      </dgm:t>
    </dgm:pt>
    <dgm:pt modelId="{172A44C2-2B67-47D1-8296-0B1E05F37B94}" type="sibTrans" cxnId="{AD9CD9D4-8E88-4012-BE99-E7BADB75CF68}">
      <dgm:prSet/>
      <dgm:spPr/>
      <dgm:t>
        <a:bodyPr/>
        <a:lstStyle/>
        <a:p>
          <a:endParaRPr lang="en-US"/>
        </a:p>
      </dgm:t>
    </dgm:pt>
    <dgm:pt modelId="{825A182C-CE5D-4607-BE74-CDC80820428B}" type="pres">
      <dgm:prSet presAssocID="{590ADB5D-C0C1-47C0-8674-067EBB1E2BC5}" presName="root" presStyleCnt="0">
        <dgm:presLayoutVars>
          <dgm:dir/>
          <dgm:resizeHandles val="exact"/>
        </dgm:presLayoutVars>
      </dgm:prSet>
      <dgm:spPr/>
    </dgm:pt>
    <dgm:pt modelId="{13653818-FFC2-44F7-9337-6A0325ECD2A4}" type="pres">
      <dgm:prSet presAssocID="{69E46662-2C23-4E62-BFB4-3678D4E768EE}" presName="compNode" presStyleCnt="0"/>
      <dgm:spPr/>
    </dgm:pt>
    <dgm:pt modelId="{34226549-11E0-4AB6-ACE9-C7EB1F4A4F11}" type="pres">
      <dgm:prSet presAssocID="{69E46662-2C23-4E62-BFB4-3678D4E768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67BDCA3-DE3C-4E40-8A7C-8F53D2C9D70A}" type="pres">
      <dgm:prSet presAssocID="{69E46662-2C23-4E62-BFB4-3678D4E768EE}" presName="spaceRect" presStyleCnt="0"/>
      <dgm:spPr/>
    </dgm:pt>
    <dgm:pt modelId="{CCECDDCC-9BD2-4494-A97C-BAE3C5186750}" type="pres">
      <dgm:prSet presAssocID="{69E46662-2C23-4E62-BFB4-3678D4E768EE}" presName="textRect" presStyleLbl="revTx" presStyleIdx="0" presStyleCnt="3">
        <dgm:presLayoutVars>
          <dgm:chMax val="1"/>
          <dgm:chPref val="1"/>
        </dgm:presLayoutVars>
      </dgm:prSet>
      <dgm:spPr/>
    </dgm:pt>
    <dgm:pt modelId="{8E5FDD6E-7A4C-4C86-BAA7-820C76E0E6B0}" type="pres">
      <dgm:prSet presAssocID="{AF0087E5-3A73-44C5-B742-6D708435C706}" presName="sibTrans" presStyleCnt="0"/>
      <dgm:spPr/>
    </dgm:pt>
    <dgm:pt modelId="{4C20392E-F892-427F-8BC8-3D1BCD504C2D}" type="pres">
      <dgm:prSet presAssocID="{98AF3913-4044-4CDC-A073-06ACBA3FAA1E}" presName="compNode" presStyleCnt="0"/>
      <dgm:spPr/>
    </dgm:pt>
    <dgm:pt modelId="{6B7F7E28-7350-47AB-BC82-E0411E2981ED}" type="pres">
      <dgm:prSet presAssocID="{98AF3913-4044-4CDC-A073-06ACBA3FAA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D5410BB5-9EBA-4507-A035-84D403CA448C}" type="pres">
      <dgm:prSet presAssocID="{98AF3913-4044-4CDC-A073-06ACBA3FAA1E}" presName="spaceRect" presStyleCnt="0"/>
      <dgm:spPr/>
    </dgm:pt>
    <dgm:pt modelId="{588E2F02-6435-46E8-B79A-933AFA263E69}" type="pres">
      <dgm:prSet presAssocID="{98AF3913-4044-4CDC-A073-06ACBA3FAA1E}" presName="textRect" presStyleLbl="revTx" presStyleIdx="1" presStyleCnt="3">
        <dgm:presLayoutVars>
          <dgm:chMax val="1"/>
          <dgm:chPref val="1"/>
        </dgm:presLayoutVars>
      </dgm:prSet>
      <dgm:spPr/>
    </dgm:pt>
    <dgm:pt modelId="{E4668F7A-F272-44A9-8C26-AF00B88AE58D}" type="pres">
      <dgm:prSet presAssocID="{50F3C1AE-688A-4C2B-8D4F-6F19BB24A6DC}" presName="sibTrans" presStyleCnt="0"/>
      <dgm:spPr/>
    </dgm:pt>
    <dgm:pt modelId="{E2CA6876-0105-4EA3-8B46-2C88781F59A3}" type="pres">
      <dgm:prSet presAssocID="{9CC68F54-8440-4A37-A0C5-902882B219A3}" presName="compNode" presStyleCnt="0"/>
      <dgm:spPr/>
    </dgm:pt>
    <dgm:pt modelId="{8D350967-A6BE-4E5E-A48C-441F11936E61}" type="pres">
      <dgm:prSet presAssocID="{9CC68F54-8440-4A37-A0C5-902882B219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5685575-04C5-4217-B480-7BAD7ACD48D2}" type="pres">
      <dgm:prSet presAssocID="{9CC68F54-8440-4A37-A0C5-902882B219A3}" presName="spaceRect" presStyleCnt="0"/>
      <dgm:spPr/>
    </dgm:pt>
    <dgm:pt modelId="{9AA1B76A-21A6-492B-A5FD-FB17599D7DF4}" type="pres">
      <dgm:prSet presAssocID="{9CC68F54-8440-4A37-A0C5-902882B219A3}" presName="textRect" presStyleLbl="revTx" presStyleIdx="2" presStyleCnt="3">
        <dgm:presLayoutVars>
          <dgm:chMax val="1"/>
          <dgm:chPref val="1"/>
        </dgm:presLayoutVars>
      </dgm:prSet>
      <dgm:spPr/>
    </dgm:pt>
  </dgm:ptLst>
  <dgm:cxnLst>
    <dgm:cxn modelId="{3CDC9C04-E9EC-4528-8BF9-8C5C0B93378E}" srcId="{590ADB5D-C0C1-47C0-8674-067EBB1E2BC5}" destId="{98AF3913-4044-4CDC-A073-06ACBA3FAA1E}" srcOrd="1" destOrd="0" parTransId="{FBFF7E10-C2D1-46EB-B3A5-A23EE49CB7A3}" sibTransId="{50F3C1AE-688A-4C2B-8D4F-6F19BB24A6DC}"/>
    <dgm:cxn modelId="{936B5F46-9ACA-4D1C-BE25-6882B15B41F3}" srcId="{590ADB5D-C0C1-47C0-8674-067EBB1E2BC5}" destId="{69E46662-2C23-4E62-BFB4-3678D4E768EE}" srcOrd="0" destOrd="0" parTransId="{A86C48D9-F92A-48E8-BB92-33E0B2911BEA}" sibTransId="{AF0087E5-3A73-44C5-B742-6D708435C706}"/>
    <dgm:cxn modelId="{42FF9651-9BB1-4BD6-9E5E-E562D8B74489}" type="presOf" srcId="{590ADB5D-C0C1-47C0-8674-067EBB1E2BC5}" destId="{825A182C-CE5D-4607-BE74-CDC80820428B}" srcOrd="0" destOrd="0" presId="urn:microsoft.com/office/officeart/2018/2/layout/IconLabelList"/>
    <dgm:cxn modelId="{30F60D98-808E-4082-95CD-5D71A5AD7039}" type="presOf" srcId="{98AF3913-4044-4CDC-A073-06ACBA3FAA1E}" destId="{588E2F02-6435-46E8-B79A-933AFA263E69}" srcOrd="0" destOrd="0" presId="urn:microsoft.com/office/officeart/2018/2/layout/IconLabelList"/>
    <dgm:cxn modelId="{AD9CD9D4-8E88-4012-BE99-E7BADB75CF68}" srcId="{590ADB5D-C0C1-47C0-8674-067EBB1E2BC5}" destId="{9CC68F54-8440-4A37-A0C5-902882B219A3}" srcOrd="2" destOrd="0" parTransId="{18740539-7597-4EB1-9462-32A706427090}" sibTransId="{172A44C2-2B67-47D1-8296-0B1E05F37B94}"/>
    <dgm:cxn modelId="{5BF15ADC-A634-44C7-BEF9-B74CB9FC161D}" type="presOf" srcId="{69E46662-2C23-4E62-BFB4-3678D4E768EE}" destId="{CCECDDCC-9BD2-4494-A97C-BAE3C5186750}" srcOrd="0" destOrd="0" presId="urn:microsoft.com/office/officeart/2018/2/layout/IconLabelList"/>
    <dgm:cxn modelId="{656854F5-0196-4BAC-9E4E-731E51A918A0}" type="presOf" srcId="{9CC68F54-8440-4A37-A0C5-902882B219A3}" destId="{9AA1B76A-21A6-492B-A5FD-FB17599D7DF4}" srcOrd="0" destOrd="0" presId="urn:microsoft.com/office/officeart/2018/2/layout/IconLabelList"/>
    <dgm:cxn modelId="{2CE4E8D9-058A-4E25-B9F4-1339274A337B}" type="presParOf" srcId="{825A182C-CE5D-4607-BE74-CDC80820428B}" destId="{13653818-FFC2-44F7-9337-6A0325ECD2A4}" srcOrd="0" destOrd="0" presId="urn:microsoft.com/office/officeart/2018/2/layout/IconLabelList"/>
    <dgm:cxn modelId="{E57F2459-7687-44DD-B19C-6304A573BAAD}" type="presParOf" srcId="{13653818-FFC2-44F7-9337-6A0325ECD2A4}" destId="{34226549-11E0-4AB6-ACE9-C7EB1F4A4F11}" srcOrd="0" destOrd="0" presId="urn:microsoft.com/office/officeart/2018/2/layout/IconLabelList"/>
    <dgm:cxn modelId="{7B9D463E-EA84-4D54-88A9-E283BB1ECFA7}" type="presParOf" srcId="{13653818-FFC2-44F7-9337-6A0325ECD2A4}" destId="{967BDCA3-DE3C-4E40-8A7C-8F53D2C9D70A}" srcOrd="1" destOrd="0" presId="urn:microsoft.com/office/officeart/2018/2/layout/IconLabelList"/>
    <dgm:cxn modelId="{DF946EE7-FFD6-4B50-8902-3463FFA6E20A}" type="presParOf" srcId="{13653818-FFC2-44F7-9337-6A0325ECD2A4}" destId="{CCECDDCC-9BD2-4494-A97C-BAE3C5186750}" srcOrd="2" destOrd="0" presId="urn:microsoft.com/office/officeart/2018/2/layout/IconLabelList"/>
    <dgm:cxn modelId="{3018CF53-4054-4957-9DA7-8F2A26EAE693}" type="presParOf" srcId="{825A182C-CE5D-4607-BE74-CDC80820428B}" destId="{8E5FDD6E-7A4C-4C86-BAA7-820C76E0E6B0}" srcOrd="1" destOrd="0" presId="urn:microsoft.com/office/officeart/2018/2/layout/IconLabelList"/>
    <dgm:cxn modelId="{251425E0-037D-47C6-A17A-C5E966EF6E8E}" type="presParOf" srcId="{825A182C-CE5D-4607-BE74-CDC80820428B}" destId="{4C20392E-F892-427F-8BC8-3D1BCD504C2D}" srcOrd="2" destOrd="0" presId="urn:microsoft.com/office/officeart/2018/2/layout/IconLabelList"/>
    <dgm:cxn modelId="{1A7285C3-7FA1-4DA7-9F93-81E16C1AAD0D}" type="presParOf" srcId="{4C20392E-F892-427F-8BC8-3D1BCD504C2D}" destId="{6B7F7E28-7350-47AB-BC82-E0411E2981ED}" srcOrd="0" destOrd="0" presId="urn:microsoft.com/office/officeart/2018/2/layout/IconLabelList"/>
    <dgm:cxn modelId="{32E0997A-2084-4E2B-A48D-8454098DA48F}" type="presParOf" srcId="{4C20392E-F892-427F-8BC8-3D1BCD504C2D}" destId="{D5410BB5-9EBA-4507-A035-84D403CA448C}" srcOrd="1" destOrd="0" presId="urn:microsoft.com/office/officeart/2018/2/layout/IconLabelList"/>
    <dgm:cxn modelId="{B2F0DFC1-EE2B-48AE-8F72-8054977537F9}" type="presParOf" srcId="{4C20392E-F892-427F-8BC8-3D1BCD504C2D}" destId="{588E2F02-6435-46E8-B79A-933AFA263E69}" srcOrd="2" destOrd="0" presId="urn:microsoft.com/office/officeart/2018/2/layout/IconLabelList"/>
    <dgm:cxn modelId="{68DAA29D-8AF7-4E95-ACDF-22BA5356474D}" type="presParOf" srcId="{825A182C-CE5D-4607-BE74-CDC80820428B}" destId="{E4668F7A-F272-44A9-8C26-AF00B88AE58D}" srcOrd="3" destOrd="0" presId="urn:microsoft.com/office/officeart/2018/2/layout/IconLabelList"/>
    <dgm:cxn modelId="{2D821A0A-E725-4CE9-B0AB-4D6B2D13CEDA}" type="presParOf" srcId="{825A182C-CE5D-4607-BE74-CDC80820428B}" destId="{E2CA6876-0105-4EA3-8B46-2C88781F59A3}" srcOrd="4" destOrd="0" presId="urn:microsoft.com/office/officeart/2018/2/layout/IconLabelList"/>
    <dgm:cxn modelId="{973FC6ED-DFBF-48A6-8B9F-A0AAC4660153}" type="presParOf" srcId="{E2CA6876-0105-4EA3-8B46-2C88781F59A3}" destId="{8D350967-A6BE-4E5E-A48C-441F11936E61}" srcOrd="0" destOrd="0" presId="urn:microsoft.com/office/officeart/2018/2/layout/IconLabelList"/>
    <dgm:cxn modelId="{062B0D25-96B0-4DE0-9208-1F4287E25CF9}" type="presParOf" srcId="{E2CA6876-0105-4EA3-8B46-2C88781F59A3}" destId="{15685575-04C5-4217-B480-7BAD7ACD48D2}" srcOrd="1" destOrd="0" presId="urn:microsoft.com/office/officeart/2018/2/layout/IconLabelList"/>
    <dgm:cxn modelId="{6712C041-ACF1-415D-8DA8-0315EA7E8A7E}" type="presParOf" srcId="{E2CA6876-0105-4EA3-8B46-2C88781F59A3}" destId="{9AA1B76A-21A6-492B-A5FD-FB17599D7DF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CBFF4-046B-4F1A-AF2F-D44487861B8D}"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23E7B7A-02F2-4027-A4ED-C637AA33AACF}">
      <dgm:prSet/>
      <dgm:spPr/>
      <dgm:t>
        <a:bodyPr/>
        <a:lstStyle/>
        <a:p>
          <a:r>
            <a:rPr lang="en-US" dirty="0"/>
            <a:t>Non-Preemptive </a:t>
          </a:r>
        </a:p>
      </dgm:t>
    </dgm:pt>
    <dgm:pt modelId="{A331E91B-2F78-492F-B768-9070F5AF2201}" type="parTrans" cxnId="{F3E254A6-F47E-48E0-9254-CAA788BA3460}">
      <dgm:prSet/>
      <dgm:spPr/>
      <dgm:t>
        <a:bodyPr/>
        <a:lstStyle/>
        <a:p>
          <a:endParaRPr lang="en-US"/>
        </a:p>
      </dgm:t>
    </dgm:pt>
    <dgm:pt modelId="{8DD135E9-5654-4C86-A8CB-62F0AE214E40}" type="sibTrans" cxnId="{F3E254A6-F47E-48E0-9254-CAA788BA3460}">
      <dgm:prSet/>
      <dgm:spPr/>
      <dgm:t>
        <a:bodyPr/>
        <a:lstStyle/>
        <a:p>
          <a:endParaRPr lang="en-US"/>
        </a:p>
      </dgm:t>
    </dgm:pt>
    <dgm:pt modelId="{77C10F9B-0A27-4921-9A18-CDD26D910606}">
      <dgm:prSet/>
      <dgm:spPr/>
      <dgm:t>
        <a:bodyPr/>
        <a:lstStyle/>
        <a:p>
          <a:r>
            <a:rPr lang="en-US"/>
            <a:t>Preemptive</a:t>
          </a:r>
        </a:p>
      </dgm:t>
    </dgm:pt>
    <dgm:pt modelId="{44BC59C4-C3ED-47D1-A85A-B14A11C775BB}" type="parTrans" cxnId="{894E80B1-D729-4808-B426-57D4FC05814D}">
      <dgm:prSet/>
      <dgm:spPr/>
      <dgm:t>
        <a:bodyPr/>
        <a:lstStyle/>
        <a:p>
          <a:endParaRPr lang="en-US"/>
        </a:p>
      </dgm:t>
    </dgm:pt>
    <dgm:pt modelId="{4D981863-9DF8-419C-8655-77D9D9109932}" type="sibTrans" cxnId="{894E80B1-D729-4808-B426-57D4FC05814D}">
      <dgm:prSet/>
      <dgm:spPr/>
      <dgm:t>
        <a:bodyPr/>
        <a:lstStyle/>
        <a:p>
          <a:endParaRPr lang="en-US"/>
        </a:p>
      </dgm:t>
    </dgm:pt>
    <dgm:pt modelId="{8516077F-D512-4EA4-AD0D-8F9F530EEB53}" type="pres">
      <dgm:prSet presAssocID="{6F6CBFF4-046B-4F1A-AF2F-D44487861B8D}" presName="hierChild1" presStyleCnt="0">
        <dgm:presLayoutVars>
          <dgm:chPref val="1"/>
          <dgm:dir/>
          <dgm:animOne val="branch"/>
          <dgm:animLvl val="lvl"/>
          <dgm:resizeHandles/>
        </dgm:presLayoutVars>
      </dgm:prSet>
      <dgm:spPr/>
    </dgm:pt>
    <dgm:pt modelId="{7EF710C9-946C-401A-9D05-D4BE2A536AFF}" type="pres">
      <dgm:prSet presAssocID="{123E7B7A-02F2-4027-A4ED-C637AA33AACF}" presName="hierRoot1" presStyleCnt="0"/>
      <dgm:spPr/>
    </dgm:pt>
    <dgm:pt modelId="{61EF2C4C-F040-4A8A-87EB-3735F25E970D}" type="pres">
      <dgm:prSet presAssocID="{123E7B7A-02F2-4027-A4ED-C637AA33AACF}" presName="composite" presStyleCnt="0"/>
      <dgm:spPr/>
    </dgm:pt>
    <dgm:pt modelId="{0063CE04-972A-43E7-A0C1-2A07A6C56DB4}" type="pres">
      <dgm:prSet presAssocID="{123E7B7A-02F2-4027-A4ED-C637AA33AACF}" presName="background" presStyleLbl="node0" presStyleIdx="0" presStyleCnt="2"/>
      <dgm:spPr/>
    </dgm:pt>
    <dgm:pt modelId="{14ABAAD9-66D0-4BFA-B7DA-53540D2A62FB}" type="pres">
      <dgm:prSet presAssocID="{123E7B7A-02F2-4027-A4ED-C637AA33AACF}" presName="text" presStyleLbl="fgAcc0" presStyleIdx="0" presStyleCnt="2">
        <dgm:presLayoutVars>
          <dgm:chPref val="3"/>
        </dgm:presLayoutVars>
      </dgm:prSet>
      <dgm:spPr/>
    </dgm:pt>
    <dgm:pt modelId="{2DE65400-8530-4396-9442-A1F3E9AA49DA}" type="pres">
      <dgm:prSet presAssocID="{123E7B7A-02F2-4027-A4ED-C637AA33AACF}" presName="hierChild2" presStyleCnt="0"/>
      <dgm:spPr/>
    </dgm:pt>
    <dgm:pt modelId="{7F7D0CC7-D94B-4314-8C40-39AB987617F0}" type="pres">
      <dgm:prSet presAssocID="{77C10F9B-0A27-4921-9A18-CDD26D910606}" presName="hierRoot1" presStyleCnt="0"/>
      <dgm:spPr/>
    </dgm:pt>
    <dgm:pt modelId="{1B937A9F-7280-4FAA-8AF0-7BE744FB94D3}" type="pres">
      <dgm:prSet presAssocID="{77C10F9B-0A27-4921-9A18-CDD26D910606}" presName="composite" presStyleCnt="0"/>
      <dgm:spPr/>
    </dgm:pt>
    <dgm:pt modelId="{AB1E55BB-9ABF-4C86-BFDA-460149F85436}" type="pres">
      <dgm:prSet presAssocID="{77C10F9B-0A27-4921-9A18-CDD26D910606}" presName="background" presStyleLbl="node0" presStyleIdx="1" presStyleCnt="2"/>
      <dgm:spPr/>
    </dgm:pt>
    <dgm:pt modelId="{3B1BAFB7-2CC4-435B-AFE1-7C1367065BF1}" type="pres">
      <dgm:prSet presAssocID="{77C10F9B-0A27-4921-9A18-CDD26D910606}" presName="text" presStyleLbl="fgAcc0" presStyleIdx="1" presStyleCnt="2">
        <dgm:presLayoutVars>
          <dgm:chPref val="3"/>
        </dgm:presLayoutVars>
      </dgm:prSet>
      <dgm:spPr/>
    </dgm:pt>
    <dgm:pt modelId="{26B62AB3-1CC8-4420-92B1-64D19B2987A8}" type="pres">
      <dgm:prSet presAssocID="{77C10F9B-0A27-4921-9A18-CDD26D910606}" presName="hierChild2" presStyleCnt="0"/>
      <dgm:spPr/>
    </dgm:pt>
  </dgm:ptLst>
  <dgm:cxnLst>
    <dgm:cxn modelId="{5B737C54-3636-41E5-8B96-4E2391B03BE1}" type="presOf" srcId="{6F6CBFF4-046B-4F1A-AF2F-D44487861B8D}" destId="{8516077F-D512-4EA4-AD0D-8F9F530EEB53}" srcOrd="0" destOrd="0" presId="urn:microsoft.com/office/officeart/2005/8/layout/hierarchy1"/>
    <dgm:cxn modelId="{1BECAB7B-E3B5-42DF-8A5F-4ABB4A02D0CA}" type="presOf" srcId="{77C10F9B-0A27-4921-9A18-CDD26D910606}" destId="{3B1BAFB7-2CC4-435B-AFE1-7C1367065BF1}" srcOrd="0" destOrd="0" presId="urn:microsoft.com/office/officeart/2005/8/layout/hierarchy1"/>
    <dgm:cxn modelId="{F3E254A6-F47E-48E0-9254-CAA788BA3460}" srcId="{6F6CBFF4-046B-4F1A-AF2F-D44487861B8D}" destId="{123E7B7A-02F2-4027-A4ED-C637AA33AACF}" srcOrd="0" destOrd="0" parTransId="{A331E91B-2F78-492F-B768-9070F5AF2201}" sibTransId="{8DD135E9-5654-4C86-A8CB-62F0AE214E40}"/>
    <dgm:cxn modelId="{894E80B1-D729-4808-B426-57D4FC05814D}" srcId="{6F6CBFF4-046B-4F1A-AF2F-D44487861B8D}" destId="{77C10F9B-0A27-4921-9A18-CDD26D910606}" srcOrd="1" destOrd="0" parTransId="{44BC59C4-C3ED-47D1-A85A-B14A11C775BB}" sibTransId="{4D981863-9DF8-419C-8655-77D9D9109932}"/>
    <dgm:cxn modelId="{2AC627D9-B883-4DE0-AB63-5B237DDAD5E3}" type="presOf" srcId="{123E7B7A-02F2-4027-A4ED-C637AA33AACF}" destId="{14ABAAD9-66D0-4BFA-B7DA-53540D2A62FB}" srcOrd="0" destOrd="0" presId="urn:microsoft.com/office/officeart/2005/8/layout/hierarchy1"/>
    <dgm:cxn modelId="{625F371E-BE03-4659-91AA-5F6BF4CAC575}" type="presParOf" srcId="{8516077F-D512-4EA4-AD0D-8F9F530EEB53}" destId="{7EF710C9-946C-401A-9D05-D4BE2A536AFF}" srcOrd="0" destOrd="0" presId="urn:microsoft.com/office/officeart/2005/8/layout/hierarchy1"/>
    <dgm:cxn modelId="{1236585B-FF6C-4048-A5E6-27AB05BBBE85}" type="presParOf" srcId="{7EF710C9-946C-401A-9D05-D4BE2A536AFF}" destId="{61EF2C4C-F040-4A8A-87EB-3735F25E970D}" srcOrd="0" destOrd="0" presId="urn:microsoft.com/office/officeart/2005/8/layout/hierarchy1"/>
    <dgm:cxn modelId="{3DF92A05-FB3A-4BCF-95AE-D62826CCADAF}" type="presParOf" srcId="{61EF2C4C-F040-4A8A-87EB-3735F25E970D}" destId="{0063CE04-972A-43E7-A0C1-2A07A6C56DB4}" srcOrd="0" destOrd="0" presId="urn:microsoft.com/office/officeart/2005/8/layout/hierarchy1"/>
    <dgm:cxn modelId="{481548A9-6D31-479D-9311-652EE0EFA142}" type="presParOf" srcId="{61EF2C4C-F040-4A8A-87EB-3735F25E970D}" destId="{14ABAAD9-66D0-4BFA-B7DA-53540D2A62FB}" srcOrd="1" destOrd="0" presId="urn:microsoft.com/office/officeart/2005/8/layout/hierarchy1"/>
    <dgm:cxn modelId="{635C6A73-2AC7-4303-B883-8BB70950278D}" type="presParOf" srcId="{7EF710C9-946C-401A-9D05-D4BE2A536AFF}" destId="{2DE65400-8530-4396-9442-A1F3E9AA49DA}" srcOrd="1" destOrd="0" presId="urn:microsoft.com/office/officeart/2005/8/layout/hierarchy1"/>
    <dgm:cxn modelId="{2EA1F414-7740-4F4F-B09B-02A9D4F87FF1}" type="presParOf" srcId="{8516077F-D512-4EA4-AD0D-8F9F530EEB53}" destId="{7F7D0CC7-D94B-4314-8C40-39AB987617F0}" srcOrd="1" destOrd="0" presId="urn:microsoft.com/office/officeart/2005/8/layout/hierarchy1"/>
    <dgm:cxn modelId="{729C596E-EFE5-4AF3-AF58-15D9A592E176}" type="presParOf" srcId="{7F7D0CC7-D94B-4314-8C40-39AB987617F0}" destId="{1B937A9F-7280-4FAA-8AF0-7BE744FB94D3}" srcOrd="0" destOrd="0" presId="urn:microsoft.com/office/officeart/2005/8/layout/hierarchy1"/>
    <dgm:cxn modelId="{86101A7E-B9B7-4378-9327-A894EC49036A}" type="presParOf" srcId="{1B937A9F-7280-4FAA-8AF0-7BE744FB94D3}" destId="{AB1E55BB-9ABF-4C86-BFDA-460149F85436}" srcOrd="0" destOrd="0" presId="urn:microsoft.com/office/officeart/2005/8/layout/hierarchy1"/>
    <dgm:cxn modelId="{F4B1E724-7FFA-4004-8CCA-DF70330359A3}" type="presParOf" srcId="{1B937A9F-7280-4FAA-8AF0-7BE744FB94D3}" destId="{3B1BAFB7-2CC4-435B-AFE1-7C1367065BF1}" srcOrd="1" destOrd="0" presId="urn:microsoft.com/office/officeart/2005/8/layout/hierarchy1"/>
    <dgm:cxn modelId="{B8161105-EA25-4794-89DD-B67FCB8D8DEA}" type="presParOf" srcId="{7F7D0CC7-D94B-4314-8C40-39AB987617F0}" destId="{26B62AB3-1CC8-4420-92B1-64D19B2987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26549-11E0-4AB6-ACE9-C7EB1F4A4F11}">
      <dsp:nvSpPr>
        <dsp:cNvPr id="0" name=""/>
        <dsp:cNvSpPr/>
      </dsp:nvSpPr>
      <dsp:spPr>
        <a:xfrm>
          <a:off x="1014450" y="525476"/>
          <a:ext cx="1265962" cy="1265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ECDDCC-9BD2-4494-A97C-BAE3C5186750}">
      <dsp:nvSpPr>
        <dsp:cNvPr id="0" name=""/>
        <dsp:cNvSpPr/>
      </dsp:nvSpPr>
      <dsp:spPr>
        <a:xfrm>
          <a:off x="240806" y="214195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Implementation of ticket reservation system</a:t>
          </a:r>
        </a:p>
      </dsp:txBody>
      <dsp:txXfrm>
        <a:off x="240806" y="2141959"/>
        <a:ext cx="2813250" cy="720000"/>
      </dsp:txXfrm>
    </dsp:sp>
    <dsp:sp modelId="{6B7F7E28-7350-47AB-BC82-E0411E2981ED}">
      <dsp:nvSpPr>
        <dsp:cNvPr id="0" name=""/>
        <dsp:cNvSpPr/>
      </dsp:nvSpPr>
      <dsp:spPr>
        <a:xfrm>
          <a:off x="4320018" y="525476"/>
          <a:ext cx="1265962" cy="1265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8E2F02-6435-46E8-B79A-933AFA263E69}">
      <dsp:nvSpPr>
        <dsp:cNvPr id="0" name=""/>
        <dsp:cNvSpPr/>
      </dsp:nvSpPr>
      <dsp:spPr>
        <a:xfrm>
          <a:off x="3546375" y="214195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FCFS scheduling</a:t>
          </a:r>
        </a:p>
      </dsp:txBody>
      <dsp:txXfrm>
        <a:off x="3546375" y="2141959"/>
        <a:ext cx="2813250" cy="720000"/>
      </dsp:txXfrm>
    </dsp:sp>
    <dsp:sp modelId="{8D350967-A6BE-4E5E-A48C-441F11936E61}">
      <dsp:nvSpPr>
        <dsp:cNvPr id="0" name=""/>
        <dsp:cNvSpPr/>
      </dsp:nvSpPr>
      <dsp:spPr>
        <a:xfrm>
          <a:off x="7625587" y="525476"/>
          <a:ext cx="1265962" cy="1265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A1B76A-21A6-492B-A5FD-FB17599D7DF4}">
      <dsp:nvSpPr>
        <dsp:cNvPr id="0" name=""/>
        <dsp:cNvSpPr/>
      </dsp:nvSpPr>
      <dsp:spPr>
        <a:xfrm>
          <a:off x="6851943" y="2141959"/>
          <a:ext cx="2813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Priority scheduling</a:t>
          </a:r>
        </a:p>
      </dsp:txBody>
      <dsp:txXfrm>
        <a:off x="6851943" y="2141959"/>
        <a:ext cx="2813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3CE04-972A-43E7-A0C1-2A07A6C56DB4}">
      <dsp:nvSpPr>
        <dsp:cNvPr id="0" name=""/>
        <dsp:cNvSpPr/>
      </dsp:nvSpPr>
      <dsp:spPr>
        <a:xfrm>
          <a:off x="1211" y="20581"/>
          <a:ext cx="4252004" cy="2700022"/>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14ABAAD9-66D0-4BFA-B7DA-53540D2A62FB}">
      <dsp:nvSpPr>
        <dsp:cNvPr id="0" name=""/>
        <dsp:cNvSpPr/>
      </dsp:nvSpPr>
      <dsp:spPr>
        <a:xfrm>
          <a:off x="473656" y="469404"/>
          <a:ext cx="4252004" cy="270002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Non-Preemptive </a:t>
          </a:r>
        </a:p>
      </dsp:txBody>
      <dsp:txXfrm>
        <a:off x="552737" y="548485"/>
        <a:ext cx="4093842" cy="2541860"/>
      </dsp:txXfrm>
    </dsp:sp>
    <dsp:sp modelId="{AB1E55BB-9ABF-4C86-BFDA-460149F85436}">
      <dsp:nvSpPr>
        <dsp:cNvPr id="0" name=""/>
        <dsp:cNvSpPr/>
      </dsp:nvSpPr>
      <dsp:spPr>
        <a:xfrm>
          <a:off x="5198105" y="20581"/>
          <a:ext cx="4252004" cy="2700022"/>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3B1BAFB7-2CC4-435B-AFE1-7C1367065BF1}">
      <dsp:nvSpPr>
        <dsp:cNvPr id="0" name=""/>
        <dsp:cNvSpPr/>
      </dsp:nvSpPr>
      <dsp:spPr>
        <a:xfrm>
          <a:off x="5670550" y="469404"/>
          <a:ext cx="4252004" cy="270002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Preemptive</a:t>
          </a:r>
        </a:p>
      </dsp:txBody>
      <dsp:txXfrm>
        <a:off x="5749631" y="548485"/>
        <a:ext cx="4093842" cy="25418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12/16/2020</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12/16/2020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17</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401288"/>
            <a:ext cx="7611024" cy="2553172"/>
          </a:xfrm>
        </p:spPr>
        <p:txBody>
          <a:bodyPr anchor="ctr">
            <a:noAutofit/>
          </a:bodyPr>
          <a:lstStyle/>
          <a:p>
            <a:pPr algn="l"/>
            <a:r>
              <a:rPr lang="en-US" sz="4400" b="1" dirty="0"/>
              <a:t>TICKET RESERVATION SYSTEM USING SCHEDULING ALGORITHMS</a:t>
            </a:r>
          </a:p>
        </p:txBody>
      </p:sp>
      <p:pic>
        <p:nvPicPr>
          <p:cNvPr id="4" name="Picture 3" descr="A picture containing logo&#10;&#10;Description automatically generated">
            <a:extLst>
              <a:ext uri="{FF2B5EF4-FFF2-40B4-BE49-F238E27FC236}">
                <a16:creationId xmlns:a16="http://schemas.microsoft.com/office/drawing/2014/main" id="{987A2B44-6A24-4A4E-B286-654EFEAADB0A}"/>
              </a:ext>
            </a:extLst>
          </p:cNvPr>
          <p:cNvPicPr>
            <a:picLocks noChangeAspect="1"/>
          </p:cNvPicPr>
          <p:nvPr/>
        </p:nvPicPr>
        <p:blipFill>
          <a:blip r:embed="rId4"/>
          <a:stretch>
            <a:fillRect/>
          </a:stretch>
        </p:blipFill>
        <p:spPr>
          <a:xfrm>
            <a:off x="8848907" y="-26633"/>
            <a:ext cx="3343094" cy="923330"/>
          </a:xfrm>
          <a:prstGeom prst="rect">
            <a:avLst/>
          </a:prstGeom>
        </p:spPr>
      </p:pic>
      <p:sp>
        <p:nvSpPr>
          <p:cNvPr id="5" name="TextBox 4">
            <a:extLst>
              <a:ext uri="{FF2B5EF4-FFF2-40B4-BE49-F238E27FC236}">
                <a16:creationId xmlns:a16="http://schemas.microsoft.com/office/drawing/2014/main" id="{391DAD07-0189-4610-9B9C-19B8E6556BCD}"/>
              </a:ext>
            </a:extLst>
          </p:cNvPr>
          <p:cNvSpPr txBox="1"/>
          <p:nvPr/>
        </p:nvSpPr>
        <p:spPr>
          <a:xfrm>
            <a:off x="6676008" y="4057095"/>
            <a:ext cx="5140172" cy="1569660"/>
          </a:xfrm>
          <a:prstGeom prst="rect">
            <a:avLst/>
          </a:prstGeom>
          <a:noFill/>
        </p:spPr>
        <p:txBody>
          <a:bodyPr wrap="square" rtlCol="0">
            <a:spAutoFit/>
          </a:bodyPr>
          <a:lstStyle/>
          <a:p>
            <a:r>
              <a:rPr lang="en-US" sz="2400" b="1" dirty="0"/>
              <a:t>TEAM TYRANT</a:t>
            </a:r>
          </a:p>
          <a:p>
            <a:endParaRPr lang="en-US" dirty="0"/>
          </a:p>
          <a:p>
            <a:r>
              <a:rPr lang="en-US" dirty="0"/>
              <a:t>M.TANUJ                                              AIE19041</a:t>
            </a:r>
          </a:p>
          <a:p>
            <a:r>
              <a:rPr lang="en-US" dirty="0"/>
              <a:t>P.AKHIL                                                AIE19049</a:t>
            </a:r>
          </a:p>
          <a:p>
            <a:r>
              <a:rPr lang="en-US" dirty="0"/>
              <a:t>V.AISHWARYA                                     AIE19068</a:t>
            </a:r>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0024-1DD4-48ED-BED5-DC0D85088716}"/>
              </a:ext>
            </a:extLst>
          </p:cNvPr>
          <p:cNvSpPr>
            <a:spLocks noGrp="1"/>
          </p:cNvSpPr>
          <p:nvPr>
            <p:ph type="title"/>
          </p:nvPr>
        </p:nvSpPr>
        <p:spPr>
          <a:xfrm>
            <a:off x="7578476" y="0"/>
            <a:ext cx="4157803" cy="651029"/>
          </a:xfrm>
        </p:spPr>
        <p:txBody>
          <a:bodyPr vert="horz" lIns="91440" tIns="45720" rIns="91440" bIns="45720" rtlCol="0" anchor="b">
            <a:normAutofit fontScale="90000"/>
          </a:bodyPr>
          <a:lstStyle/>
          <a:p>
            <a:pPr algn="ctr"/>
            <a:r>
              <a:rPr lang="en-US" sz="4100" dirty="0">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Implementation </a:t>
            </a:r>
          </a:p>
        </p:txBody>
      </p:sp>
      <p:sp>
        <p:nvSpPr>
          <p:cNvPr id="31" name="Rounded Rectangle 7">
            <a:extLst>
              <a:ext uri="{FF2B5EF4-FFF2-40B4-BE49-F238E27FC236}">
                <a16:creationId xmlns:a16="http://schemas.microsoft.com/office/drawing/2014/main" id="{9DAC9F73-F9E1-419D-8673-AF4E754CE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7EEB0F-6CA5-4FBE-8588-9CC6DF3EADBC}"/>
              </a:ext>
            </a:extLst>
          </p:cNvPr>
          <p:cNvPicPr/>
          <p:nvPr/>
        </p:nvPicPr>
        <p:blipFill>
          <a:blip r:embed="rId3"/>
          <a:stretch>
            <a:fillRect/>
          </a:stretch>
        </p:blipFill>
        <p:spPr>
          <a:xfrm>
            <a:off x="658290" y="620719"/>
            <a:ext cx="8920716" cy="5744569"/>
          </a:xfrm>
          <a:prstGeom prst="rect">
            <a:avLst/>
          </a:prstGeom>
        </p:spPr>
      </p:pic>
    </p:spTree>
    <p:extLst>
      <p:ext uri="{BB962C8B-B14F-4D97-AF65-F5344CB8AC3E}">
        <p14:creationId xmlns:p14="http://schemas.microsoft.com/office/powerpoint/2010/main" val="334847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BEBCEE-0CBD-4291-957E-E8365EC9BAC2}"/>
              </a:ext>
            </a:extLst>
          </p:cNvPr>
          <p:cNvPicPr/>
          <p:nvPr/>
        </p:nvPicPr>
        <p:blipFill>
          <a:blip r:embed="rId2"/>
          <a:stretch>
            <a:fillRect/>
          </a:stretch>
        </p:blipFill>
        <p:spPr>
          <a:xfrm>
            <a:off x="1035357" y="606658"/>
            <a:ext cx="10121285" cy="5820775"/>
          </a:xfrm>
          <a:prstGeom prst="rect">
            <a:avLst/>
          </a:prstGeom>
        </p:spPr>
      </p:pic>
    </p:spTree>
    <p:extLst>
      <p:ext uri="{BB962C8B-B14F-4D97-AF65-F5344CB8AC3E}">
        <p14:creationId xmlns:p14="http://schemas.microsoft.com/office/powerpoint/2010/main" val="370749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F6113-95C3-4F92-9A86-E2C485DEA0F2}"/>
              </a:ext>
            </a:extLst>
          </p:cNvPr>
          <p:cNvPicPr/>
          <p:nvPr/>
        </p:nvPicPr>
        <p:blipFill>
          <a:blip r:embed="rId2"/>
          <a:stretch>
            <a:fillRect/>
          </a:stretch>
        </p:blipFill>
        <p:spPr>
          <a:xfrm>
            <a:off x="1367160" y="548196"/>
            <a:ext cx="9215022" cy="5761608"/>
          </a:xfrm>
          <a:prstGeom prst="rect">
            <a:avLst/>
          </a:prstGeom>
        </p:spPr>
      </p:pic>
    </p:spTree>
    <p:extLst>
      <p:ext uri="{BB962C8B-B14F-4D97-AF65-F5344CB8AC3E}">
        <p14:creationId xmlns:p14="http://schemas.microsoft.com/office/powerpoint/2010/main" val="249927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82C0-0724-4825-8BD0-71008DB1484E}"/>
              </a:ext>
            </a:extLst>
          </p:cNvPr>
          <p:cNvSpPr>
            <a:spLocks noGrp="1"/>
          </p:cNvSpPr>
          <p:nvPr>
            <p:ph type="title"/>
          </p:nvPr>
        </p:nvSpPr>
        <p:spPr>
          <a:xfrm>
            <a:off x="147114" y="139083"/>
            <a:ext cx="9905998" cy="793072"/>
          </a:xfrm>
        </p:spPr>
        <p:txBody>
          <a:bodyPr/>
          <a:lstStyle/>
          <a:p>
            <a:r>
              <a:rPr lang="en-US" dirty="0"/>
              <a:t>results</a:t>
            </a:r>
          </a:p>
        </p:txBody>
      </p:sp>
      <p:pic>
        <p:nvPicPr>
          <p:cNvPr id="7" name="Picture 6">
            <a:extLst>
              <a:ext uri="{FF2B5EF4-FFF2-40B4-BE49-F238E27FC236}">
                <a16:creationId xmlns:a16="http://schemas.microsoft.com/office/drawing/2014/main" id="{2877A30B-1CD8-4ED9-8233-BCC24C29556B}"/>
              </a:ext>
            </a:extLst>
          </p:cNvPr>
          <p:cNvPicPr/>
          <p:nvPr/>
        </p:nvPicPr>
        <p:blipFill>
          <a:blip r:embed="rId2"/>
          <a:stretch>
            <a:fillRect/>
          </a:stretch>
        </p:blipFill>
        <p:spPr>
          <a:xfrm>
            <a:off x="2734322" y="599244"/>
            <a:ext cx="6267635" cy="2829756"/>
          </a:xfrm>
          <a:prstGeom prst="rect">
            <a:avLst/>
          </a:prstGeom>
        </p:spPr>
      </p:pic>
      <p:pic>
        <p:nvPicPr>
          <p:cNvPr id="10" name="Picture 9">
            <a:extLst>
              <a:ext uri="{FF2B5EF4-FFF2-40B4-BE49-F238E27FC236}">
                <a16:creationId xmlns:a16="http://schemas.microsoft.com/office/drawing/2014/main" id="{DA8EAA9E-C446-4A5E-8CD2-3389F38D2A4D}"/>
              </a:ext>
            </a:extLst>
          </p:cNvPr>
          <p:cNvPicPr/>
          <p:nvPr/>
        </p:nvPicPr>
        <p:blipFill>
          <a:blip r:embed="rId3"/>
          <a:stretch>
            <a:fillRect/>
          </a:stretch>
        </p:blipFill>
        <p:spPr>
          <a:xfrm>
            <a:off x="868901" y="3576319"/>
            <a:ext cx="3223278" cy="2829756"/>
          </a:xfrm>
          <a:prstGeom prst="rect">
            <a:avLst/>
          </a:prstGeom>
        </p:spPr>
      </p:pic>
      <p:pic>
        <p:nvPicPr>
          <p:cNvPr id="11" name="Picture 10">
            <a:extLst>
              <a:ext uri="{FF2B5EF4-FFF2-40B4-BE49-F238E27FC236}">
                <a16:creationId xmlns:a16="http://schemas.microsoft.com/office/drawing/2014/main" id="{08B333F5-61BD-4EBD-9161-178CA85E2C5C}"/>
              </a:ext>
            </a:extLst>
          </p:cNvPr>
          <p:cNvPicPr/>
          <p:nvPr/>
        </p:nvPicPr>
        <p:blipFill>
          <a:blip r:embed="rId4"/>
          <a:stretch>
            <a:fillRect/>
          </a:stretch>
        </p:blipFill>
        <p:spPr>
          <a:xfrm>
            <a:off x="4420396" y="3559240"/>
            <a:ext cx="3223278" cy="2829756"/>
          </a:xfrm>
          <a:prstGeom prst="rect">
            <a:avLst/>
          </a:prstGeom>
        </p:spPr>
      </p:pic>
      <p:pic>
        <p:nvPicPr>
          <p:cNvPr id="12" name="Picture 11">
            <a:extLst>
              <a:ext uri="{FF2B5EF4-FFF2-40B4-BE49-F238E27FC236}">
                <a16:creationId xmlns:a16="http://schemas.microsoft.com/office/drawing/2014/main" id="{70A94683-576D-4F5B-AEC4-D4947DA4EDB6}"/>
              </a:ext>
            </a:extLst>
          </p:cNvPr>
          <p:cNvPicPr/>
          <p:nvPr/>
        </p:nvPicPr>
        <p:blipFill>
          <a:blip r:embed="rId5"/>
          <a:stretch>
            <a:fillRect/>
          </a:stretch>
        </p:blipFill>
        <p:spPr>
          <a:xfrm>
            <a:off x="7971890" y="3559239"/>
            <a:ext cx="3071931" cy="2829755"/>
          </a:xfrm>
          <a:prstGeom prst="rect">
            <a:avLst/>
          </a:prstGeom>
        </p:spPr>
      </p:pic>
    </p:spTree>
    <p:extLst>
      <p:ext uri="{BB962C8B-B14F-4D97-AF65-F5344CB8AC3E}">
        <p14:creationId xmlns:p14="http://schemas.microsoft.com/office/powerpoint/2010/main" val="113034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4CDE48-EEA3-4193-A754-A67866299C65}"/>
              </a:ext>
            </a:extLst>
          </p:cNvPr>
          <p:cNvPicPr/>
          <p:nvPr/>
        </p:nvPicPr>
        <p:blipFill rotWithShape="1">
          <a:blip r:embed="rId2"/>
          <a:srcRect t="13762"/>
          <a:stretch/>
        </p:blipFill>
        <p:spPr bwMode="auto">
          <a:xfrm>
            <a:off x="771618" y="1737804"/>
            <a:ext cx="10648764" cy="3382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922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8A5BB0-BEBF-4388-A58E-9C40A13B64BB}"/>
              </a:ext>
            </a:extLst>
          </p:cNvPr>
          <p:cNvPicPr/>
          <p:nvPr/>
        </p:nvPicPr>
        <p:blipFill>
          <a:blip r:embed="rId2"/>
          <a:stretch>
            <a:fillRect/>
          </a:stretch>
        </p:blipFill>
        <p:spPr>
          <a:xfrm>
            <a:off x="2414726" y="293310"/>
            <a:ext cx="6995604" cy="2938161"/>
          </a:xfrm>
          <a:prstGeom prst="rect">
            <a:avLst/>
          </a:prstGeom>
        </p:spPr>
      </p:pic>
      <p:pic>
        <p:nvPicPr>
          <p:cNvPr id="10" name="Picture 9">
            <a:extLst>
              <a:ext uri="{FF2B5EF4-FFF2-40B4-BE49-F238E27FC236}">
                <a16:creationId xmlns:a16="http://schemas.microsoft.com/office/drawing/2014/main" id="{D37A7242-7C93-48D6-B8B8-5842B495A382}"/>
              </a:ext>
            </a:extLst>
          </p:cNvPr>
          <p:cNvPicPr/>
          <p:nvPr/>
        </p:nvPicPr>
        <p:blipFill>
          <a:blip r:embed="rId3"/>
          <a:stretch>
            <a:fillRect/>
          </a:stretch>
        </p:blipFill>
        <p:spPr>
          <a:xfrm>
            <a:off x="984580" y="3476914"/>
            <a:ext cx="3099148" cy="3087775"/>
          </a:xfrm>
          <a:prstGeom prst="rect">
            <a:avLst/>
          </a:prstGeom>
        </p:spPr>
      </p:pic>
      <p:pic>
        <p:nvPicPr>
          <p:cNvPr id="12" name="Picture 11">
            <a:extLst>
              <a:ext uri="{FF2B5EF4-FFF2-40B4-BE49-F238E27FC236}">
                <a16:creationId xmlns:a16="http://schemas.microsoft.com/office/drawing/2014/main" id="{52994A59-D056-47B0-8D96-A27F1B7AE2D9}"/>
              </a:ext>
            </a:extLst>
          </p:cNvPr>
          <p:cNvPicPr/>
          <p:nvPr/>
        </p:nvPicPr>
        <p:blipFill>
          <a:blip r:embed="rId4"/>
          <a:stretch>
            <a:fillRect/>
          </a:stretch>
        </p:blipFill>
        <p:spPr>
          <a:xfrm>
            <a:off x="4580038" y="3428999"/>
            <a:ext cx="2992614" cy="3087775"/>
          </a:xfrm>
          <a:prstGeom prst="rect">
            <a:avLst/>
          </a:prstGeom>
        </p:spPr>
      </p:pic>
      <p:pic>
        <p:nvPicPr>
          <p:cNvPr id="13" name="Picture 12">
            <a:extLst>
              <a:ext uri="{FF2B5EF4-FFF2-40B4-BE49-F238E27FC236}">
                <a16:creationId xmlns:a16="http://schemas.microsoft.com/office/drawing/2014/main" id="{80578EF7-C9CB-4CE6-BE4D-968FF633DAC3}"/>
              </a:ext>
            </a:extLst>
          </p:cNvPr>
          <p:cNvPicPr/>
          <p:nvPr/>
        </p:nvPicPr>
        <p:blipFill>
          <a:blip r:embed="rId5"/>
          <a:stretch>
            <a:fillRect/>
          </a:stretch>
        </p:blipFill>
        <p:spPr>
          <a:xfrm>
            <a:off x="8068961" y="3429000"/>
            <a:ext cx="3205680" cy="3087774"/>
          </a:xfrm>
          <a:prstGeom prst="rect">
            <a:avLst/>
          </a:prstGeom>
        </p:spPr>
      </p:pic>
    </p:spTree>
    <p:extLst>
      <p:ext uri="{BB962C8B-B14F-4D97-AF65-F5344CB8AC3E}">
        <p14:creationId xmlns:p14="http://schemas.microsoft.com/office/powerpoint/2010/main" val="242517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BDC12E-999D-4879-B8C4-EEE8F82505A3}"/>
              </a:ext>
            </a:extLst>
          </p:cNvPr>
          <p:cNvPicPr/>
          <p:nvPr/>
        </p:nvPicPr>
        <p:blipFill>
          <a:blip r:embed="rId2"/>
          <a:stretch>
            <a:fillRect/>
          </a:stretch>
        </p:blipFill>
        <p:spPr>
          <a:xfrm>
            <a:off x="782715" y="1731147"/>
            <a:ext cx="10838155" cy="3142694"/>
          </a:xfrm>
          <a:prstGeom prst="rect">
            <a:avLst/>
          </a:prstGeom>
        </p:spPr>
      </p:pic>
    </p:spTree>
    <p:extLst>
      <p:ext uri="{BB962C8B-B14F-4D97-AF65-F5344CB8AC3E}">
        <p14:creationId xmlns:p14="http://schemas.microsoft.com/office/powerpoint/2010/main" val="202726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118174" y="1589103"/>
            <a:ext cx="8676222" cy="3508160"/>
          </a:xfrm>
        </p:spPr>
        <p:txBody>
          <a:bodyPr>
            <a:noAutofit/>
          </a:bodyPr>
          <a:lstStyle/>
          <a:p>
            <a:pPr algn="l"/>
            <a:r>
              <a:rPr lang="en-US" sz="11700" b="1" dirty="0"/>
              <a:t>Thank </a:t>
            </a:r>
            <a:br>
              <a:rPr lang="en-US" sz="11700" b="1" dirty="0"/>
            </a:br>
            <a:r>
              <a:rPr lang="en-US" sz="11700" b="1" dirty="0"/>
              <a:t>  </a:t>
            </a:r>
            <a:r>
              <a:rPr lang="en-US" sz="11700" dirty="0">
                <a:solidFill>
                  <a:schemeClr val="tx1"/>
                </a:solidFill>
              </a:rPr>
              <a:t>You</a:t>
            </a:r>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EB27-CABD-4616-BED9-50062A36043C}"/>
              </a:ext>
            </a:extLst>
          </p:cNvPr>
          <p:cNvSpPr>
            <a:spLocks noGrp="1"/>
          </p:cNvSpPr>
          <p:nvPr>
            <p:ph type="title"/>
          </p:nvPr>
        </p:nvSpPr>
        <p:spPr>
          <a:xfrm>
            <a:off x="1141413" y="609600"/>
            <a:ext cx="9905998" cy="1468582"/>
          </a:xfrm>
        </p:spPr>
        <p:txBody>
          <a:bodyPr>
            <a:normAutofit/>
          </a:bodyPr>
          <a:lstStyle/>
          <a:p>
            <a:r>
              <a:rPr lang="en-US" dirty="0"/>
              <a:t>OBJECTIVE </a:t>
            </a:r>
          </a:p>
        </p:txBody>
      </p:sp>
      <p:graphicFrame>
        <p:nvGraphicFramePr>
          <p:cNvPr id="5" name="Content Placeholder 2">
            <a:extLst>
              <a:ext uri="{FF2B5EF4-FFF2-40B4-BE49-F238E27FC236}">
                <a16:creationId xmlns:a16="http://schemas.microsoft.com/office/drawing/2014/main" id="{FF5EB9DD-6D59-455E-8AC5-C458686DC5CE}"/>
              </a:ext>
            </a:extLst>
          </p:cNvPr>
          <p:cNvGraphicFramePr>
            <a:graphicFrameLocks noGrp="1"/>
          </p:cNvGraphicFramePr>
          <p:nvPr>
            <p:ph idx="1"/>
            <p:extLst>
              <p:ext uri="{D42A27DB-BD31-4B8C-83A1-F6EECF244321}">
                <p14:modId xmlns:p14="http://schemas.microsoft.com/office/powerpoint/2010/main" val="111076800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654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079" y="307759"/>
            <a:ext cx="9905998" cy="1905000"/>
          </a:xfrm>
        </p:spPr>
        <p:txBody>
          <a:bodyPr/>
          <a:lstStyle/>
          <a:p>
            <a:r>
              <a:rPr lang="en-IN" dirty="0"/>
              <a:t>SCHEDULING</a:t>
            </a:r>
          </a:p>
        </p:txBody>
      </p:sp>
      <p:sp>
        <p:nvSpPr>
          <p:cNvPr id="3" name="Content Placeholder 2"/>
          <p:cNvSpPr>
            <a:spLocks noGrp="1"/>
          </p:cNvSpPr>
          <p:nvPr>
            <p:ph idx="1"/>
          </p:nvPr>
        </p:nvSpPr>
        <p:spPr>
          <a:xfrm>
            <a:off x="914400" y="2130641"/>
            <a:ext cx="10230665" cy="3500761"/>
          </a:xfrm>
        </p:spPr>
        <p:txBody>
          <a:bodyPr>
            <a:noAutofit/>
          </a:bodyPr>
          <a:lstStyle/>
          <a:p>
            <a:pPr>
              <a:lnSpc>
                <a:spcPct val="150000"/>
              </a:lnSpc>
            </a:pPr>
            <a:r>
              <a:rPr lang="en-US" sz="1800" dirty="0">
                <a:effectLst/>
              </a:rPr>
              <a:t> The process </a:t>
            </a:r>
            <a:r>
              <a:rPr lang="en-US" sz="1800" b="1" dirty="0">
                <a:effectLst/>
              </a:rPr>
              <a:t>scheduling</a:t>
            </a:r>
            <a:r>
              <a:rPr lang="en-US" sz="1800" dirty="0">
                <a:effectLst/>
              </a:rPr>
              <a:t> is the activity of the process manager that handles the removal of the running process from the CPU and the selection of another process on the basis of a particular strategy. </a:t>
            </a:r>
          </a:p>
          <a:p>
            <a:pPr>
              <a:lnSpc>
                <a:spcPct val="150000"/>
              </a:lnSpc>
            </a:pPr>
            <a:r>
              <a:rPr lang="en-US" sz="1800" dirty="0">
                <a:effectLst/>
              </a:rPr>
              <a:t>Process </a:t>
            </a:r>
            <a:r>
              <a:rPr lang="en-US" sz="1800" b="1" dirty="0">
                <a:effectLst/>
              </a:rPr>
              <a:t>scheduling</a:t>
            </a:r>
            <a:r>
              <a:rPr lang="en-US" sz="1800" dirty="0">
                <a:effectLst/>
              </a:rPr>
              <a:t> is an essential part of a Multiprogramming operating systems.</a:t>
            </a:r>
          </a:p>
          <a:p>
            <a:r>
              <a:rPr lang="en-US" sz="1800" dirty="0">
                <a:effectLst/>
              </a:rPr>
              <a:t>The Scheduling algorithms are</a:t>
            </a:r>
          </a:p>
          <a:p>
            <a:pPr lvl="1">
              <a:buFont typeface="Wingdings" panose="05000000000000000000" pitchFamily="2" charset="2"/>
              <a:buChar char="Ø"/>
            </a:pPr>
            <a:r>
              <a:rPr lang="en-US" dirty="0">
                <a:effectLst/>
              </a:rPr>
              <a:t>First-Come, First-Served (FCFS) </a:t>
            </a:r>
            <a:r>
              <a:rPr lang="en-US" b="1" dirty="0">
                <a:effectLst/>
              </a:rPr>
              <a:t>Scheduling</a:t>
            </a:r>
            <a:r>
              <a:rPr lang="en-US" dirty="0">
                <a:effectLst/>
              </a:rPr>
              <a:t>. </a:t>
            </a:r>
          </a:p>
          <a:p>
            <a:pPr lvl="1">
              <a:buFont typeface="Wingdings" panose="05000000000000000000" pitchFamily="2" charset="2"/>
              <a:buChar char="Ø"/>
            </a:pPr>
            <a:r>
              <a:rPr lang="en-US" dirty="0">
                <a:effectLst/>
              </a:rPr>
              <a:t>Shortest-Job-Next (SJN) </a:t>
            </a:r>
            <a:r>
              <a:rPr lang="en-US" b="1" dirty="0">
                <a:effectLst/>
              </a:rPr>
              <a:t>Scheduling</a:t>
            </a:r>
            <a:r>
              <a:rPr lang="en-US" dirty="0">
                <a:effectLst/>
              </a:rPr>
              <a:t>. </a:t>
            </a:r>
          </a:p>
          <a:p>
            <a:pPr lvl="1">
              <a:buFont typeface="Wingdings" panose="05000000000000000000" pitchFamily="2" charset="2"/>
              <a:buChar char="Ø"/>
            </a:pPr>
            <a:r>
              <a:rPr lang="en-US" dirty="0">
                <a:effectLst/>
              </a:rPr>
              <a:t>Priority </a:t>
            </a:r>
            <a:r>
              <a:rPr lang="en-US" b="1" dirty="0">
                <a:effectLst/>
              </a:rPr>
              <a:t>Scheduling</a:t>
            </a:r>
            <a:r>
              <a:rPr lang="en-US" dirty="0">
                <a:effectLst/>
              </a:rPr>
              <a:t>. </a:t>
            </a:r>
          </a:p>
          <a:p>
            <a:pPr lvl="1">
              <a:buFont typeface="Wingdings" panose="05000000000000000000" pitchFamily="2" charset="2"/>
              <a:buChar char="Ø"/>
            </a:pPr>
            <a:r>
              <a:rPr lang="en-US" dirty="0">
                <a:effectLst/>
              </a:rPr>
              <a:t>Shortest Remaining Time. Round Robin(RR) </a:t>
            </a:r>
            <a:r>
              <a:rPr lang="en-US" b="1" dirty="0">
                <a:effectLst/>
              </a:rPr>
              <a:t>Scheduling</a:t>
            </a:r>
            <a:r>
              <a:rPr lang="en-US" dirty="0">
                <a:effectLst/>
              </a:rPr>
              <a:t>. </a:t>
            </a:r>
          </a:p>
          <a:p>
            <a:pPr lvl="1">
              <a:buFont typeface="Wingdings" panose="05000000000000000000" pitchFamily="2" charset="2"/>
              <a:buChar char="Ø"/>
            </a:pPr>
            <a:r>
              <a:rPr lang="en-US" dirty="0">
                <a:effectLst/>
              </a:rPr>
              <a:t>Multiple-Level Queues </a:t>
            </a:r>
            <a:r>
              <a:rPr lang="en-US" b="1" dirty="0">
                <a:effectLst/>
              </a:rPr>
              <a:t>Scheduling</a:t>
            </a:r>
            <a:r>
              <a:rPr lang="en-US" dirty="0">
                <a:effectLst/>
              </a:rPr>
              <a:t>.</a:t>
            </a:r>
            <a:endParaRPr lang="en-IN" dirty="0"/>
          </a:p>
        </p:txBody>
      </p:sp>
    </p:spTree>
    <p:extLst>
      <p:ext uri="{BB962C8B-B14F-4D97-AF65-F5344CB8AC3E}">
        <p14:creationId xmlns:p14="http://schemas.microsoft.com/office/powerpoint/2010/main" val="213256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248" y="4934023"/>
            <a:ext cx="9923766" cy="1063256"/>
          </a:xfrm>
        </p:spPr>
        <p:txBody>
          <a:bodyPr anchor="t">
            <a:normAutofit/>
          </a:bodyPr>
          <a:lstStyle/>
          <a:p>
            <a:r>
              <a:rPr lang="en-US" sz="3600" b="1" i="1" dirty="0">
                <a:latin typeface="Cambria" panose="02040503050406030204" pitchFamily="18" charset="0"/>
                <a:ea typeface="Cambria" panose="02040503050406030204" pitchFamily="18" charset="0"/>
              </a:rPr>
              <a:t>Types of Scheduling schemes</a:t>
            </a:r>
            <a:endParaRPr lang="en-IN" sz="3600" dirty="0"/>
          </a:p>
        </p:txBody>
      </p:sp>
      <p:graphicFrame>
        <p:nvGraphicFramePr>
          <p:cNvPr id="5" name="Content Placeholder 2">
            <a:extLst>
              <a:ext uri="{FF2B5EF4-FFF2-40B4-BE49-F238E27FC236}">
                <a16:creationId xmlns:a16="http://schemas.microsoft.com/office/drawing/2014/main" id="{35298260-9CF2-4863-A881-8E6E4F1E541E}"/>
              </a:ext>
            </a:extLst>
          </p:cNvPr>
          <p:cNvGraphicFramePr>
            <a:graphicFrameLocks noGrp="1"/>
          </p:cNvGraphicFramePr>
          <p:nvPr>
            <p:ph idx="1"/>
            <p:extLst>
              <p:ext uri="{D42A27DB-BD31-4B8C-83A1-F6EECF244321}">
                <p14:modId xmlns:p14="http://schemas.microsoft.com/office/powerpoint/2010/main" val="2844965697"/>
              </p:ext>
            </p:extLst>
          </p:nvPr>
        </p:nvGraphicFramePr>
        <p:xfrm>
          <a:off x="1134117" y="1007918"/>
          <a:ext cx="9923767" cy="319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81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A9CF-8609-492B-B7A7-F3AFB94F3247}"/>
              </a:ext>
            </a:extLst>
          </p:cNvPr>
          <p:cNvSpPr>
            <a:spLocks noGrp="1"/>
          </p:cNvSpPr>
          <p:nvPr>
            <p:ph type="title"/>
          </p:nvPr>
        </p:nvSpPr>
        <p:spPr/>
        <p:txBody>
          <a:bodyPr/>
          <a:lstStyle/>
          <a:p>
            <a:r>
              <a:rPr lang="en-US" dirty="0"/>
              <a:t>FCFS SCHEDULING</a:t>
            </a:r>
          </a:p>
        </p:txBody>
      </p:sp>
      <p:sp>
        <p:nvSpPr>
          <p:cNvPr id="3" name="Content Placeholder 2">
            <a:extLst>
              <a:ext uri="{FF2B5EF4-FFF2-40B4-BE49-F238E27FC236}">
                <a16:creationId xmlns:a16="http://schemas.microsoft.com/office/drawing/2014/main" id="{77F9EE0D-663B-45A4-85C2-09C4451153DB}"/>
              </a:ext>
            </a:extLst>
          </p:cNvPr>
          <p:cNvSpPr>
            <a:spLocks noGrp="1"/>
          </p:cNvSpPr>
          <p:nvPr>
            <p:ph idx="1"/>
          </p:nvPr>
        </p:nvSpPr>
        <p:spPr>
          <a:xfrm>
            <a:off x="942630" y="2216427"/>
            <a:ext cx="9905998" cy="3823252"/>
          </a:xfrm>
        </p:spPr>
        <p:txBody>
          <a:bodyPr>
            <a:normAutofit fontScale="92500" lnSpcReduction="10000"/>
          </a:bodyPr>
          <a:lstStyle/>
          <a:p>
            <a:pPr>
              <a:lnSpc>
                <a:spcPct val="150000"/>
              </a:lnSpc>
              <a:spcAft>
                <a:spcPts val="800"/>
              </a:spcAft>
            </a:pPr>
            <a:r>
              <a:rPr lang="en-US" dirty="0">
                <a:effectLst/>
                <a:ea typeface="Calibri" panose="020F0502020204030204" pitchFamily="34" charset="0"/>
                <a:cs typeface="Times New Roman" panose="02020603050405020304" pitchFamily="18" charset="0"/>
              </a:rPr>
              <a:t>It is an operating system scheduling algorithm that automatically completes queued calls and processes in order of their arrival. </a:t>
            </a:r>
          </a:p>
          <a:p>
            <a:pPr>
              <a:lnSpc>
                <a:spcPct val="150000"/>
              </a:lnSpc>
              <a:spcAft>
                <a:spcPts val="800"/>
              </a:spcAft>
            </a:pPr>
            <a:r>
              <a:rPr lang="en-US" dirty="0">
                <a:effectLst/>
                <a:ea typeface="Calibri" panose="020F0502020204030204" pitchFamily="34" charset="0"/>
                <a:cs typeface="Times New Roman" panose="02020603050405020304" pitchFamily="18" charset="0"/>
              </a:rPr>
              <a:t>It is the at ease and simplest CPU scheduling algorithm. In this type of algorithm, processes which requests the CPU at the outset get the CPU allocation first.</a:t>
            </a:r>
          </a:p>
          <a:p>
            <a:pPr>
              <a:lnSpc>
                <a:spcPct val="150000"/>
              </a:lnSpc>
              <a:spcAft>
                <a:spcPts val="800"/>
              </a:spcAft>
            </a:pPr>
            <a:r>
              <a:rPr lang="en-US" dirty="0">
                <a:effectLst/>
                <a:ea typeface="Calibri" panose="020F0502020204030204" pitchFamily="34" charset="0"/>
                <a:cs typeface="Times New Roman" panose="02020603050405020304" pitchFamily="18" charset="0"/>
              </a:rPr>
              <a:t> In this scheduling algorithm, an individual is served according to the queue manner. The person who arrives first place in the queue first buys the ticket and then the next one. This will continue as long as the last person in the queue purchases the ticket. Utilizing this algorithm, the CPU process works in a similar way.</a:t>
            </a:r>
          </a:p>
          <a:p>
            <a:pPr>
              <a:lnSpc>
                <a:spcPct val="150000"/>
              </a:lnSpc>
            </a:pPr>
            <a:endParaRPr lang="en-US" dirty="0"/>
          </a:p>
        </p:txBody>
      </p:sp>
    </p:spTree>
    <p:extLst>
      <p:ext uri="{BB962C8B-B14F-4D97-AF65-F5344CB8AC3E}">
        <p14:creationId xmlns:p14="http://schemas.microsoft.com/office/powerpoint/2010/main" val="1663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8AAAAI4CAYAAAClYIBbAAAgAElEQVR4AeydB5gUxda/8aq4IChJkCgoIKBIFkEkKVmiiCA5uiCgCCogWYKAYFYQERFBBJGc4y4sOYPkHDaxeXZyeP/PqZ7B9fvf+/nBFS94Tz/P7KSe6lNvVffWr86p05nQTQkoASWgBJSAElACSkAJKAEloASUwH8BgUx3Xh0DBAK+O89stVgJKAEloASUgBJQAkpACSgBJaAE/qME7kAB/B/lpQdXAkpACSgBJaAElIASUAJKQAkogTuUgArgO7Th1GwloASUgBJQAkpACSgBJaAElIASuDECKoBvjJfurQSUgBJQAkpACSgBJaAElIASUAJ3KAEVwHdow6nZSkAJKAEloASUgBJQAkpACSgBJXBjBFQA3xgv3VsJKAEloASUgBJQAkpACSgBJaAE7lACKoDv0IZTs5WAElACSkAJKAEloASUgBJQAkrgxgioAL4xXrq3ElACSkAJKAEloASUgBJQAkpACdyhBFQA36ENp2YrASWgBJSAElACSkAJKAEloASUwI0RUAF8Y7x0byWgBJSAElACSkAJKAEloASUgBK4QwmoAL5DG07NVgJKQAkoASWgBJSAElACSkAJKIEbI6AC+MZ46d5KQAkoASWgBJSAElACSkAJKAElcIcSUAF8hzacmq0ElIASUAJKQAkoASWgBJSAElACN0ZABfCN8dK9lYASUAJKQAkoASWgBJSAElACSuAOJaAC+A5tODVbCSgBJaAElIASUAJKQAkoASWgBG6MgArgG+OleysBJaAElIASUAJKQAkoASWgBJTAHUpABfAd2nBqthJQAkpACSgBJaAElIASUAJKQAncGAEVwDfGS/dWAkpACSgBJaAElIASUAJKQAkogTuUgArgO7Th1GwloASUgBJQAkpACSgBJaAElIASuDEC/5YA3rBhA6FHxsOGPpPnjJt+btFQDspBzwvr2qEclINeD/V6qNcBvQ7odUCvA3od0OvAn30d2LdvX8Zu9bvXKoCDIj4jlT+7AaS8jNvfqXyfz2eqFggEWL9+vZkQWbduHYcPHyZz5sysXLnSfCbfySO0ud3u65Mnf2c+ofrK89+p3bVe+o9K+7N1FigH5aDXQ70e6nVArwN6Hbi9rgMLFy404+6M7ZLx9U0L4NDJnrEwff3fR8Dr9V6vdMbX0dHRjB8/nvPnzyMiWQSybKF9Qu+v/1hfKAEloASUgBJQAkpACSgBJaAEbjEBFcC3GPDfuXgRsSFBK/XM+Nrj8WC32031nU7ndQEsn/v9/r8zFq2bElACSkAJKAEloASUgBJQArcpARXAt2nD3ClmhUKgxV4RwBlFcKgOInpDHt+Q+A09h/bRZyWgBJSAElACSkAJKAEloASUwK0mcNMC+FYbpuXfGQQyhjeHPMKhzxwOx+8qERLB8mFG4fy7nfSNElACSkAJKAEloASUgBJQAkrgJgn80VJdFcA3CVZ/ZhEQT25GMSsiN+TdDT3/M1YZxfA/+14/UwJKQAkoASWgBJSAElACSkAJ3CgBFcA3Skz3v2ECInQzCtqMr0OFZfxMQqJ1UwJKQAkoASWgBJSAElACSkAJ/NkEbpkA/qOC/+yKaHm3LwERtxm9wCHPb0ahm3FtcMbPb99aqWVKQAkoASWgBJSAElACSkAJ/N0I3HQItArgv1tX0PooASWgBJSAElACSkAJKAEloAT+3gRUAP+921drpwSUgBJQAkpACSgBJaAElIASUAJBAjctgJWgElACSkAJKAEloASUgBJQAkpACSiB24nAH0UqqwC+nVpLbVECSkAJKAEloASUgBJQAkpACSiBmyagAvim0ekPlYASUAJKQAkoASWgBJSAElACSuBOInDLBPAfFXwnQVJblYASUAJKQAkoASWgBJSAElACSuDvT+CmQ6BVAP/9O4fWUAkoASWgBJSAElACSkAJKAEl8HcioAL479SaWhcloASUgBJQAkpACSgBJaAElIAS+JcEbloA/8sS9QsloASUgBJQAkpACSgBJaAElIASUAL/AQJ/FKmsAvg/0Ch6SCWgBJSAElACSkAJKAEloASUgBL48wmoAP7zmWqJSkAJKAEloASUgBJQAkpACSgBJXAbErhlAviPCr4NWahJSkAJKAEloASUgBJQAkpACSgBJfBfTOCmQ6BVAP8X9xqtuhJQAkpACSgBJaAElIASUAJK4A4koAL4Dmw0NVkJKAEloASUgBJQAkpACSgBJaAEbpzATQvgGz+U/kIJKAEloASUgBJQAkpACSgBJaAElMCtI/BHkcoqgG8dey1ZCSgBJaAElIASUAJKQAkoASWgBP5CAiqA/0LYeigloASUgBJQAkpACSgBJaAElIAS+M8RuGUC+I8K/s9VWY+sBJSAElACSkAJKAEloASUgBJQAkrg/ydw0yHQKoD/f5j6iRJQAkpACSgBJaAElIASUAJKQAncvgRUAN++baOWKQEloASUgBJQAkpACSgBJaAElMCfSOCmBfCfaIMWpQSUgBJQAkpACSgBJaAElIASUAJK4N8m8EeRyiqA/23EWoASUAJKQAkoASWgBJSAElACSkAJ3A4EVADfDq2gNigBJaAElIASUAJKQAkoASWgBJTALSdwywTwHxV8y2umB1ACSkAJKAEloASUgBJQAkpACSgBJXADBG46BPpOE8A+n+86Fr/ff/21vlACSkAJKIGbI5Dxumq3200hXq+XQCBwcwXqr5SAElACSkAJKAElcIsJ/K0FsAzEQoOxjAMyGbTJe30oA+0D2ge0D9xcH5D/TSF2Gf9P6QRjRhr6WgkoASWgBJSAErjdCNy0AL7dKvKv7JEBmm5KQAkoASXw5xMIXV9Dz3IEj8dDRs/wn39ULVEJKAEloASUgBJQAv+awB9FKv+tBXBaWhpJSUnExcVx7do1oqOjiYmJITk52XwWHx+PPpSB9gHtA9oHbrwPyDU1ISHBXE/lmnr48GFcLte//m+k3ygBJaAElIASUAJK4C8g8F8tgDdv3kxUVBRbtmwhMjISeb9p0yZ27Nhx/TP5XB/KQPuA9gHtAzfeB7Zu3cq2bdvYvn0777zzDgcPHlQP8F/wj10PoQSUgBJQAkpACfxrArdMAP9Rwf/apL/uGxnQXrhwgYsXL3L58mWuXr1qXosX+Ny5c+Yz+VwfykD7gPYB7QM31gfkGirX1kuXLpnomvDwcOMF/uuu8HokJaAElIASUAJKQAncOIGbDoG+EwSweH9lPZokZQklvgo9u91u87l8pw9loH1A+4D2gRvrA6EEWKHn9957j19//dUkxpLkg7opASWgBJSAElACSuB2JPC3FsAS8hzaQgOyjMlaQt/psxJQAkpACdwcAZlUlInGUaNGmRBoTYB1cxz1V0pACSgBJaAElMBfQ+CmBfBfY96/dxTxAKekpJhCfvrpJ77++mtmz57NjBkz+OGHH5g1a9Yd/ZC6fP/990yfPp1vvvnG1Emely9fbpJ+iUdLwr6//fZb8913331n9ps7dy4zZ868o+v+Z7WdsJGyhKXwkffyLP1DkqYJw9TUVObPn2++kz4k7IT7n2XDrSpH6iL2Llq0yPQHmfyR8P9p06bdFvbLeZiYmGg8hpKwTuwVrnKuio23ikuo3Hnz5pljfPnll6bNpd2lH5w8edLYJEJuwYIF5pwJnTvCU/rGnDlzbrl9ITv/1bOcx8IwdD0T20P7Sjh3SJhK35U+K9/Lc+gR2vdmn6W9JJ+CHEciagYNGsTp06fN9VZF8L/3v0t/rQSUgBJQAkpACdw8gT+KVP5bC2BJzCKeX8lM2q5dO/r164esU+vWrRvdu3enV69ed/RD6tK7d29ef/113njjDXr27GnqOWbMGPbv3296jST9eumll+jRo8f1h/xGGNzp9f8z7BdmUo6wfO211wxDed+nTx+T2EdEo6x1bN68uflO9pPvunTpctvzE1ulnw8fPpy9e/ea/nDgwAGaNWt2W7T/sGHDTAI6MUwmaqSfir3SJtJf/4z2/d/K6Nq1qzl/pD379u1r2rR///6sWLHi+hX31VdfNe0tLOX6IeeO2NexY8dbbt//Zrt8F7JFWIXs79y5s0lGJRd+2SS7tXCVa0ToGiB1kfd/VP4ffS8MPvvsMzOJIccaMmSIeoCv9xx9oQSUgBJQAkpACfynCPxXC+CNGzcaT47Ab9++vfHsiGdEBtvyLMlb7uSHJKA5e/YsZ86cMclorly5Yt4fO3YMecgWERFhQhNPnDhxPRGY7CcM7uS6/1m2h5L4hPpD6L0wkgy3somIENEgnkE5rrCT7/8sG25VOXL7r/PnzyOiNzQhIh67t99+m9jY2P+4/dJHJVGdbOJtFxEn/Vn4/hX9U9pQHjLBIc9yHh0/ftx4NdPT041dLVu2RM4d6ReSUE88nPL6duAnfVa4hWyS99LmwlAm/2RzOBx06NDB1EH6Qqjfyut/t98Jjz179phbzcmxhg4dev1WSE6n0xxf/ygBJaAElIASUAJK4K8mcMsE8B8V/FdX9J8dT8SfDMTEC9y2bVsjhsWjJ+vV5PM7PemN1OWfPeSenDt37jT1lEmATz755Pp+EpoodZff3en1/zPtD/EQPvKQsuX2WRI9IIJCvH8h1iIq/sxj36qypJ+LzTabzfQHeb1r1y4kWVGovrfq2P/XcuUWOsJbBJl4KEN2hdrg/1rOzewnYbtynBCn0LHl3Andz/aVV1653u5yHZF95Dd/hX1/VKfQeRyySWyW11KfNWvWmDrIZ+IVls9DD/nsz0gCKOXt27fPTAyILRICLUmwdFMCSkAJKAEloASUwO1M4KZDoO8EASxeEBnoySaDQNlC782bO/yPDJBFjIUSfMmzPJKSkq7fjkTaady4cUawheouv9PtXxOQgb0wkgkU2cTLJgI4xPlf//L2+ibUziJORGjKdvTo0ev94T9traytDtklkzbCWLaQ3X+lfSJoQxMbsmxANvlMQqBlk3NHhOXttIU4iZ2yyfuQjSJMZZPJDwn1lj4t/Tckgs2Xf8Ifue+vrOOWTSZWjhw5Yl6HbPoTDqFFKAEloASUgBJQAkrgTyXwtxbAkgVaBrWySRigeD7+GwZmIQ+w1FtE3OTJk3/XaYRBaKD8uy/0jSEQEgviCZRNwnFljXWoL8lnd0I/CtXDbreze/du0/8lMZysCQ6JJ1PB/9Af6YPikRb7JJw25GX/q/qn8PlnbSmef7FB2lvWyv/PTa4jt8smdsoER8ZN2nb16tVG7Io4lbXtGdtbXv9ZkzkitCX0WsqT0PqQAA5NtmW0S18rASWgBJSAElACSuB2IHDTAvh2MP6PbBDvUmjgJwlbMm4y6A55Q+7U54wDXxmUy7pFqa9kvpZ1nyIwZBJg6tSpZoAq30ldQ0zu1Hr/mXaH+oQwCXEJiQoRi8JV1oaGvJOyf4jjn2nHrSgrZKusVxUBLJv0C4kIkO1WHPNGyhTOIoDlNzLJ8Oabb5rXxri/wL7/KWSlXeWcEQEc2jp16mS8vxnPNbFbthup663YN2SjPIvgzGijTHzJMWUyTELLQzZn/M2/a5OUKREFEnEim6wBPnToUMZD6GsloASUgBJQAkpACfzlBP4oUvnvKYAtx44ZyHr9PuTtK+3ainTB7bKD1wUBL+YLGcj+j0eolUKfm/fBMkPfZXz+//Yz+0qYsdccU4bLoYf5yvzAb9mA//p3lj2//S5kmOz+u98j+1gPGbR7g5GZMqAl4Cc2OoYDBw7h9QXYEhnBx59Mxuu1AR7zfUjoWQys40uguBzD2BeqnLEz9CZkl9QpA7AMtoVsCtl9/dn8IPR7v/n498f6jYXYH3qEDh96zsgg9Jk8/74sOViQj3z5u836PPTb3+yTiQEpxdoEo4ijrVslBNpLfHysyfwr+3s8sv5TShA7hafXHF+ohA53vXxpf+lnv8cV3DFoo7H1933Q1B8vAaRs2S9DAdLE5u3/UkdzTD92t8f0QBEo+/bsNcJdlgVIqOr1ugeN/s3mUEWkfOlYv9kvr65T+t0PLBNDf3//lZQjvxQWVv+T76UcYbl580ZTz8tXL5isxl637GOVZJUT/H2wTuab0AFCz0FGUqax7/rn14sK/sxier3uIYOlPT0B87HbH2BrVCQej4uA30v7dq+aQnwuJ/g94BVvqx9PwOrHv7MnePxgbY0tYkrG44VMCyC/D7ahPJsdf7/vdfNMucF9Q/uZL0WwuzIWb2wTMSyTf+KVTU9Po3u3LuZzv8+D02G3rgFe3/VjSpEhdqZ4+SPn4f9o/9/tEzROQqAlsZZceySrt3iAZRLBXItCFdBnJaAElIASUAJKQAn8hQT+3gLYDNR+G1+awZvAlbFbQMJ/t+L0+hBx1757Z7w+B/jSwJkEnnSznz8ADq/TDNFlP3lIOb6AHwl0NIN+0QGmTDO8xmglczA/Hp8lgOQbs7RWBo4utzVYJh1vwG7KkWGzPEwJUpbPC/50vC6b+d4EVbpFJLhwupOtwacc3GnZIL+VfezeoKgKePB5ncZWs8xZyhTx4POQEB3LwQNHcQRg4/YIJn/4HvhjwZ8KPikJ/DIA9trN/nZAVvFJsLgcUupk6iLGyuHM+NyLxyd2OSwW8l2QQZovYGwzFgZc2FOk3OD4OdgWAb8bAun4PTbDWKzwyu/NwwV+h6k7Lgc4bIaPFJHuAY8f3CJKgRRXsE3wG1vTfV7DVdpN2tJqHNnTY30QAL8UZDYRC24zrHdJRQ0zU2Ozv7S5bB53ABFi26I2mvpevnyG13r1sPa/rlW84EgwbShHk5zBzqCmEFvMIT1pVht73b8JjFCdfVYfCXiF+u8nIfAIKwdu0nGZBsjQefxStp90j0xoSOOYJjR2i6ByOlPMMfE4kXZNk7ZNTObAHvEA+9l3YC9DBw+xuEt1/WB3eIx919vDLRUxtPH4Usy+Tq9VlpTpkf7tkf5rvQ5VSfSh2OOSriUWyRdeFz53qqxGBW8quOy/tb8LoiI24cXBhWtneWvAGxZEgeeXniat5SXgSYaAVV/Txv7g6SX2izfW5zaHCp0jfqcbvD7Tb6WdzbyQObfT8En/lfLFfPm92CgnSrBfSTtujNyAS2z2uujavr21j9MO7hRTB6/Pafqida0QCF5Il0k1SPNYnMQnKqy8UhHpM05r5iLdJX3BjzsgLRucYPB7wSn91aq3Jzg/J+XJueiUdjVtLf1CJmvAJ/vKBInXYVhbXdxvrgky6bc5QsK4PXjc6XTv0h6/yxY8v9Ksa48UYP0oWD44pCqGafD65JW2TzeXKjEvxNecOsINzG2PJMJAtlAWaBW/Bof+UQJKQAkoASWgBP5DBG6ZAP6jgv+S+gYHsDIWk7FccEx2fSC5c8deMzgUidG68yuWhPSnknp8L3uW/8zapSuIiNzOytXLWL5mNZv3nCDeDunu0Bg5YI0RgwNTr9MSKyKoZCAugsnhscSNGTiKAX4/vrRUAk4Z9IuIkYclkGwBS8iJtwlRrT4Z1LvMYFrkhj1FxKUMiuVz23UHjHwnnxjRKGDFGyZebFM7a9BsDJUyA14SYuPYv++wOe6mbVuY9OG7QCy++JPsWbecNWs2sH5DBFFrlrFmyUKWbIzieKKbFCDVawlL035iuFc0i3jRZbh+7Te7ZJAuhwsKczd+XLYYI75kgsBtjf7B5bcSj/lEFF/DFnee2DQ/yYLA1EWUiQ3SE9gbsZ6IVcvYvWYFW1auYNXaTazYHMWajVtZvnoLa7YdIMkLx86cYcfeXcSlp1wflFtiBLxeeRUS1BYbQSXhoSJq3NgNNSOKnAH86XYCfmHpMXUxfci0I2yNWmfqG335FH3De1pCxtKcomjAk8Dezav4ee12TiVb9RG/XrLDZfWbgLSnSCrxGAYFeqjOor5MOzrZuWMrew4cJFl0m3wvkxyOFLykY0cydgebWpyjLh9Ovzso4y1jRD/JfIblLXaA18b2jWvYc+6imdhITknngAk19hkBPGbUaEtIecSr6SI5KZGd23exbnUka1Zt4cDug6SmJBAwst5lTga7Dc4k2kkwgOSE81t2euWoAWvyIXg+Sh3kYYSyeH1NX74GtmgCCbFcvuYkMXjC7oqKxIuNMzHH6Nc33Pzw5O4D7IncQbJXpLEPrysGAomcPXGYNas3EH1V2izY7wMuLp09xeo1GzgZk276g4HvtTy0RpOLMLWL8E7FRzrb1kVx5tBFa2JEdGm8jaQzsdh9lniN2Ckh0A5kMqZXx07W9cTnInZfBLtWzOOXxQv4ed0aFq5ezi/LF7NtzTr2RkSRluogJsXD4m1HueS0yvIKCbE12EGl2iKKnQEHLr8l8c/+epgD23aaeR9zWofqZiZG/KSalghY/TTgZfv2fZw6ddGI3ZAANv0mqKClibZsk1t4eUlLTaBrJ7n2OTi+P4otKxcTsWoF65ctZ8vaCNas3cSSdWtZHhHJ4rV7uBofvJjKumLbZeyJ59i98yDbdp4mOh1SAmDzytXA2sQDrAI4CEOflIASUAJKQAkogTuCwE2HQN9OAlgGlf9MAEdsiTIDNZE3bbtJNlcX6fHn+PjtPjyeLYwHw8LImSM394eFkStfbqq9+BLLdhwmRTwh0nwiUoKeEhF7lmfXj4RJZvSGyIDTI64mGRUaY+TXHsvTaLqBeB49ZgxsBo4ywDUuHPHQ2I2HRX7muB79KZ7WZGOEOArTfCFvkhQmokd29BgPj4RpGleqePKCnlhJfCMhr7LJbZAmTx4N/iT2LZ3D82UeIyxrbrLkLEj2sDAeyp6VEqXLMPbTL4l2WYN2qZuEMV43OOgs8mGzRJHYH/SspdndeEUMiljyJROwJxkMjlCjeC0kRlCknmTzolksXrfHCDNbaBTtd3D2yG6er16ZnGFhFM4WRo6wMB7ImZewHPkJy5KLsLCclKv2PFt2H2Hw8BE0avoiu48dNe3g8Iq9QfQmVNbicz2cVuyVCQvTBpbH3qhdsdG4Aa32cro8OJyW59Dp8BK5db2pV8yV07zZt7cRMj7TRiJe7ZyIXMbzVZ4kd/HKfDx/E+lyHEFj1ohakKR95Yc+r/u3xENBe5x2F363ix4d2tGzRzcuJqWTKjaJN9EngjwdB06rb1smmkraPTKp4jXhryHVHtLI/oCLEzu3UL3Ck0xbuJQ4mdRIc7Jvxy6zDnTXnt2Me3+86Z/i909MPsE3n06g+pNlKJgtN/lzFuKFxq1ZuGYziW4rLBi7m3P7TzBj9ioOnxcvquhnUetilFTGb00IucHttCZ5rH4u0N34vcH+7E5g16plfDt3pfFMp6T52bxpg6nn1YQz9Arvji0xkcE9elKrfCWOXowx+8m54LGdY9jA/jz1REVmzFoenDwRAZ/Ml59MpVSpinw+a6XxwJq+mZaOL+DFFfAZe5NsCUYAOwKptGjwCoPCRxAfl4TX6eLXLbtYPnsRaW5romrtljW4xfvp89C7S1d8Dhfe1EQ+6NuFEg+GkSNnNsJy5SIs5wM8+FAucoRloUKJ0myN3MHG7QcoVvl5vl22ESHlFUsFkU8iC0ykNQ6f5f2VKaV0RxLvvfMmbZu35uj+GGviSCZL/HY8nmTTZ010gdWzsNuSaNWyDX37vWWuHXKRCF12XC5pDwkE8bF24yZzfbCnJ/N6eFfSU2Jo16IBee4PI1dYGLmzZOWhBwsSliU3YdkfJEuevOQrWo5v56y25tYkQsWXwOqFMyj12OMUL/MMP66IMlMicimUPiCbCuAgCH1SAkpACSgBJaAE7hgCfxsBLIPAkHMqOCZn44YIHB4vdgLXBXDAk8SHA3rxUKZMNKxdk8YNG9O8cX0qVarA3Tnz0LhrOAcuJmGTsaR44sQlI69DCsPnx+n1GK9tuk9CNC3dazxSYoTHi9eRhsMh4avWd35/Kn6/zQwaJbrU7/CbQbURDvKplB30iJohrD/BEsDBka3IS3n4LBUOPhcB8d5JReXAIoLxG7EgIa9xyYns2rHTfL1l3SY+mTgBvOnsmz+LcrkfJG+hx6nZtAONm7Sgcb26PJQrC8UeL87c9buMjzfNI8Nbr7HTGB2w6uEmTYbs+Jzi/RN7gmHMfhNoCwEJVXUaJiaqVAAEf2u83QlHGPVaW3q+Od4cx9TAeEJd2OIuMOStvrRuUp9uLRtTpUxJMt11H4+WqULzVu2p36gVXcIHcvRsNMNHjqZxs6YcPnfOcDHtLvy8nmAwsYSGijiS9gjgTndhtzuMN1HaSw7plzjdoBB1OdNMeLxpBvEIBsCe7mHrts3Gc3b16lkG9Otj9jeiWjqEP5X9axZQKHtm7ronN33HfEV6cH2uhGF7PRItIBG6ophltsCLrMEMbXIs4Zee7uCVZk3o2bUT5xOTTNisYW6cuxL4anmmTWCA/FzCwSWs2MgeqYh1UBHswlPCoK8eO8Cj+fMw4tPphnOKzcPenbuMpzZqx3ZLAPtseJzHWbpoCs9WKsUzT5aldb0XaVKnEXmLFKNa45as230KtzByOdixaBkvt3yLqP1JSDSvR0LpzVoAuRVXOl6v9EWLXbDbmvfWBIOcQ4lgj2XK4Ld5uUN/4lzgCsDWbVFmkiEx+SJ93uiN3+1gdHhPCoVlYdPe41jplRK4fCKSprWrk/kf9zFi4iwTEWHFRVzj3QEDuC9zHub+vNOyVwww4twSmuKj9gbknJVz0k2juq3p222o8diKzV+Pm0qHxm1ITA+Yc2iDmfhw4Lfb6P5qe5C6eRwM69KaXJkyUafuc9R68UXzqNfsRZq+0IA+nbtz/uxFInbup/jT9Zi3ZpsJX5fgZdPP5DQPTiS5/dJ6XmweG15cDH33TVo0ac7p44nmvDKns3WFMQI42UNwckVuY+SmerWa9OzRh9TUZDOx5vFaIfQSiW36FbB1x07TFxKTYgkP70IgYGfs8IG0bvICLzWsS51nqvGPTNl4KE9xXmzemqYvt+WljiPremUAACAASURBVOFs3HrIFOKxpYD9MjOnDuPBrPeRPWchpnyzFIlrEU+5CuDQmazPSkAJKAEloASUwJ1G4KYF8G1R0aCAseSaNfgzdsnnftixfY+RCSKAW3Vojdudij8tmgmvdyH/XZlYOO87Vq5ewdbNW/jum5k8/Vw17gnLxtTvVmC8k+np4E4362VlTC1lOtJs2B0SlOjFH/CZAbfIPxFW5mByr03zbeB6iKU/IKGO1jpLcytRMdjvxeFy4jLxrZaWkLurSCir5e914E5xmpGmCJtUXwCvQ9bkyVo+S1QF3Ha8znRTcbHPkqFerqYksP/AIWPvzo1RfDl2LLjS2TH7WyoXKES7zm/w88YDLFq1gUU/z+etnm14KHdWuo/4iFOOYF3kGKKvRCdKvX2ylloEhRUSKxpQ1owa850J4I3F5082Ad0SDi7iTvSvPMRDa0+IAfsZwl+sSZ2G3YwHWHyjIlrxOfCkxnNo7062rFnJ9jWLGTagH9lyFKRD94Fs2LyTpSs2ELHzMInpPpYsWcbUjz/iXNw1rjmsddAy8nfZZHguFvpxif0iXIJrK8XW0GSFeP2kUj5Z2GrUsyhLr2FvPMleuX+qP3iPWg9Xr5znjf59zL5+n9TIRsAVy8wPR/LAPzLxQN5iNOv8BldTA9jkIEZJW/dk9ouakbXnxmPvM+tjQ8svXUH9OvPzr/huxjRSvCLSTVNJFLPx2Eq/MRRFRMv+gsuEeXswZQf7uhxT+on0AxHARfPmYdRXs5CI1qQ0L3t37zNmGQE8bgJ4UvFc3cKbnWqTI0c++g0Yz5IFq1g4bw6vtGvM3VnvYeD4z4lLFfGXyIKPPqBYwdpsjEyy2l2OZeyQI4oR1pPdDja5Z65YIn3ZTKZIf00HVwKvt3mJKs+2MOH20v5rN2zG60zi6pUTdH29Gz5fOqumfcRjWbPw7S8buSpF+GM5sXcZDao8RfZ7svPaux8TJzgCCdiTT9KrW3dKl6rOrv3XSJXDJEvouQuXJ4l0j5yrFhcbDpLdNr745HvmfbucNJuIeBja4w0qPFLWeIBlGcCqjavw+e3mHO3ZoaOpXsCWzIhubXg0WyZ+XjSflVu38uPq1WzZuZvN6zaxYfkqXE47B46eoN/QSew7HW3iDcy6eU/A6gJBz6lgkaUTwZRc/DDvOz755GPiYpOMPW7pBGZeLIBD1vEauSwTIdL3/FSvWpseXfuYyZPr7KX/y+SIX8K93WyM2GbqHRd/lY4dXzbLLQ5LCPTapWxcvojPJk0hT67HadiwC6vXRLB42WpWbYzicnya+R3i4XdeZezAzjxwXyYy35+DvkM/J9oBqRIcIueXeoANA/2jBJSAElACSkAJ3F4E/ihS+W8tgNev24wknRFN0qWP3M/TBe5EpgzoRemcmYmNP0uiM5mU5HRsiamsX7qQB7I/QPu+E0yon0kqlRJt5KyIi5R0DwF/gIARoNYgWzICi+wS8YndKCcz7hfBaDyzPjcOl5X4SexIFzeheAKd8guvySYrCZ5ERoiYNJ40k2gq3XieJReRjIfl+FZMtBw3+JAvg9loZWgsdiTh42xcDHv2H5F8Q2xbE8m0MWPBaWPv3HlUK1qSEWM/55LNT6rPZ9Z6Xti/kXo1KlK+WRc2npcwZz++9EQTmi12hR4unKSli5fXEjsick3EsSTHcseacE+xU9bbiq61+Sy7jSaUWO5rv9K3ZQMav9ibBPk+6BEzCZfcNvwuOymxV/EmXmblgh/Ine8xhr3/BW6fn8QkGzanePIgPdmG2+MhNRAwXle3JA8za1KFlIdkv5XAzHjwU1KNvWKXMJK6mDhdCfE0oabygVVDI0zN2m6ruKioHaai0Vcv0r9f7wwJthKxJZxicP/elC5ajCaNmvLMc/U5fClNAtct71jQ6yveeqmfJDszwidDpLx40uTIjlQXHod4e9ONx9fsKOaJqJH10SThsceR7rT0vJmR8Flri30y2+AJGN7ySbLLw+WjByhfsjhjv5lvQqBjk93s3mkJ4O07d/D+mAngTuXM2pnUezwXr3Z4i+OX3SYrs9MWz5lT22jUog7l67fm2GWZ3LjAqq/GUrPyK6xeF0OaJFIPepvdHrsR4jJJYiYPQn1ZRLFU2GhjUWaSACuB3i2b8mzddlwLYJYabNq600QNpCVdps+g1/F4kjixci4F78rEoPHfGPslVHv3hlk8VSgX92YKo2qTXpyXTkUqaQnHaNm8FbXrvMT5iy5r0kn6g99aRy9+ceEocx0iuGW6xJbqweuUCY8AAY+X4a8NpF6lOly5Zjfn/ebtmzGLHHweOr3cxtTBcS3GCOAn82YhJvYyST4fKT4fF+IS8bh8+NySrMuJx+8nNt1NmlwnzJlrsxgIDh+k2p1WJnG5nritZREulwOPx4E3EDBrxQ0z4SZrl10S7i4S2GVEucdh54U6jXmz/xDj/DdZ4J0O44wXJNLHZSlF5PZd5jS1O9Po26+nfIrfm4YtKRpPaixH9h3g4Ycr0K37KNxOHynJduweH2kevzVJ404n4fQuerSqQfVKxaj4dFVadh7KmWvWMcSHLZcBDYGWfqibElACSkAJKAElcDsR+K8WwFsjtpsQaBkYdujeAbcjGdJimNC7M4/nvJvY1DMmqFciemXk6Tt7jKfy5aNira5GoKWeP88Pn4wh6sA2pv3yExO/+Y5EuxN3Qhzr585k3FvhjBk+lNmrdpqkN8YbatZ/wsUL5/nu8w+ZMOJtxn4wkW0HT5Asgse4o9KxX/qV2dM+ZPCQQbw9dhLLtx0yw2WT5ZZUvLYr/Dh9Ou+++S6Dho3k6/kLuSZ5l+T3nkQc0cf5fPJ4hg8fyXsjJ/DdwiVEu+xGiEenpHD4+Bkz8N4TsZuv3h8DzlR2/ziXKoUe5cOPZlmhjCL9fE4Ctiv0erUFpV7swLqLaUaw/fLdNBYu3Ui05KcyElHWxG7ik4+nkpKUKks7+erTmeyP2s3eLSsYN2oARy+c52JyCj/M+5pRwwcxePj7zJiziJjUNOz2FL4eO4RKBQpRomhNJn78C3GpEggawO+xQ9CTHTAuziS2rPqFx0pW5f2JsywPtN3yoAvjrRsj+OH7OVxOsxtRs2LxKlYt+Jmt6xfz+ZcTGTBiHHMWrjAZhyOWLOD90eN4Z/g4lm+Osjz1sr7WlsKJE6f46LPPeW/oO0yeNJ49ew8az7X0h6RU2LZ1lxEh0dFX6Nsv3HjxDY1ADBdP7aROnXo0adicyUPe4pGH8vDzpqPG4yoyXODvi9zA0rkzObAzkk8/mcr6yJ3MX7qGRUtXsGPnbkaNm8iWHQf58ac1LPplOTbHBdau/4mxY6cRf83qK2YNsf8ic6aN4dsF60gRUel2sWv9coYPGczgwUP5eMIkNm/aer1NLx7exxNFizDmm5+4KOnP0nzs2L7XzBGIAB4zerzMUnBw3nQqZM3KmDE/mORGVv9NxWW/wjvDB9Go+yAOXYjh6NqP6P1CYfLeX4gWL7/D9l2njGN978H9fDBpHG8Peov3ho7klyUbTf8UcZzuSGX6Z9M5vPcIkVujzDrXmWMGUf3RIuQtXJWub3/B+SRYu2WnmbS4evk43V/vhixRuBa1hLIPZqZN7zHECEpfHIu+HkbFYvmo9nQtHq/ZgX3RXtzeJM6f2E6lilVp274PCUnWcoKzJw/yxaej6f9mN95+dxBzfljNxWiZXrD68rwfF7JsyXKTYXnR/J9pWLEmxXMVpc+A9zhy6Qprt6zFKxMMXh+d27SzBKzdxqge7ahQ8AFSUpJMCLaUZxNoZkIogMeZwrkLZ/n82wUcPReN25nA6V93MXfOfPbvP8k3s+bxzrvvMWXyVPbs3W/sSQv42LxmFSt/XsTpmETzmWSx3rp2NcOHDmTQkIFMnjaNM1ejrQk1r5d6zzeke69+LF6xhkmTpzB66LvMmj6DqwleJNGehJZv2brTCNmEpHg6d3kVh1OmZlwmFFomB86dOMVjxevSq9ckM5sh0eyma0mCLpnNwMWxqJU0qFKEfj2b07lrB0pWbsn6PQnWhFzAirxQAXw7/btXW5SAElACSkAJKAEhcMsE8B8V/Jfgl4GnSW4U8kgFjyrjNz9Ebd1pEsKIV0QEcMArg9oUPuzfg5I5/kGc8wIpeCzvqux07CCtylWgSq3uxHtgx8rl1HqyIG+Pe4+KLV+kzPPPc/pqNGf37KJ7gzoUy3Ivue7PTL024SzbfYFkKUMcwcnJ/PLD9zxXqTQPhmUm38MFGDf1K07EO82xAklXiFw4g1oVS5P9gSxkzV+EnkPGcipewiLFWXOVg5GLqV75GbJmyUm2bGFUrFaVdXtOWmtE7VdZM+8znirzOGH35yRzWE6atu7AwfNXzAD6SkIyu3YfNg7orZuimDJ6JHhsHFw4l8oPP8zkSdOuiyVJ5ey9eIy2jV6gXOse7Er2mTDxzk3q8lKnN9kfI6t+ZXDs4YORoyhfojSHDh0yXrVKpSowYdgY+rzWlfuy3sumHdtYE7GZck8/ReawzGTOnJm69RsRdeRXrqWk0Ojp8uS56y7uv+cxnqzQnEvXxOMphVvZqy23omS0imXVL3MoWKQ84z+cZ44l7Szrpx12L8MGDua5Z2sSefSEEfx9OnWjU9OmvPPO6zxauij33peVVi+3Z+vGzYR37ki+3DkIy5qN7oNGcDFJboPjgLR4vpz2FaUrVCLsvswUKZyfceMnk5DiMaGwIiK2bd1j+ldMTAx9+/YxN+Ux607d5zm6bx2PPF6eYSMmcHTlPIpkuYvR05cbwZko/SDgZ8rwt2lT71nGjxlBseKP88agwbTt2JU27TszdOT7FHi0BMPHTuW5um149dVu2NNPMHpkOA88WJxd+1JNSKvpyOmHqVw6O083eIUr6ZBw4QJ927WiSIH8hIVlJW+2+wl/rQ+nk2WVNlz59TClixRi9MyFnBevsBd27zloPJ679+5h7Njx5pZZB+fMpFLWBxg1bKaZ6JAABvGgez3pbN+7h/HT5xOXlMqyj3ry7EN38Y+7HuCerCWYO3cRiQmxjBj1HiVLPcb9WcPInDkrjZt2YM+hsyZBl6xXL1uyLCPfHUOfvgPIHnYvL5R6mLz/uIu77i1GrpJNOHg+nbWRu8wxL1w4ymv9exmvruPASuoWz0/1Zr2JFpOcsXwzoS81K5bk9f5vU+Tpl/hp8zHj1dy/fS2Fi5bm7fcm4nT6Sb4Wy4xpk6hQvgjZHriXrNnu55mnW7BtZzSJfrjm8VP9uVp07dLJhN/36NydAvfkIPtdWciepwiRh46yKWqTJYB9fksACxenncEdWlK+QHYSE6+Z8zA1GHYuwtGIYBysWLmYfMXKMnvBchMqP/+7z6hU6VnGfvA5z9dvQubMYRTK+zATJkwk1uk00Qpv9QmnUe267Dl5yZxrZ389QtfWL5I7573c90Bm8hUvw+z5S3BJNIPXTa3natO+U3def2swRYs9xgNynj1Tlaj9569nV1+/KcoI2pR0G917yn2ApVO68Mlt4PxpnDp6jBIlGtCxo0SHWGELck9h8exa68tdrPjhC6o8lp1Z00Yy9aMJ5Cr8LHOWHjXiX7K+y+VXBbA0vm5KQAkoASWgBJTAnUTgpkOgbxsBbI3dgiGZQfRBAbx92y4jgGV816lnJ0sA2+L48PVuxgN8xXaBRHO3VTMGh/PnqP5QQao934t4NxzcsIryBbNSrtZzZH+yLL3fH8r2w7vo0qIFlQvkZ0ivjvTq2JbCjz5Fk/Z9ORpj3ZYnculiaj9VikqVyzLw3YG8/GJTihUqzte/rDOD8AMRq6heMh+Vy5dl8HtDqdfoecJy5WTMZ3NJl9F06hleqlOW3I88Rfs+Q+nfrRV5s97NC627khSA5KsnqV62EMWfLEuP/oNp36YjuXMWoOuAUSZpUFxcKkf2HzaDckkENmHSZBM2feTnb3gufw5Gj5hoBrHCRdZFr54xjUdz56X7hM+4LKPa9Kt0qVeD5l2GsDMes15Twjk/HTWWio+U4OTpUyYRWI2yFWhU43keKlSS2o1f5OiBddSq+QS5iz9Bh75v061jcwrlzUL9Nt1J9gTY8vMcXniiFE+Xa8GmbbHYA1YSMWtNcyhkVrx4caxeOpdCRaowbtICI4DFKSWmSeTy8LcGU6dWPXacvmrq8XbXDpR4IAtVatZl6MSJvNL6BfLnzkKRElVp+GInvv5oJDWqlOTeh0uz6eBlsx5y7bwvyfNwPp6t35Bh7w3hhTq1eChvQeYtWGn0gCy/jtxiCWC5zUv//n1JlzXYEuTsO8/Sn74kT7GnWLI6gqtbfuLZR7LTesAUTgZXcGNP5/up71P+kXyUKP0kj5Z6ip9++pHX+4TzeLnKFCxVnlKVqrJs/TZqPt+Odu26k5p4mI1rZ5Mr9+MsWHSQVGkg6Q6XIshzfyaGTJ5OrAcmjxxFkfvvpVf3HgwdOozaVSpQtFBhZi6PMLcpSjx9klIF8jPy60VcAmJssGPHAcNvx66djJGQeI+bmI2LeaFwPsqVrMGiVUe4Fgy39wUCpKb6uHQ5kYDHhffsFsb2aE62Ys/Q+4PZpMZfZMGM98mfPzsvtmzCmNEjadmiDfdlL8ykz2YRnSjLBtyUL1mORnWaka/AY9R7oS6RP3xK88pPUOLJRsxeeYY4e4CN2/Yi6amuxJyhZ58eEEiFs5F0b1CNEtVacVlWFVw9w9i+rWnRuCazFy4iV6naTJklAtPBykXfU7BYWSZ9MtuEAa9ZsZBSJfPzXM2nGD1mEB07dubBbKXp8dok4jwQ74PKz1SjV8/uJCYncfHMBdrUfpEnCjzOrLlLuWJzsXHbRmTdvmR9f61TVyvswu1kTK/2lM6dmeTkRDOBJAJYZKVZwiAJ87Cxfv1yChQvz09LN+B3xLNmyVwKFS3NY2Wq07ZDF6Z+OIVnK1TkyZKlWLllmxHS4eHh1H++HruPnjPlDXw9nMJ5stKqXSP6vtOPAkUep1z5Gpw/d8asJW9SvzG5cuanbOUaTPhgEp2bNSBvWGY6hg8z57/cz3fLlp1GACelpdKtR2cTveA38Q8Skp/KySO/8uijDenWfapZWWFdQD24PbIGWPZJ49OxQ6hW+mEO7V7Czz/PIVf+p5nw+WpzztmD6eZUAAf/5+iTElACSkAJKAElcMcQ+FsLYAmBlluCSLqWTt07gldCbROZ2k88wHeT7Esk2bpRCZ4UB6s+/4JCd2Xlpa7DjSftVMQKityTiSeq1SV8/BTWH9zMopVzePLRx2jfpAWHd0SyZe1y2r/cgRJlKjF96UqzBvTLMe9TsUhhBo4cxpFzZ1g4fQZ57g2j2xvvcNXuYMQ7r1OqQE7GTvyQbXv3s2j+NJ4q+yjPNGpPdBrEHN5I8Qf/QbPug1m55zyHIhfTr11dKtdqZO6DuyNiJXmz30X/oaPYuOcE65aspd6z9Wncrr8ZmCddc/Dr7v3GeRgRtZ3hkybhdCZzZNE0XiiQlWYNWzFs/CeMmDCW9wYP4OVna9K4Rj3mbD/AZem67mj6tWhI0x7vE5UkKzBlS2fa8LFUK1yaM+fOYg94eaFqdR7JXZiXuw1i2pyfOHdwKbnu+wctwwcTcSqRvVEradusBmWerWdCd31XTtG1Xh2aN+pHmsdaIWmWckr8pVG34rmX1zGsXjqHQoWrMW7iL0EBbHmcRACPGDCYurXqs/HwedNOE/r3Ju9dmXjt3ZFsOnKMNT9/QalC2bkrZxnGfLKAqye38uWHg8iUqzjfLNsJqVd4s319ChQtwuffzyUqKopvvvySgoWK0bxNF+Id1rrrrRF7DcNLl67Q+/VwJA2YEcCpR/hs/EAKPVmNQyevEDi3jS7PV6BSqzfYYbNEkWQPnzZ2CIUezEKN+i0Y//F0zv26l2ED+3BvrgLUaNmJD6bP5PSVazRo1IkuHcNJSjjOuTM7KFSgFJMn/0iCtXyZrWu/4f77MrF8217infByoybUfLIUkZHbOHz4MAtmfkWBPHkIH/MJ0T64euQgFR4ryoivFxuPtISxhwTwzp3bLQHsdeM6tZvRPdqQP0seGjd6lbFTv+bLHxazfc9ZSWZu1rtL9mOunWDJ5DEUqtSKz1cdJhBIYezAVyhbtig/LJjHkQMHWbhgGXkKP0X7Xm+R5EoxHtSqZZ8mz/2FeH3AcBYumI/r5Db6tqxPxWfacsUZIMEJm6IkUZ2Xq9cuEt5H7rVsg5i9jOz5Mg+VqMGpBEg6/SvhzWrQoVNL1u3aTfEqjXh75MdGcH792QRyFXic6bNXmMzeMz7/kKeffpLxHwzn2PHdbNqwkWcqN6dW3a7sPhNnzs/azzfktdd6k2pLM78Z2uNN6pR7juNn40wIccTOCMtj6vPT5ZVXTR/wpSbzXufWFM2aiffeG8Lg8RMZPPoDho6eyIj3J7Jrj4Ryp7JmzS88XLwiP/y81tRl+cLvuDf7w1Sp3YIFi5dz4vBhRg94i8cLPsL0OQvNOug+/QfQ+MUmHD5zjsQ0O41q1aRFozosXb+YbQd20bfPQMoUf4q9h/aZ1cBNGzbj7rvuZ8DgMRw/fpI9K3+iZtmSPFW9BZedVv9bty4yKIBt1wWwZBQ33wZSOX34CMWKNaBL1ym/rdU2idZMYDdpKZfp1/1V2r5Ym7T4I/x6ZAdPlm9C9/5TOZ/qMeedSH4VwHfM/3o1VAkoASWgBJSAEggSuGkBfFsQFNH0v3iAt27ahtwiRIZ9Hbt1sASwO5kpfbtTNCwTuw/tJuroQY4f/5UdGzfxUt1G5H+oKKM+n0eSG65sXUbJezLRuE1f9se58frjmfrRAAoWKcbSVZF4vT58Hgcrv59NqSIFeGfCKKKdaXRv8ypNajVg9/kLpAb8eBOS6N2iOR06vcKZmDPUrVud6tWqcTYuHYfPj9dxjnHDe3N3rkc5eDaJ2COR5LsnEzMWRRDvC+B3XGXXmh9M+Oe1NB+rly8gZ877+GXzdpLltkzJHhZ+9wvDJswkSbxcV1I4vvcwcp/ZjdujGPvZJ8ZbdmLFt1TIehdh92Qhc9hD3Jf1PnI/mJk8d9/Nyw1bEXkh1hK7tov0bFibF3tNICIZcysdkYQzhr5PzUJlOHv+HOkBPzUq1yL3/QXZdyrerLW+snsxBe7LxDerIzlnslbbiFq/lEEjR2OTzMsxZ+jxQj2aNRtk1jPLUNtE3ZpU08GGNIugr7Jy2WwKFK7B2ImLgwLYSrqTUQBvPxNLgh8m9H+LktlzsCgikkS/H3fcr9QsX4Li1Vuy94qbgC+Wi8e2cNfDJfnkx1W4Y09SruA9vNKlM7FuuZ+yD4/LRd9+A3j4kRJcSfOS6AiGQPvh4sXL9ArvacLARQA7LkXRp10DnqnfnJgUN8QdZXivtuSu2Jw1F6ys2bhSmPnhWPLmyMmboz8lzubB74pl4qBeZMpRhNGzV3JB7jscCNCswSv06vCayYTs9iRQ8YlKdGobTnKq5BqH98cOJPdD93IhPo40p58BPV/jp5nfYHdIJmg/tkunKPd4CTq8O8m0X/SRAzxZ4GEjgCUEOiSA5VzZuWsbY8aMCaaTvsbxHWtoXbsWOe65l1wPZqfiM1UZ9N4Edh65aMQ2Didcu8DWqVN59PHG/BIpeZl9TH7/LQYPf5sr8TH4vX68bi/V67Wjar1WXE68gsOVSM2KNcn3QDF+PRuPXdJD288xpENzylV52dgpHu6IbbuMAL5y7TI9+/QCfzrYjvH9lKE8kK8M2w/FcXn/XuqVK8aQ0e9wLC6GOi+2pXOXcHBEM3JIXwqWfJq1UaeNkPt++lcMGjSIYyeO4nUn4nGm0bPrQOo26MiO01eMAH72ucZ06RROYpKEA8PY/u9RtUQVrqX6jXdz7eb1yP2UA3YHnV5ua/aR0OMR3V4h112ZyJ79fjJnzUbm+3NyX7Zc5CtUlC+nfYHbEc3q1YsoVvY5Fq7YZuqybMEs7slRhC5vjCTd5cXvcbFjyRKeKVGaqZ/MRpJs9x3wLs83qM+JSyeJS4qlwuOleL1bDy4nJpDu93Fg1x5GvP0upy6fI9Xjpk7N+jxa5En2Hj5n2t/nuMrAji9RoHRtzorjGti8abuZU0pK+2cCOJkzh4/wWJH6dOs6xUpkJ9dSk7hNVrAncOr4DupWr0q/7l1wJJ4h/vJJWjTtToMXe3M0Js1MtKkAtv7/6F8loASUgBJQAkrg9iLwR5HKf3sBLFmaZaDWvsurBCSjriuJieGdyZ8pE2WefIIS5crzdIVyVChVmnvuzsoLLV9l16UYM4g8s2YuVXJkof+Qr0xoacBzjrf6NaJU1We5kO4zWYwlfjDh0A5erFqaN4e9zonYc9R8pg5vvzmCa4EAsZIO2eXjXMRmDu9cxdnze3ikeGHGTfkUuVeuWT9INAd2ryZTrsdYue04rqvHKHRvJp6p04Tl2/aboFqfN4VzFxNMkqGDu7eQJSwT9V9uR9SRs0ZFeh1eTlywkeoDW4rXJKeSEbAI4BFTJuH1pnJg0dc8m+9+mtRrzohxnzJq3GgmjRtJt6bNeapYGfqMmcQluw0Sz9GvVRMa9RrL5pSgAA64mTnkfWoXKsXZs6dJ9XupVrUez1VvSqIzgMfnJv3kJgqHZeK5lzoxP+qY8er6nOkcOn4cv9xW5eoJwhs3plUbK1TzNwEs6ZiDatgI4MtBAVyTsROX/14A+wKMeOsd4wHee+EaiQEY1nMAz5d/mj3nzpEmrW07T4Nq5WjRexQXJTux/RKJ0fvJXOAxPpu7mLgT28grEww/zrUG8nK7JL+feT/+xN3ZH+RUfBqJnmASLB/ExsbTs3c4Vj7xFBKPrKNe+cJ0e/0tc09c3NeYNXUc9zxSnS9W/YrHxMSmM33yB+R/uDDTFkWYsGpcVxjVsxUPFq/K/H0xRgTa/D6a12vBa+17cvb8KRM63Kn1SzxTtiJXYxNJ8/po2qYZbU9nxQAAIABJREFUz71QjfjkWHw+F6cPHsWbZiUhSrelErV0vrntUZPXhnE1AAknj1C+cH5GfL3ErAEWAbxzxwGzMH7Xzm28P3qMdSstUkhPPMvJHTtYNGMGr3Vvy1Pli/NQvlyUf+ZZZixeg1PurZMSx6ZxkyldrCGrNseadj158hBxqQnmNl4eu5c9O45SpHQt6rTsQoonFT/pVChRgbrVmpHuDZhJBlxnGdKuMZWqtSPeD+luTIIs8QBfiL9Ijz7hlgB2n2PLwmk8lK84CxdHcmjjZsoXy8/MBXOIdjvp2LWXWVaQcvUIb/XvSqlnGrLzeJI5D+LPnePsucsmG7NM2pw5foTnqjWkTPk67Dhz0bT3czVb0Lvn2yQlp5t+N6bvEMoVLmsEsGRSX7dlg7Umwufn9W498aS78AY9wI9lv4u33x7IiA8mMWzkWIaPGmeSme3Yux2JlVi3YTEFS1Vj5vwN4ExhxaI55H6sImO/XGCd6w4bl7ZF0qjS00z6+Duz5lcyOtep8zxHL58x3vPGNWvy7JPl+HTG18Q7JHuzj+iLMaQ57GYyr3atBlSvXp9Ut9+6JZbrMp/KRMATdTkn91f2W5M3omlTUu10797VZLKX1b0m3jmQzNlDhyjxSD26d/vQ3C3MgJDs9DIB4b1C5MYFVK1YiQ8nyPKJNALuNHp3GUDJUrVYueeE6bsSD6Ee4NvrH75aowSUgBJQAkpACdzCJFi3Bdz/gwf4nwngSUEBXLpMGZ6o9DTly5TlqVJPUfvF1nw2fxGxgQAubypnV82lRv48fPDZUpPd1xa7m77da1GjRRuOpgVvfRRw4j6zh+6NKtC7/ytsORBJqTJPM27y12aQGCc39ZRxZUoyfvd5Tv+6loIli9KiQzdmzpzJD7OmM/O7qYz4YBSZMhdk5s+bZdEjfVs8S9li+Xm5TWvGffoJc1Zt4Jo3QLoHEi4eolXDSjxa6nHa9+zLx1O+ZGvkLuNVlYRHNpuXA/sOm9ukbNiylQ8+mgIBB3t/nkXlh3LQt8+7HD4dz4GjR7lw+ld2L1tCg6rP8miF6uw5fgrSY+jVrCENeg4nMjkYAh2AGUPHUavI45w/d4oUn4dy5erQps3rXEuReFkPgfQz9OnYmCz5HqVZt4F8/PHHbFm/GpfcX0i8SxcO0K3+89Rr/CbRbisjr5kAENErL2SmIoMAzl+4LmMmrjaZmf0BtxUlHRTAL9Sqz+ZDp00o5qDwd2hcoz67T53CSAT3eZ6rXIpXB33EKbl1kC+a2Ni9PPhoSb6eu5CDm3+kwP2Z6D9iOFNm/8QPP8xj/nezGTx0CJnuzcya3XuNJ3Drtp3mXsHxcUn07tcfu1cW5do4uXEuJbP9g0bNWvH1nJ+Y8+UUend+lUzZivHO1B/NbWUkq/UnY8dSqlR5lkSeMBMqpF9kVPeXKFXzZX7+NdX0qVRvOi0biAB+jctXJOexnxlTxlM0dzb2HTpETLqdR8qWZ+CIIaQ7Ys3x/R4/61ZuYPo3s5k86QMGd2lNwRzZaN7/fZM0KvrQXp7Ml4sRXy/7JwJ4K++PGYUkPxNvdiBghQE70jxsjljD+PH9adu4HDmz3k2Npi9z9Ey03HeK1ZM+okrp1qxZH2ua0u93cODEr3z+zbd8N3027707nrsfLMXTDdoZMet2J/PMk9Xo2X4gcZK7ydwY+gyDXqpL1RodzFpVlxe2RkQiCbMuxl6k+xv9cMuqWPcljm7+hUfzP8qU8V+xdsFiypYqzvo9O0n0exg+5B0aVqvEgchldOnSlupNO3EsVlKs+8ytiI4du8CsOQuZ8dXnjB89gmJFSlOuSh32XbpqPMA1qjenR8cBJCZa93N6v99QapSpTlyylSl649bN+PxOxPsd3rmb1S8dDkZ0bUepXPexfft2jp67wPETZzh96jznLkdzLSUevzeaTVuW83Dp5/hh2Q7wO1n68zwefuJZPpu/0RLAzhQubFxHkwoVGf/xN8g64iHhg2lapwm7zl8hngDTJo6jTO5sNHqxFiMnT+CHnzdw5aobd7qcZ/Bszedp3bEHV1LF1+sF51m+GtqHvCWf46TcxzsAEZuizL4hASz7WTEUcjFK5vyhg5Qs8jy9ekw2p52ZJnTLvbPl3ufnWTBnKjlz5KVViw78+O0Mfpk9kxbPN+WhPCX4Ysl6rgTTaqkAvi3+E6oRSkAJKAEloASUQAYCt8wD/EcFZ7Dh1r38Pwhgua+uhEDLbTzMGmB3MlP7dufRzJn47rvv+HnlBlYu3sCqpZs5djWBaI+sbxN3pI1LmxZTrWB+vvoxwgzY06N30adzLep1COekOyiA5aYgV/fRt3kFuvRoytKIVZR5qioffvqtEWeSUsaMMN0uSD/Jqb1LKFq2JPc8mJusWbLwYJYsZHkwjLB8uch0fwG+X7gO7AnEHd5ClxbP82C2e7kvVy6KV3uBr3+OIEXy0ziiObB1EbXq1ODeLNnJ/WBOXnihPku37jIJqy7FXGPXjt3GqbNlcxQfTJxissfumz+LWkULM27CNJL9ARx+P36fC589gW8nTyD7Q0WZPX8pEr7bqWl96vd8lx2pVhIsQTJ9yFieK1Kci+dOmtDMylUb0rXbu7gEMH78aRc4snsjTV/uwr3ZC/NAWBhVy5dh/qLlOB0uuHKU15o1okHzgSas2souHUx+FRLARhFfYuWyWeQv/DxjPlhjBLCIJGlumdAQD7AI4IjDZ4xH763ew2hYuykHzp/HIb5W/wWqVXyUdu9+xjEZ05PElZjd5ClenO8W/EzUyhkUzJGJzNmzEZajIFmyZDftcH/2rGTNm4d569Yaz5wIYI/dTfTVePr0fwOvQAjYWPXVGHOf2nvuvY8sOfKQPSyMHNnDyHR3bjq+MdrcfliM/nzSZGo8W4eV206a1cOkXeaDvl15ulk4K866SZDl1jho2bgV3duGEx9vw+txcXjLMh6+/y5WbFrNwStXuSdPIb6d/5NZe4v3GmtXrKBO7YZkyfIARQsVoH3dKhR8IIw2gyab++bGHNhDZeMBXsa5YAj0ru0HzCTEnp1bGTfaEsBJyRfN2vCANIEfHD4nLtc5HOfW8mb7ejyQrzTfL9gCtmss+fBDKj7eijWrL0vmNA4e2ETLV18mLEduHsr+MHWea0b2hyvzTKOOxKbFmaiF2pXr8kbPEaR4jBaDpIO806YOVaq/SrQT3H7YHrnZhGNfjL5E10Fv4pCz1RPL5X2bqVKsFH3ah/PVlC+o8syzHLp8BRt+Zn06mZqlCjNr6lgaNWpAy17vES+dw2/n0tHd9AwfQN5CpciZLQd1q9WgeOGyVK3eiJ2nz5tJqTq1W9Gz41skJTnwuwKM6vMutco+x8UYm2n3DZGbrPsv+/x0eKmtNTljszG8S1vKF3iQ+Ph4c+7I/adlmYF1/14XPs9lNm5eRs7HqjF35X4zKbRowVwKln+BGct3megNvDbOrlpCs/LlTeIuiTQY3OsdXq7XishTV4x99svnmTjgNR7Kl4X77r+PhwqX4/0J3+GQG2t7oVrNunQK78fVNBHAHnCc5Kt3ulPoyXocl/kDfhPAqSl2enTvas5PSwDLPbOTuXDwII8Xrk2vHhPN5IzJ/OzyYdZ8px7jwzG9ueuubGTLXsycG3myZCHnPffwj7vu593PZpnbU8l0kArgW/fvTUtWAkpACSgBJaAEbg2Bmw6BvhMEcNSW7Xg81k09unT7LQnWR/16UPqBezl/4RzRNjcJ8T7iYnxmPWYqbtICNiOAj639hQqFCvP5j2uNAE6+upfwjg2o1rwj5z2YBDb4UiF6O681KkWX19uxZt9OKj/9DJMnTzWDabsMUe0+PHEx4DjH2cOryPVIXuq3e5Ux4ycyetQwJkwexgcfjmTKR58SG50AdpsJOdy9Zxffzv6Od4YMoFK1KlSu2Zyzch8ckQHuWCJ3bOWr6V8ypF8PnnqiBNXbduCY00+cLY3DB/aagXvUpu1MmPiFWRh4aO431C9amBHjZ2D5EsHtSAN3LHtX/sRDD5fg0y/mgSONds0a0rDHG+yWWyfL8kAXfDJoFFUKPMKFsydw+bw8XaUer/cZSXyS2/JuBez4Pens2HOUGTNmM/GdftR4sgSVajfh9JVEsEXTo1FdajfobQb6stowIKIyJH7FA2wE8IUMAnidJYDlHqaSedbnuy6A95yJNlmx+/Z4j+YNX+HQ5cvYxFrHCWpXLkmbIV9w2CdVT+L8hUiyFxIh+SN7/h973wEmVZG17fftrnnXnMWEomvGvOawrjmtWckwTCCDIEEQFAMimHdVBIGZAQQFIwpM7J4IDEhmcs49nXPfvu//vKfu7Rld9/f5dFnd77vzPEV331u36py3Tl3qrVN1KmsxjjpoPzw2ahQmv7YAz816CW/MmYP5r8/D24sXosLpQBd05Nu4jxNoaGzG8LQRMo/hczXhpeEP4sIj/huTpkzF+JnPY+rT4/HUuJE499Jr8adbH0JlIz2rwFtzXsENf7oOX+dtU8tMnU14dkQSLr59CLLqeWQRwxJ5cdftD6L/w2no6mCQtiDCjd/i7JP2x7z338D7n3+Jg0/qjaIt2yTIUldHOe6543Zc0vcqzJn7OpYuWoBNny3F5X1Oxz0jZ6NBB5o2l+Dyf0qA8/HCrBlCzpZ/ko7nX3oRu3Y2CsYhTmLQLx2qxpo35uLYY6/DvNe+AkLtWP32C7jw3HuwPrtGonRPnfRX9LnwTIyaOBkZH3yE7K824oo/D8Y19wyGK+JGMNiBy8++AqOGPiORjmWuqnMTZg64HX+6sT/aNSAUA4ptOXK+bUNDAwZNmgAunka8C57yMjxxzY247eJrkDx0BG6+50E0B+OylDz3k6X48zknY+Rjj+LKK65H2vPviT1FAvV4d+4k9L38KjzwaBKWLMjAutVZGPjIOFx19QMoKq+VCZObbrwXSQNGIxCMSftyCfTV51yFxvaQ9NncQgbBiootmgQ47vGIB/iC4w5Fc3MzApwjkxmZuJisCrXXhnXZa3D4mddi4eoSOd7rk4+W4bSr7sWib7aK/SDmQf3aT/Bw30vxxmuZ8GrA2NQpuPPPd2FjZZUQfAQC6CzfjeWffYRnXn0Ft/3lIZx1+iX4bF2WkNVbb38ASalPyXYH6dje7Xh34kCcedk9qIwAPMe62FYiuvUkwDJPRSk0Fxq+3YJzT70JycNflnN96R8Whh4Jwl+fj0EPXY3Tz+qLMePnYvK4yZgzZSpmpo3EOaefg/tGTcZWny5tYRHgffMfs1WqhYCFgIWAhYCFgIXAvkPgP5sAG7iQMzHJIJvXehyDRAKs6XEMHTIAiPgBbydeHTEMZx9+MNrcnRL1NaapmEDkX1HQYxySY0B2ZH2JS/v0wfzMr2SAHXJVYOqYJ9H3xnuwo1UNAOktDezKwn1XnoSUSanYVFuNKy+9BNMmToQjEpXBP4Ur3fANvsh4A3u2bcCZF/bB9LmvyhmrDmcnPN4mVFZtxbr1ufC6ggg5WlBWlIOOQATeaBT1NVvx1Ohh+O0hJ+HL7M1obarEjm/z4Y8EEI6GsGfjegzs/wB+c+b5+KKyBW1+P3YwKm04hOIsG155dYF4jnYsX4RbTzkOs15eIB5YknOJuhxrwdqlb+GoY/+ID5Z8Bd3ZgsGP3IPbBo9GmUOG2Ij6onhu3DM498TTUVW5B7G4hkv63oKxo2eLJ48eRHdbDQrzv4GfgbmiUXj2bMKUpCfxm8N74ZuNuxCq34Gk22/G/Q9PkONolAfYaDw2IEfoXCoLRYBPPPkWzH75GyEOygNMj3UUM8Y/hT/fcCsKd9cJOU8dPAkP3t0PhXsr1RLoQCVuuvxsPDz1bezgPkitGY6uMhxx6qlYvHIVqr5dixN+vx/eX/kxGvxRdHW54O5sx/bKCnyenw+nrsMRjSI3N1fO821qasHgpGESBKu28lv0+/M1uOWic7F9dzkqm1vR2lKPnVtKMLj/Ezjv/EuQu6VG2v3VF1/GtZdejqKyakV+wh5MG5WGi28dBFtDBJxsCelO3HXrAxj0yGh0dtLuYkC4HjdcehIGpQ7DoPFT0PvSm+AIEJwO1Jbbcdghh2LcuOlobHMiGglD8zTg1iv64pGn5qMyyFO0ynHRicfg2fc+lyjQ7V5gU1GZdIxS8QArAvz05LE4qdeJsNu+FdgDXBYddwLhVmz69Ascd9zteGnO54DWhE/enY4LLrwbX2eVI+Lbg0sv3B9/eeAOFO3Yi2goCi2k4e7703DLvYPQHuxCQPOh74XXY+LYuQhSdHauyA5MfPw6XHzlQzKh5AvrKLRtkP5aXdeMgRPGw8/Oq7sRatyNaQMex/nHnYhrb74bd/VPFfIaiWvYlfcJ/nrlmbjszLPQ55wrMHvhWinP69yOJ/96Gc4572LYN1YgGokiFtAwbdyruO7qR7GlXu27vvTyPyNt+ER0dHnlpTF75BRcdXpfOHy6EGC1BzgmB08P7z8EsYgGzevD7OQhuPCYw+F0u4T86TT6uIZwlD5XemNbsG7Dapx48e1Y+OkWObNr1cplOO2Ke/H+55vV+ynqQuO6T/DABRdg7ssLZQ/5mNEzxaO/s74a7pAHu4qLEXU64YvF0B4O4N033sdhBxyFee9+IBM+V1z9F6SkTUFngKtLvEBoB96Z8BhOPu9WVIXVedmFxhJoEuChQ5Ok7u4l0F2o27YFF552C1KTXpHl/mF2vhg3EHvQuHUtrr6gF+56YDB2VftRV9MId3MtygtzcPNVf8Lldw+AvdYvGlsEeN/952yVbCFgIWAhYCFgIWAhsG8Q+MkEeN+I8z8rlR5BMyWeJH8yUlFBMaLhmCwrHTaQS6A5OvThxdQk9D7i92j2+WRPoC7enjC4FJTP6nF6SfzYYf8SF/7xLMxfniWEMeqrw99fHo/Tzjgbn64vlaWGsUgEhV+swjm9jsSz859Hg7cLj9xxPx6960HUdjkVAQ5FMfThB3HPPTegonor/njeuRg9djzcfh9kb6sewJo1q3Hd/cnY3eDBjpyV6NvrUGytrhH54tEu1OzchN8cdireXvIZVi9bgCvOPxFtXe3iiY37m7F27Wrsd9olWFpSI2fubrLngcsti9etw5y5fxeSsWXlItzQ6yi8/PLfhDj6SEyIVbAF7819DoceexEyVuUBnlokPXYbbnpkFIrrjMF9uAvXXXcnTul9qUSB5mMXX3IbRo+dg0AEiIY8KPz8XVzS5whsbehQZwd7qtG804b9jjgF73+yAXpXLYYzuvS9I9EZU3uAvbGoiCCTFnS6+ehvbsTnny3ESSfdgBde+loG2qF4TPaKkiVPSE7G7bfcBtuOSglONnH8dNxy410orW4UAoNQI66+5Gw8/sxr2C3UpA1t7RtxWK9TsGDZx/C37cVZx+yP2S++ImUHAl2I6yG8nbkKf3l8uOytJF/bWFgIRMNobGzEiJEpoC/8228LcPyJZ2B48tOIxOPgmbnhUABxRn2ePR6nHXUw3l6RjSZGp35xLq6/6iqst2+XehD1YUJaEi6/awiyqjxC6EJRDx6+6X6kPjYaFY0u8cZBb8SYpLtx9WXX4JzzbsRDw6fBEaNh1mFz7lIcftjRWJe3Q46SInj+mm9x3inH46+jXka7DrTu3o1zjz8Wz737qSxVbWkPSCRh5t1c9i2mTXla9qemvz8fJx15KF5+8Q3GAIOux6AHO7lhHa+/8hoOOvwGfLA4H4hV4eN3n8b5F9yBHHsDGnYX4vyzDsYLf1+ADj5I7QJu3H79Pbj55vtR53WiA3Gc1vdWjH7qLehcK8uIV/FtSH3sMlxzY3+4xAOsI78gG1zZW90WRtr4yRKsCbEu6IEGLHhhHI466L/w22N6Y/isd6Rto7EA2vdkYfj9V+CQ3/w3ep1xOZZ8tVuCarW3luKOW07HiFGT0e6OIwY3wrF2DH4wDVdf+hC2Nztk3/W1Nz2MAQPGo83HJd9hvDpmGm7ofRE6vAE49CjyC+2IRxgFOoykwUOEu3ucLkzvPxR9jzwOzR1t0n/UsUIxaNwbznODI/XIyfoUx154J/6+ugzRaBgrP8rE2Vf9FYs+2wrGmELUhfoNq3HvRefixdlvCZEeNeoF3HLrAygr34Ud1dtx+/XXYsXihfCDHukw2psbcOF5F2HC9BfRGgCuvvFBpI2ZhTYve2EYiJbhnalPoPeFd6Laq+aQctdlSZ/3+yIYOCRVJgj5rkGMZ1l3oHr7FlzU6xakDporuKrwWm5Zfl74xQqccewJmPnSe2hnCIN4BLruQDzYhJGDB+KYXldhdVaV4LJt2zbxiOu6jmnTpoG/o1Eqav1ZCFgIWAhYCFgIWAhYCPwyCPzYSuX/WAJsEl+1wNlw+RrEVxiVzghgOXJMCJlt6uABYGAi+N2YPSIZpx91JJp8QfEcySLfuFu5kU13shZCyYZVuOSic/Ha8lw0CVl0ImfNuzjp+BPwRP/hyMovxLr1WXj8vodwximnYHX2NwjpOmaOm4zex/bCuOnPwL69DCs/TMfJvz8cySOT0Oppw7gxY3HeOWfjhVeex7c7NmLdZ6tx44234+ybBqKyM47G0k/R++D9MHT8GGzYsh3flmRj6rg07HfgcfiyYBuKN6zBEf/9X3hm1nTsrqpAae4XePKJR7DfyZfi68qgRKfewyXQMQ9K13+FOa++I4PhklULccVxh2JEygQUbanD5q3VqKqoxYZP0/Hn667E8Wdei/zNNYDWjtGD78fve12Gvy3PQ1v9Tix9/2UceXIf/P7k87GdUZ114NyLbkVSyiwEyZF1H6qLluPI3+2HJ8ZOhm1vA/ZuWodnxvTDfocci/VbygFnHfrdcCX+dNWjaPYpAsxl0CSbQoDFS0i21IhP1yzEySddh7mvrlckVY8jEgvKWuwpo0fh7tvvQFlNs0SBTkkaibvvegA7ml1CKhHtxPV/uhBPPPMytoZIhDrQ6dyGw085HQsyPoEeduDxO67B+Wedj5Ur12Bv+SYsXfEBzrjiJtzyWBp8JOe+MEpy82R5bmN9A5KHcx+lAxs2rMGRp/TFjPnLlNwUnfu7NR9si15An8P3Q9pzf5MgQXNefQPX/ekq5JeVw0m1vA5MHjsSV983BPl13sTky+A7HsXIx0dhd5NLll5H4w3IfP95nH5kLxxx6Fl46b01cNG2UYuqzavwm98cgukvvI8mRxibN2/GrFEDcdhv/wvXPzIO9WGgvKwMl551Jl74+xpZueDzxrC9dKPsTS7ZtB3Tpz0jOH6b/yWuvfAsXHH51Zg37x2U5uagzJaFhQveQN/Lr0Hvvo/BVtwA6NXIeGMcjj/xEqSvKIK7YQ/O730k7hyQDHtFE3bt2oT3X52F4w/8Ay4+93Ls6miWYFwnXnYXho99HcLyfMRoG4b3uwqnnHk9dtUAoXAU9hKbtFl5WwwjRkxQSzHiHiDejk8WPo+Df7MfDjmtL+atyBOiFo8HoHt3Ysao+/Db/fZD36vuxLrNDinD79uDm685BVdccSO27K7HrsZSLEp/FWefcC4u6H09PsktQUMEuO6WxzE89Rm0h9Tky8xBI3DF8Wdge+VeIba5dhviDAgVjWPAE0/CEwsJqXtp+DhcfsypcPq9cCCMgCjGwFRcPuwBoi2w536JP/S+HovW7hSjXrN6JU696A5kfPGtmmyKedBo+wJ3XfxHvPXGB7Knf9To53H73Y9hb1MDKpoqce5Zp+MvN12DT77+GDtqd+Fv77yOA353IOa9s1gmDq6++VH0GzoJHvY7mXwoxTsz+uGkPjeh1gv4g8CmQgbhAryeEPoPShYCrHoat3d0oHL7JlzY6yakDZwjuHLqRYcD8XADPnhlDs4+qQ9WrLFJkK4gfIjFm4FoE95+aTaOOOIifLCkUFYN7NixA+3t3PMNPPPMM3IudSwmPVquWf9YCFgIWAhYCFgIWAhYCPy7Efg/TYDt9kKFd1zDoMceAcL00gTw0pgROO6Qg9EcCBgE2AfIoNsgYiTB8TC25H2Jk48/Bq+tyJKARSR5XVUb8cQjj+LIY06WY1sGDh6APqeejf5PDMGOmnr4NR1frfwYF53VG5fdeAVGTx2PO264DeecdCY++3wtPOEA1n71GXqfdiJuvOVqjJ84EvfdeQdOOPksjJ29CI4w0LW3EDdfcAR6nX0aho4bh7EjknDhOWfhkuvuwvaqVuzalIsLTz8SZ519JiZMnoQBj9yF3meeilsGTpTgXM3OELaVFgspK/zmc8yZ84aQ+6JVi9H32ENw/XW3YvKzr2HS5NmYOGEyHrrzVpzR60Qkj5mO2mbuCXbj7Veex8FHn467Hh2ON+e/hLtuuw6nnH0hep17KWqbm+Hxh3HRZXciKW0mwiG68zrhqsnHDZedjsN7n43BE6ZhXEp/nNf7GFx++30ob3Mj3FKB1L/ejZOOvxR/X5oLB+P3GCug4+Id4w9+acInH7+Pww/ri9kvfCEEmGP9qBaCHgtiyuiRuOma61C0u1KWbw4fmobbb70bxbur4eESas2NSy/qg0EzXsY2fxQRdKK+eRN+e9gR+HDZaiDuw8cL3kCvY3vhlptvx7Mzx+OO+27BQSedhanzPpT6eJRRUXaOyEMC/NSE0UCsDdOmjcEhx/0R60vr1BFItDAedaX5UJf3EfqechiufWAY6nTg5bmv4/xzz0PBlj0qbyyA8WnJuODGB2CvUWQ9GPLhoRvvxlA+0xUUAqajHTs2rsMxBx6BA39zItaVVMItBLgRjhobzju/L86//C+Y97cPMWvWLNxzzUXodeQfcOqld6G42o/anbvQ58QTMeO1DLTzuCG/hi0lG+VIo+KNW/HczFlCNMMdtZj11AgcfdQR6NPnj3Lkz9TxY3H5JefhgIMPx1OzlqCKjDHWhPUr38BpvS/F4wPGo3yzDU88eAuOPecCTJzzJl6b/woG3H8nzjv5NJxxyql83VTRAAAgAElEQVTI/OZLVIYi6HXpnRg+6hWDAHuB8E7MnPQkDj7sLLz1wQZ0Od3IL8oTncvbw0hJJcaM8sbjibrwbe5K7L/ffji8z2X4rMzw7stqjQbMmzZUCPBdfx2CnS0xNZmgdWHGpCHodWovJI0ejbcWvY7HnrwfvY89FWefehHmLlgh+S75013oN2gkOvxBmSB7e+JMnHvYCXh6+jTUeTrx5TdfK7KqAcMGDUZQjgfSMemxITjlN4fC4XWLzGEuipdJGRJgH6B1wLbhC/zuxIuRvm6bLNfnHuBjz7oWSz5TQel4pFRl9uf483l9MG/uu3CHgOTUSbjqmpuxtbwSgXgcqcMG4ZgjDsSTQx/BhOlPoe9Fl+DUk3sju2iT2PvFV96B5NGz0MEzm2Tp8g7Me/oxHNnrClkRwUUURXk2IcBcAt1v4DA1WcMlLsQWnUKAzznuKowY/KKsUuHScx1dCHpqMLJfP1xx7mUo2VpveIf5jAOId8D+1ef4/e/PRtqY+fCHIISXQcH4Rw/wzp07QW+w9WchYCFgIWAhYCFgIWAh8EshsM8I8I8VvO8VNpc/09vwwx5gBjHi/l+eoznwSUZzjQIBL54fOxLHHHIQOsIRWaorNEzzq0EvixIvcBRb8r/BSScei9eWqT2GsUAn9FAb8rKyccutd+CgPxyMAw7aH3ffdi/yc4rhCip/dCzgQ/qid3Hmeb1x8NGH4rjDj8OU0ZPR1u6Uo0hCQQ8++OBNnHXOKTj49/vjsMMOx8OPDsX2Wp/aWxjrxNrlr+PkU4/G/n84CAcetD/OP+8CpK9ai1Bch+Zrx4fvvIhjjz0ahx95BI47/EDc+pdbkJ69RaIAN3R6sbW0FNCCKM1Zh9dfexvxsIbcFYvR54gD8dvfHoIDDjwahxxyFA484CAcfvAh+MvNt8BetBlRunZ1De1tLXjkyUH47f6/x4knnIBhwwZjwpRncEqfc1G2bbvEy+lz/s0YOGyy8oDqLuhaC5a+/wpOP+8C7P+Ho3HQ/r9D34vPxbIv1kmAMXqkGW360INPwwWX3YtGT0jOEybcdKJxLA8tAugNWPv1cpxwzJV4YfZqOfpJnMyIIRxw49mnxuPGq6/G1spadIZ1pCWPxj133Y+ibbuEvCLkRN8Lz8bAp2ehIqyBu20bWrfj4GOOw8KMlRJlO9hWi/kvzUfv0/vg4IMOwBHHHYLkiTNQ71Wn/dIDvLnAJkugWxoaMWXyBPiclXjkkTtxytlXYFdDWJbAy1CfxCLihm9PPh77y9W44Mb7kF/lxotz38CVV16J7MJNioAEXJg4Kg2X/vlBZO9ShK7L1YGHb70fAx8YhL2N7WrJPDzwdlSj9/Gn4fReF6GsvFnsgp47PVCPN978G3qddQkO/P0xuOiii5D+zqt4ecYz+O/9T0TylPmo3LULpxxzLOYv+BitYcDjiaCsdCOiMWDjpq3d5wBrPjSWf4uxo1Jw0okn4KD9D8TBBxyEs87ohWnPzsS2Kh8C0jhOVG/LxVXX3ILfH3YSPs38AFlrP8L511yDAw49Cmee0QdzZszCu/Pm4pADf4s7H39IVkwcfeZ1GJr6PI+RVdGF9Uakf/AyfrP/iejV+xoJLpaVny0kq6rDh9S0kXSnq+XEmhd7S77ByccdibOvuQPFdX6FDZfxRpqx6v2XccjvDsDApHGo9WjK86+HsKVgHW69/XoccMRBOPiowzB5ylQse38hTjvhdPS9/l7sbg3h6hvvw18f7ocWJ5cDA1u+zsU5R52Io48/DpvLdyIrj3u/6SSPCgGO6nGEfH483X84zjv6ZNS3NovMNNlQKKCMN+YHwh1Y9+lHOO6cq7Bgda5MjKxavgy9LrgeCxhNm8YS9GB3zpe47ZIL8Oor78ATAsaOexq33HY7Csq2i51sLMzHX27+E3530O8kCvQpJ5yKN+b/Hc5QEN44cM6F12HgsKfRSQLMjuPfjpefehKnnXcd2hkEK0QCrOrzeHzoP3gQuHda6udMU6QddeXbcPpRFyCp3zNwhhlWL4aw1omq3UW49/rrccNl16LeCAoWEkvnWVad2L2pGOf88Vrc+2AqnK4QtmzZIlGxSXqnTp2KXbt27ftXv1WDhYCFgIWAhYCFgIWAhcDPQOAnL4H+VRNgA5Cs7FxENRX6ZeCAJ7hRVTzAeZ99jFdnz4JT02QgK8yL536ajouoJgFsHLXlmPfqK8jZXq0G2MyjeRH0erB6zRd4duZzGDd+ArI25CAW0xCMxsDBMtcH19VWY8HCDzB2/Di89Pxs7NmxUyIYh0LK51lbU44PPnwbY54ahVmz52BD7kaJ3hqQk03ccLbsxOJFb2Li5LEYP/EpvLdwCVqdXKbIVY8u1O7ZjPnz5mLEiBGYOW0SVn3yMer8mni0O7wRbNlcJkG/CrO+xpvzX5M5Alf1brw/7yXMmP48npo8CxPGP40pT0/FjOnP4ZNP1sDvUUGBuPozGNGwfv168erMfP5FrF2fjVx7Af7+3nuIaBp8EeCdhZ9h1epsdbxUuB3QHKit3oa/vfcunp76LKZMnYHF6cvQFQjDEwxIgJ09mzfimSnzMP+tFegIMkiYrpZn9ph4ANpkWfIrL2UiP79V7bWW7crcmx1C3tqvsGTBArS6ffDrwGerv0LG0uVodbiEQMQjblk2+uHn38jebR415I92YtoLL2FneQ00n0M8tnu27cJbb7yNp8YnY/ZLzyC3bJd49hi0iU6s0nx1RE9HSytGpyUjGmrBsmXv47W/Z6AzqByb5IcqcJULerAZX69cjOffWIhKt44NthJ8sPBD1DW1ildMDzix7stP8ebiVahwRoTUxnUNqz78CJ9mfgaHPwi/aOuHHnLJ8T+vz3sXbR5FyhF1SHC2js4uzHxhPsZOnIo5c15CS9UO7N2xFU/PfhOrvilF0OvDa3PmwrZ5r9i32xfGls1bpVeUlpbi2ekz1ESDFoQedGFzSR7een0unp70DKZOeVY8usUbS+Enrxf9Igi5W7B0aSZGjRqLXZsLEXA34++LP8Dop6fixedex7bi7Witq8Brrz2PD5YvEe/+W4u+xtfrtxkTSj4JrtVcswNz572PSc/MQ0tLG7Lz84TYVrW7kDYyVc2CMOR4xAdn3R689spLmP/hSrTFdckn+/XD7ajfVoCXn3sRH3+6TryeEtBNAyJOB9Z8lo6RTyVjxnOvIC+nFK1VFfjbvNfwzpI1aI/oeOOdD/HNuiwEIlFo7LPtLrz70jyMGT8O9R2t4BJo7g3WozEMfLKf4MYl0QVr1uLdF+fBG0wsfkYwRMJOgwnKloOanVsxa/67KNndwDO7sGfbNrzw1mKUlrep94sWgatqF5a8OQ9220Y5s/fzL77C4qVL0OL0SF8IeV1YszIDzz43BaPGj8Trc99EY12reKLZHu8t+ghr15UgxAkjrj7wV6IsawXmvp2OjqgiwKV2u9Tn8bgwKGkgwnx3sY9xL3nMBVdbHd57dRG+/NguqzCInwYvPJ21SH/nbazOXAkeO8zr9HTLJGHUA397M95dkIGF6Wvg9gTlGCTTAzxlyhTLAyzWYv1jIWAhYCFgIWAhYCHwa0bgP5gAc3xHL7DpARaGlCCxJIokbCSkMWh48snHoYUDsvQzFvQiHPIKOZCBM0eG9DyxPJ1nYZIAx6FHwwiHwnBpceUpprcl4JXIr15fAMFQCIFgENFYDLG4ih+tZGKWOELBCIKBIMJBH+IaN4FGEY3QYwQJkBOOeOENuuELheELaUK6SLy0WBC67kUk1IZgqBPeYBC+SARhntrCkNV6EHHNi3DYj2AwKF6oYCgqZJBOoWaHDxs3bhZiVpSzAfNeehlaMAQ9GkTQ2SFy+0Ih+L0BhIIheLxBRKJR6BIOOy6khzycAb5CDBQWDMEfi6nnvG6EtTiCjPocigrpl8E/owfzEJd4ED6XE0F/CP5gCE5vVFqIAZZ4llI8GoXbGUYgFJVlwYI6GytBgHnFgUjUgVAgglBYtXAgFkE4ytaKIhYOIhKKwM8AZ7wSiSIcjCKu64hwCS0Y3MgPdzQmhNanBxFDBO5QCFEGbeJy1XgY8Ygm7RsMdiLIaN5sM+rNA4c8Htiy1wlRdLS1I2UY9wC7EQ474YlEENQBCcIrvZteNRegdSEWdqHZE5Ily/6YhkAkAk286iTvAcSiATiCUTB+kTPkFxuOBqKIhqNynqyhEfRoCJFgGAFvRLzt4XgEsbBPyFZM0+H2h+DyBxAOB6EFnPA6O+EOheFlnYGQ6OUMxMUj3un0oaR0k0haXFyIZ2c8Y2jJfa5+aDEPQr4uITT+kHqWx03R+8vE7+wfkUgQwaAXWiyASNCFYMQPbzCEoCcMLaxBj/gQDLXDH/XLMUFdvhicbtqrsfQ25oWuRRAKReBwhUXOwpJiwbyytQ3DRySpPa30UsYi0CNBhENBiaZOX63qq2q/bdzvRDgQQigak37MVheeFtUQjTrhDXbB6w9LBGc9GETE74WLfYTxuEIRcJ8q3x4yo+SPIOIPq74Uj4kHWCaadMgeYMkT5zxPFBGXT9qJdsKV/2xaMV6S9pgf8UgATtqmRIjm60aDKxyBJ64jHGHHj0GP+hEJehCNqRUj7Hsen1fKZXF6OIJoOAB/0Cfvl6AnhLimJopC8TiCkajgF+MJYmEuUW+HFmlHVzAiS6RZdWFetryn3B4HhqT1RzgeNAgw5Q1Cj3kR8UcQ9MTERmiJGq/rAYQcHRLZmz2ReLE/yL+cMGE/jETgi0QRCseE8DocPNFaLYHmnmDai7UMWiCx/rEQsBCwELAQsBCwEPgVIvCTCfCvQRczEJbIIiNHgwQbH/QuMXowh7oDhgxMDPrjAQ7iQ+L54EBWDXDFnaLyMIopnR6BIHjUCQfe3IOpheiZUkSZA9+APyKPkuKFNEXOOMoUUkZOzVE5x/6IwR8iQQwjQgItg2YgFPWBQ2Dm93KkSRJIr1uEUvFh0lmfDLRDauxsPEtvkxdRBvXSIRF86bWlZCRlLZ0efLttp3iH8jZ8gzdenWMsLSaD1sjtJYkcOs9j1ZRIHNFHugmwuKfkHF0ljcJZhy9AQgkEyOmIWMiFaKBVKEpcY7AjMgPlbPKTy2i67JUUYs8I27wXUwNrliOcngUxyWZglwy9ZS7CyMdbigLweRbACMzdesjEgEIelIG2IXgIkjyySrVLIBgGJ0CU144fEWga1+iG4Y0AQRI+UoSgHyUFeWQY6GptR2rSEJGJeXl8LHVnC1F+eqW57BpRt5D8sK7OiDbJdCQcQCzkMSYuQkL4fDqhZk1Kb6od4rFWXEpLgHQdApVhPzINwNkR2l2AfnOhbzJhE48G5JOyUOdIlGSLx3kp+VodbhSUlEpVJcWFmDXrWcPYYrKnWiYw9DDChsdX03TxgFI6aR+iE1Hedy6r5ySEHg9Ck/OylfrMGPZ3GTYbFftiMykVWUpQorGHxWOqiCPvFXNvMoCq1kYJEid+dYnCzs3LnLAS3yPaYzzOinbKtifpi0An6ZbY3CT+XJ0hyoOBstivWL9qTNWfSebdnIehNAEfwlwrzB+RGGKhsPLSA7AXFwm67PuPP/yIyBANGOVTJ+gIapoUzSqlLbgX2O8BIiG5zgkr+WLIz7dDKKz6hSzzJ4aIywQSRYjHdVmtEqfuhIuy8wb/GAAuHJKfPiNwl8ypyINsnC6ZgOHZxDxXmJcLEgS4E0NH9EMozj3KRoNKWG6+QxQ+xJ9J2RhfJFwpE5Hbpo3LkU8BPxAKyGQfpWc93PNrBcEy2sn6sBCwELAQsBCwELAQ+FUg8GMrlf9XE2AuZYzIub4aHu3/OKLcX8phnfHJQR+vyGAzzsE0h3VkbAaz03TxVnEQyLySjxwxHIDGI2NIPklMwcGwUW6MQZfU2FIGnEGS4yBicsZqWAieFjXIC72Z8rTidDLijJqjWtIXkqGg8FCOVWXEydsk2/Q4kTVxRaNB2ji+ZWrrdMteT97L3bAer899SQUX4tCdXtKoQXhNwi26G0Jzi6XoG1dKk+zp9BLFQbm5l5ie1mBMkBKRlDyMLhtGLKo8TVxxSc5AuSkyv3GALW3AC0IAZcityLghi/IWuqDrfvlK3SKGfiQMQrCFWakyhORIBSRGbKUoImG1VJxQsn7qw8Ql6uKZEtxIpJmBOLOFlada8kd18dAX2RkEKwxHSxtGDh8ubSE6aqpcHiMl7cKZDp1tEoIej6hm5/FEFEl0Z0Z6b8OIhP0JmaQpSaRIyoToUpao2JWApoCDxv3psnpAzS1QBwZfUi0QR4yE0MBZlvUadsC6mbo8fpRwSTziKC0pwMyZM+S7Ql95gbmMO6ArjzEJtOnB4+SISYKIhdidUGvDPnVNjtdmRbrM+NAOQrJSQZzxbFdZg8FJCUWIJUowoY/osBeUSB+t62hA2tjh0NlSnECh4JSD8dWMnsBPgcRPb6vqj9zjr/q4MTHC2R2xNeKi8jBvPKQmmqiLL+CFThuIxxEOMLK4KpjLnvm3ITtLTS+YHmB2qgg9tyTVcbnHWvhYMBqXM7FFINpSUMU1l/5udEi2DkuWyQCZFCB2qj/EoSHEiSdRLCb2wfeMFtKle/MMYqVsDOFwXEyW7x72I75/1DuJtqcmpZQlALacDWJUbk8nho58EkFO8hAPwsuVMJSIE33sh5zg45JvFsZGoz0RG74rDFsiL+ekE2dlQlGvvLeYn+cANzU1ib2YUaBlxYAgaf1jIWAhYCFgIWAhYCFgIfDvR+D/NAH+JmuDOebDI/0eg0avID01xuhZxnRsE2M0myDAXK7LcadyxElu5pV8xoCehEQNYpVnkdnNZzggF/+JuPC4AFtRjZ7Psy5FfoX5dJfdo3wdHJSqPcwyPuY/8oV1k4zEEIuoo1xkrK2RuAAutx+by7aJteXmZAkBjgZJTJSIwhH4wyiPA1kp1tCZVEHoghRKLamj4TqTjAnI1HOCEIf4JBMkFgorklPx0pr1mtQhUa+SxyjS0I0Pk/DRI2cSQ+OWWbDxvPw0v/OH7MUkNuYEg/rkIJ5JoDXLkPx8hi3L5euaeAxZJ/EhwczPI4mIoaOpDUmDhkk+yUu9jF/8VLZA/VmWqpPXzStyn3tEDZsxYJUnezSD8QTbVe1BVrhQasPrStnkIq+ZpZu6siR+V/bYLQnQ4XQZHuA4SkqKMG3aFMmnFuDS1pVnknZLkik6sQpjhTCvsTbBSqJ00yaJM9u7h8dSsGVOZZvyU8oQdKXchE5Gu9ltxdIvq5uqMCR1kCpXDMcQ5HuTGPI8lVMKis60TdFF+i0FZzLsm1+Z15hEkYXPYifUm4ROFwJLnSOxqCyNthXYEQwr73C/xx5XgLDNxQNN3kjdVfksXvBinSxPWLeBAW8YkyAUQf4MTFWfYzkxmfxQHclQjEqaBYsqPa73AICTJvKcBI5TEy/MSS+yLT9bCvEHXOg37CHINAarY2OKxCS/klvgUW8RlkdM2C/YZgnojHqkcPq/wegJfDeRAJt7gCdPngwugeafOYEiP6x/LAQsBCwELAQsBCwELAT+jQjsMwL8YwXvax3V+FkNrBN1qYuJgXt+YQHCuiYezEcG9pOBNgeeHF1Goyq0i4wnjYGkIpscGHLJJAeCatynBqvGj8SAlINcDht7EGA1nhSPVIQEQby0HJyrgaRRtfzigJQkmQNyNYgVsdTA1yBlinga2pm6yU9WxPJVhGvzlpBhLQ5HlwfFJZvFW1Rot+Ot114VbzHz8UkuSaYnS+o1CIpUrKAxSDfdZkom6qjIkjHgNgEX8MxBMktW5/Saz8knSZtZrzzOeo1kkEWzOFMeRbeoXzcRVFUlBErIJs9IRSTofIZyKNVUJkPnRCXqvqqLzwgiqhgDSNLIiBZASYlNJG9v6sColNEChkxcxCKCH/ViUsSW7EKRUfOTpFvVZtiCkMbvElY+zTKUfiZ57NZb6aA8wELOJSNxYF5VekKOhN2oO4FQULzDLo8bpZs2Sh0lG0vx7LPTpY3ZpjI1wwJk+TM9/cpeE21okOIEb+LeeMlDfXsQXcOcVM3U15gIMQifKWOiHXUg6A8jJ9smfai2qRpjJo0x5NGgB77/vOpnCfUNmRXWxsoN2jShUf8oUPmbMBlOVtFX+k4MCHJZsy5L0Y0sglFBUaGscuDSiqSBgxMNRM1ZrXiKKUgP3UQuUZIlccKCKzRUHqV7d3/jb9Vy/Fd9EzMy+4VRds82kMLM6/JMXLzjInCcE1/cd6tB06JCgPNyN8gxTE53J4ak8d1nLFdgs8lEijklpPq26t/dMrI+1e8N22Tdhj6coNJlt3EMZWVl4gHm+2TixInYtk1NvIk+1j8WAhYCFgIWAhYCFgIWAr9CBH7yEuhfBwE2CYiBrDlA5Cf38hUWwBMKiPfviaGDehANdd/IZgzsFJlWniRjYG8McFWGnoNDDlo5klTeWf7ioFb+ESLRwwOssVxjmMsBJJPhsaLHTQgwB+4sxLxP8oCoUBzSHLnRg7CqjOoB7s2TsSlllXWKcbjdXmzcVIZoLA6bzYY5L78gZZD4RjhYljJ/4B/ekJuGIInfhgzmI+Z1yauoGIfT4rmNq33JJGvmgJmSUg/moRdeSKeQNQHDLLXHJ5/4rsdZFdYjS4/yFXgG+dXVwJ2Dd7MM8SSLrMY1sxiDMDIvV0Ob+LPFuKc7z5YlnuDOFgeeGjNJ5kRUkC0lHx+RdpfG4zUDPilI3eu+r+wlUYlZmfGMiCc29f/3AAuu8qxho4ZtqXpYh5rYoTRcqs76An43SkuLZen7xi1bMXv2bHlKeU4N0igmyOX7XNBvYMEv3CPOPe6sk79lcQTtljUQ8579wnjQwNW8Ryl6JsGA2wdiQKkE54qhoakWoyaMM6KoG3Ul+p+qi9UnZGNTmoWaPYXXmATH7pUI8pBc5z1TbtMDzJXWcZkkI43mvuwNGzbI3v9YIKQIMI0jriPI/eKsVgzKqL8n/lI/yzcIsCEfP5TOvNfjfWBcV970nhNOhh0Z+iTUNGWnkrxo3Fe4cHsA24O/4sjNVR5gHrM1KHkggrGAgkW9UFQ/7FF/QgazMsGe7zf1fknUJ8pw+T0nZWJyDrC5B3j69OmyJ5hk2FoGLeBa/1gIWAhYCFgIWAhYCPwKEfiPJsBq4GcMFgluj8Ebf9KT46MXDMDD/R5HWIshFAkbUW175BdyqTxfiqCRXKhFgaxDDf7UoFPGf1KiImj8zfIT+Ywlm7z2/QGqEALWZQyCEz48MgEJ6Wo8YxBgCZzDclgD85j6yTWW0/2nlhyqsl1dTmzapKL+FhQWG4RHbXkVokeVZKDc/bx8U8p112PW98+uG6Q8sUSWXiEGRuLgmc8QFAMP6prQlwTJ3IerGMv3BOHPnvopvb6TieXzssimJgzM+2rQrsiG3E88zi+qXeVh7ss2CJ+0l2FQJgHOL8mTlnK0OjEqdbyoI8dcmQTLJAdmQ5sC/MOnKcD3P6VWEVFB3K2H/FYXDeRIbgxcpT7aA8tT9qdKYh6115a/uaSXAdW8rg6UlRZJNOnCjVtAosJ9w5zs6Wm3JEFcmZC4xkLibDdOxgjzlcp4X4VIMvX5vsLmdSUf7yZU6ZE1HI4iPz9fKqmvr8XQlDTVs3i2rqbIpsgieCu9ErKZVUjBJJxGlGOpkpbW4zevMZ/k5Q9i102AWWYQxv5nAHnGGbr0Dg/pN0DhbliOkodlGRM5xgoQNQFkXmf93e8PpTvzs316rAgxZFJbHYzAewb3l4k49i+D6/bEIaELb8d4zrWaXJJAVcb7xSTAwXAA/YcOlCgFAi5PbRLpTDzYIAZegrMAaLQSDUBZVqJOuaPyx/VIwgPMy7QrMwq0UYD1YSFgIWAhYCFgIWAhYCHwq0PgJxPgX1oTDuI4KGRSA0zjizGopHz0APPMTg5FH3qCe4C/l5djPRkcK+LBoZ4aaKqlvGb5qiI1ElX3DWZgeKjoxZUlhjKANIm0UZg8Rk8KB42KWFNglsMrMrz8BwLMMmISfVqWnlJI5hFZlQ6mmkr3uHh/6QGmF6ijvRVbyjbJXsXsnDzMeuFl5eEkKMaDXC7dDZzZmiYgxm9zSaZ5WyozRuT8zmXijEos8Z+Zid5fRYClbENeU1fmE6JAXcRbZeBoVtctnnGFBZh5+F39GSokdCGSxDfRXgZh+g57kMfpzaI18AdlVwSYNfB4VKlKtsNqCOlBbCjMRiAcQl11C4YNHiG3pb1YX5SRo9WvhDymgOZnjxv8Kn+JL6Zupg3yLu2Etmj8GXnV0vwfmAAx7ov8fISkjsvujQkW5e3XEfF2YMeWjSJtbtEWPP88PcDKU07MpBj5R8kkk0Asj6IwCJlJgHnb2EvL1QuJZ6Vu/qNwZVE9k3ldVcR83X/5uXkSiKypoRFDkkcpRCVKsVBuqUN0Moh9ok5WwOpEboMAm5WKB1atROjOY+ZVMgqBjXC5hgoIR9SUHWvIy8kFonEgEMFjf31IqqDVEGfWz794hH1ZeeF5nc+re7QrNTlhtouIKH2p+73CeyZIfHdI6SxAPPH0sCuyzP24vCxlS7lGvzX05zFY9M6rJeqKPbNvFxQUIBwMwul24dH+/dXz7K8MBEddKWYCL0qv9t2LAInrxIqS8rNbXnWNxhHHnj17JAo0Pb7cA8w9wRLkTD1h/WshYCFgIWAhYCFgIWAh8G9H4MdWKv/vJcC68uSEo/RV6Rg/aSLaOxxoa+tAZ7sDHW0OuDu9cHe64HG0wulsRbvTi3anB+6uJri7muV3R1cQ/nYXAu1d6OpyocPZhS5nO5xdnehyeGS/La91uHitTe5xD66jywtnpxdOh0tdc7XA3cXUJtc6nB60uF1od3XB42hHoL1D6vB1sJ5Oud7sYR6P1OXr6ISns0uedVAOlwttDhf43eXskHJdLj7bhab6GuzavlUGqFu/3Y633l2I1g4nuhwOeLocoOWZtJgAACAASURBVIeYyelgeV1wUKeuLrgdKvE3E+tj4j3+Nu/zGX6nrE6HB43uMBo9XridDfA76uF2dChcKW+XAw6nAy2eLjR4/Ghx+eHrbEeovU0+3Y5OkUHq6FL6KPxccHZ1CKbqszMhR6fThU6nBw6HX9qgy9kCh6sFbS62nxddTrZnMxxOtpEXnvYgPB1+wdXhalPX2X5dLdI20u6OAHztfgTYps5ONDlbkF1iQ1TX4XGG8dyMuWh3RwRzr6sNIbfZll1iA5Q5gWeXR2zF7XCAifc6u7xyjXmoq8K0XT5ph7QV1tvp4jWHUZZH9Ot0dcIhNsfy+KzCScpyeNDeFRS93Y52eBwtgj/by+kLwuX2oqH8W2wttgmVKdlWgbfeegftbS3SpgyQRTxpR6p9O9Hh6hAZAm0esf12dxtaPe1wd3qkz/CZVncX2l3qWcrDdnZ2taPL2SFt0+H0o8PplbJ53c3U6RJ7YV2Uj8GT7LY84Vcse9zkWWjr8qGzrRZORz3aXQ5JPkcz/J0tggXbypS3qzOILocfTmeLJNqD2ISrCV2uesGJ99kXE+0j7a76UbDLDX+nU9qg0dGOBq8D9Y52FBUUAjyyKAZMGTsBnc4u8L70fZdTzoj2dHWAcrE/tztp10G0ualXJ0ybbnN50OpW7whPZyf8nY3yDGXp6PIb7wePlCv9rYP4utDm7kS7m23ZDj5HvOW95FD9kX2OKeDyoK2tBc1BJxo9nfB1eRDs9Mj7rbC4CHpcRygcxYRp09Hp8sLf0QF3azOcXg9anB50OsIGfs1wuurQ5WqW9qN88v7q6jTeabSHLsGW1/mdbdrOibYtWxJBsBgFmh7gRJCwf/t/d1aFFgIWAhYCFgIWAhYCFgLA/1ECrLw83P9KPxe9Jx9/ugalGzfDbi9Ega0QxbYSFOWUoiivAEW2dbDbNyCroBg59mIU2tZJ4u9c2yZszC7C5mwb8m0FyCmwwWbPgd2WA5stH/l2O/JtRZJstgLZcyvX7Pmw21SiHEz2fJsM+Hk9356PrEKblFeUl4eNOTnYnJOL0tw8qSersAAbCgvATz7LPCW5NhTm25BrL0JWQRHW5dmRwzLzs1CQvwGFhYXi+SnMz0FJYZ4Q4JraeixfvRYFpVtgy8lBsS0X9rxckaUwr0A+8+15YBIs8gqQW5AnqSS3AEzqfq7UzTzUg3JQHnt+Eb4pLMM3RaWwF6xDiW0tSvKzUJSv8ttseYJXVmEevirehHWFm1CSm4eynA0oyctBYX6elEcdiS91y7cVy3e7LVvapZCfLId57NS/ALnMk79J4V6wDrmFG7ChoBRZBaWw2TfAbv9a8tryi1GSvQklOcUiR25BNvLtOfI9P38d8m3ZyLKVICdvM4qzS7AxtxB5tlx8Y1uPvLIieKMRBH06Psr8ErmF27A+vwD23LUoK1yPovxshZ/R/tK++dRD2UNRfg6YKGu2vRS2/CJDV9NOaEN5KMwrlsRju3ILlGzEpTCvCJRf9C3IA9u1MD8XtDPWYc8vkDJzbJuQaysVjCgTE8vdYC+SZ0tz12LXpkLxvle1uPHF52tRbKcMxJs2nQ/WXZRbJDYgGBXkYGN2gSTKlFOYI/VRJj5Du8wqLEJ2QZGUw/YptK2HzZ4lfSjLXoYs+ybJa7evR5FtvZRNXVU725CVk4U87lWV47V0ZKz8Bvkl32JjcRYK7V8iq0jVW5q3DhtzNyhd7aXSZyhvfn4ZbHmbIHZiyzbshu28AbaCr2GzE6tC5OeXyj3KqPotbbgIpXmFKM2zy5Ln9fY8fL2xAHlbSoUAxzwB8MDnL1etRumWMuSUFiKvgH09H7a8fBTZclGa9zWK8jcgy16K9QVl0l/Zd9g32DYbCouwvkjZc1GeDRvz1soz0n75pSID5WDb0eaL8vKlfdlXmFSfz0NOYa60EbHjO0vZUQE2FhQgN28Dvtmcjy8LslFqL8bGHGUXa79eJx7mYCiGJSvWoKh0Czbl56Io+2vk2PKxjvXmf6vws6+DveBzA7NuHBVe2bDZaU/Eu1QS5Zd7djvWr18vQbDo9SUB3r17t7X/1xp5WAhYCFgIWAhYCFgI/KII7DMC/GMF72utuUrPXBrI7/JnLt0zPnNzc8FIuPzJpYDl5ZVoaGhCY30TGqob0VTTgeaaZrTW70JTw25UN7SguqEN9Q3VaKivQk1DM+rrWtFe1Yj26nrUNNahsqkW9fX1aKirB/ct1jXUo66+GXX1Laiva0Z9fSPqGmqlDFUO8zdKaqhrluca6qtR11CN6sZ61DTUo6muHq01tWivrpbPuvpGVDY2o7KpUfKY9TXX1kpe1lfd0Izq5lbUNTWjrrYCDbUVIldNXS2a62vgc3eqfZSahtqmDtQ1d6CuqhIdzQ1orK1BfW0dGuooF/VSejTVNqOpthE1jdWSWmsawUQ9KC/vMY+pT3NtI6hTRWMHyptaUN9Qheb6vWiuq0BzXXUCI15nmXuaOiQv9WivqRJdm+pqjXzEsdFIRh0NVWhoqADxaqhXuBPvmoZGaZu6ujbBvr6hAjWNVahsbJHE+hoa9krb1Ne1oLmmFa3VLJN6UhfVPsStrr5KtXtdG1qrW9BW2yT5yuvKUdveJKSR26Xbmt0or25Dc4cTTfVVaKndjea6KpFdtb/RtnWmPTQLBtSvpl7ZFfMpu1G4ixz1tYJpQ22LyMu2UHZDvGl/zYa+tJNqSWJj9QZGvF/fJnUQI8lTXyU6VNY1obK2Dp0NlfB0NIkH2BnS0dbqQKO0P+2WNlYrNqDavznR/m3VjWirbk7IRXthos3SdmmjtEOWwbqJubRFfQsqGzqkL7Gt2IZN9RWgvTRRz3raWC0aGmvQ3tygDnqOA62dQWzfW4P2tkbU1e4Aj0ai3bTWVqGtplqwYH18ljLU1XWgvq7NsI9qox82ix1SDuJI+1Z20qJkrOc1ZbcNVXVo4/ugsRH1rc3Y01KPPZSrrl7OIOam6ZDHh13le1HRVI+GpkbJW11ZhZaGWrTWKVvne4N9oCLRX2nHzahoYqK+LaJ7W+1eeUa1X4vqf0b7qTy1YltsD+LL9wL7Cm27uqkatJGmmjbjPVOPlvo61NRWoKKjDttFliY0lzfI+43ede4J1jRdvOqVVXXoaKhFR2MlautrUNPYipo6h8KPfaxxF+ob2WcUjrQ72i5tne9C6Tv1LQaWyvaIW0VFRcLjO2XKFIkCHYkkdkSbb2br00LAQsBCwELAQsBCwELgV4PAT14C/UsTYCJo8t1/QJM3uAfYXoh4nEf+cL+bLp6JWCwuR9iEghriMR1x+d2JeLwTWjyOEJcNxuOIxnnEUBzxqAY9EoMeiyESjyAk+2yNe8zzT1NMjiP54fvqHutjimsq6Rr38KoyzXty36zDyCdRVg0ZI1GeX6shrmlyPIuqLwY9ynNMlSecGARDISmbdWjhyHfqoa5MZl3qM4Z4jPLwyB8mJRvvRUx8DLmicV3hxTxmXvlu4hODFid+zKcn5DD1/mGM+KyJIT/NspScSkZ1nBPzsXxeS8guchjP9MBNlflPyo7xaBl1T8oT/JShqeWkcWi6Lmcvx+NRxHu0l8j3nXq621XJZcrarUdCJ6lTXe+W/x9toRuP75ahxfVE2/XMw7JkAohtqEWkv0S4/5zHYMVo/4aM38PPbF+deJh5ErqxLcLQ4pEeeJvyKDsx9e2Wy2jHRBnMb5QT8RvR2dSe1JgWRzRCuTSjTZWtCpkTu+tu67gc50VcjfITNmL+5ifr6om9eS2OWERDnN5nw24C0TBi/B6LAFoMIJGLx8F9tgwmZrZxVPoP+0fY6B/sP+q9wXcH8euZpE0ZrZ1HFEl/MvEy6zbkEzvoYccGXsq2DbmNI8xEZsFIgzvgl+jV0VAk0abBAPdAc4pQ6c8y+E7QtTCikYChC/uiiR/bNNptR1I39QsirnXryTbt+b7g3l+FcRwzZ87E1q1brT3A//AfknXBQsBCwELAQsBCwELg14TAfzQB/jEguVQvHO72RkjQF+MhchuOcRlXBvEOQG+TgVyIsW90gPFxJBAOg91wIKxFEEFYjoSRZxiLhgGTEoPu7w5q/x3XeayRwfWF5Jt4xKIqEJJSkAG0eEYoZwHoNudvFb1LBtE6SWPC4SWRgjWeLyyBqpTe1F0CbDFfHAgRHxIpFvUL6v9z6yap+n4SbOJsWBJEDVqUREd9mviGQsqmvv8s7UHZhPAmaRMJ5Cs4/dC1fWszlNe0EBKVYJDBoow/0xaEdJHYM+xSTKI7M8BVlCf/UB8zkhP7CvHixIIeVuk7kxz/U11iiJD8SrAnNclAokXCFovxrF3TtmLQGHiLSY9JvfxUNvo/rfO7+U0oolEJMSVBodjWsimZgZ+kzxif8lthwH5ELERQ6RsRkY1WwWBUZmJfodxiTixG7IMymAT9u/L8T+3Z7P+c3DMTdYpGwupM4DCDbsUQDfnl/aWCcxkR2Lk5xGg/qtIzUQ45Uo3twRTjZ0R0Zj72fUkGbsxPr++MGTOwa9cuE1br00LAQsBCwELAQsBCwELgV4nATybAv0ptvicUPcCRCAebwNq132Dp0gx8+OES+VyWuQrpSz9FZvoKrMp4Eysz30BGZgYWZa7BwszPsThjDVYuScfHSz7EqiWLsTx9MRYv/xCLly1FZvoqLF/yiTybkZGBXyotXrwUy5atwIIFC8Hvq1atwoIFC7D6k0/gcbmF8DbWNyB9yVKsWLYcixctwdLF6ViWsQzp6ekid3pmBtL5O3MZlhiJ16jTsoylojd1z8xYioyMTKRnrMDizI8k8blfSvd/Rb2ZGRlgykhXKTOdOmdKWp65DG0trYJhKBhEZmYmPvpoFTIziV0mli1bLs+aZajPTGRmZApOxKo7EacfSvvedhYuXIjPP/8cLpdLPHNcGsu2pz7L0pdhGXXPyADbfMmypUbi72Vi38uXroCZiI/YQeZiZDCJTfxUHZYiI30Rmptqhbw5nU5kLPlQ7DRj+cdY+fEXyMxYJhinZ3yEpZkrkJG5FJlS91KkZyr7/Tl2wL6zcuXHWLIkHR98sAhLFy/Bkg8XY+/uPTLxEQmH8fHKVXI9Y2k6Fi5YhIz0THzyyRrw94qlqn9kZixGeiaxW4bFy1Zg8bJMLF62DEsyViE9fZXR9pnITCemxGspMjKXICPj5+mwZMkSLFq0CMuW9ejP6elYtHABWluaTMaNj1euwMqPlmP5sgwsXfKhfC7LTDf6dDrSMzNV4nvA6NNsZ/Z7phXGJ2Xn/SWZKyQtTc+UY5BCIRWrfurUqRIUi0GwrEjQ3/vPyPppIWAhYCFgIWAhYCHwb0Pgx1Yq/68mwAUFRQI0zxsdPHgoRo0ag9Gjx2LEiFEYOWIskpPHIzV5JMakPIZRqY8gOTUFQ1InYHDqRAxLGY/RScMxNmkIxiQNw4iUYUgaMQTDRiQhJXk00oaPRWrKCKSkpPxiKTV1hOiTkpKGkSNHY8yYMRg0aBCemzkLO7ZtF/LGfdAPPvBXjB07FslJKaI79R82bBhSUpKRkpqMlJRUJKekITnVTClISU1BakoK0lKGS0pNGS6/U1JGIDl1FJJSqXvaL6b7vwL31NTUhPzJyclITaa+qRiRmoaRaSNQUlQsGDY0NOCuu+5CcnIq0tJGih0NGDAo8eyPy0KcfijtW9sZOXKktPOzzz6LyspK6QslJSW47777MGLECKQmpyGVcqWmiO0npQ1HMlMq5UrFiOQRGDlcpRHDVX7qOjxtuCQ+9+O6/7M8w/HMtKeRl58lx1K1dbSj32OPY/zoMRg4LBmDk1h/mqThhr3RBtkPU1Io4/CfUbeSadCgIWAfYpuyfdj2kyc9jbVffiXtTi/vk08+iXFjxmLUqFGSjzbAZ4YOTcLI5BSMSGa/GIaU1CQkpY5UKS0JSWnJSE4Zg+TkcYIl+5rgnUy8k5CSqvT46filSJ9OSkqST8o3evRoadexY0Zh/bqvxZPd2dku/X/06JFIS0mB2HlqCoYPp9wqme0v7wDDHrr7/jCkpTAxr/GuSOU7YISUwQm3lpYWsS2eA8xjkKw/CwELAQsBCwELAQsBC4FfEoH/0wSYyqulgZCB7LZt2yQoDgO3lJdXobKiAVUV1aitKpNUUVWJPZVN2FXVgr2VDagtL0dD+U7Ul+9GTeVu7K3Zib3Ve1BZUYuq8jpUVlYLsSC5+CXS9u3bUVlZherqauzduxd791Zg9+692LlzN/bs3it2V1hUgmnTpmPP3gq5X1FZjeqaOtTW1qKqsjyRlPzV4P2eydRL8lZUoqril9HVlGNffNIezMTyq6oUpna7XQL8NDU1IS0tDTt27ERNTY0EQmL+fSHLv7JM6sFUXFwMEl8ugy4tLQWDFfH8VmW/1aDdq1SOiqpyVBp2UVteCTPVlNPWlW3sqa4EE5/5OfLu2rkddnseQloUja0tGNp/IHZv24XdVdUor61FbXm1pL1V1VJfTUU5mCqr9hhy/rz62ZaUn5/sD9u378SuXXtgtxck3tmPPvaEXN+9pxy1dQ3Sj8orGBSqUd4d7A9VlbtFJr4XpO9U70YFZaxoQmV5k8Koag+q+N5gqtyjnqkk1j9dB7Yt+z3L4NJjJr4LysvLpb3phfUHA+jXrz+2bN2CPXvK0dDYjKrqWtFZ9X/agWrzhB2wnQ2bMO/90GdZWRk2btwIeu/5x3OAeY3Loa1AWAkTsr5YCFgIWAhYCFgIWAj8mxHYZwT4xwr+N+v5g9XxWCDzj54cM2BLOByWvauaBMFiACkP4nEPGIAnHNcR1nREJFBQGHosgHiUAaRCiMUDiDAAUIyBchhhlUn7RdMP7Rvkuaw2Lv+OasjLt2Pe/NcTAYuCoQh8/iC4bDHOoDwxBuYxEve6anHBgVj0TIJdIh+D4kR/Ub33Ne4kDySOHMgz2u2ECRNEX15n3Vzmua9l+Lnlm3bOTxIV/lEnBitSZSsbjsU1mElLtHEU8WgU8YjxadgGgzsFjcRnfpaMMQ3ZuTngzl+H24NRyanQopoEoQtwDzaDVEU0CfAUlj3ZtNcwKGOMAZt+Zt9j3+G+aJbD72Z5eXk2hCNR2T5BAhxje7O/x3XpE+xDEuCLAcIkSJh6P/C7vBPiPmjxALSorhL7Sjys8kp+9p+Q6GHW+VM+e/Z983nz2roN6xGOxBCNaRg6bLjoIMG4dB2BYBgxBsOTtlZ48rvCVeFtBvEy7ULhrfKooFjqOZJueoDZH6ZNmyaEnJOO1p+FgIWAhYCFgIWAhYCFwK8VgZ+8BPo/gQDz7ErTG9GvXz8Z5HKgxiR/Mk5jtCsOwcNyrJIZ80duMQKQzmhXzK+SjpgKPPWrGOMxYm5YohJLYB4GLooDLrcfO3buFTnXrs/Ci3NelaBGFJkpbgTNUYr0CPLDQD9GHuYzj5niZ0LdBCYSPUzh+B/7r4qSbeJifsrZ0XpczhHmtfbODowYNRKxmIpynAiS1AMr81n1yRJU2d15f+j3vgXOJCLc/8u+wL+CggJwSTT/vitzjzZOBIBiwCQjUpwREZu2wN7CgE98/uf8MSJ7VnaulNXa6URSv/5ANCq/JcyYBGKLJfqlCkql7O7n1q3kVgGp+J1YmYGgCgpLJBYa42H1HzRU9OR5uiSUrNeIISdBsxQIlInvCRMUH4BgoulpC3xvdN9nfhXw6+fgxwoiYUZp5rtJ9V1ObFEMe0ERojHAEwhhwOBhgqEixCroncKPz1CW7kRZe/b7nt+VTRu6Qk2a0ePb1tYmatADvGPHDtn/SyJu/VkIWAhYCFgIWAhYCFgI/BoR+F9NgDnYp8eOhJd73nouyxMSbIbt1aMy7OseBnI4KaFeAZ1HoUTUpy7xcVWgYN7uEX31l/ieiPZsjsqN8XdHpwtlW7bLQPbrDTmY/+Y7QoDpxZKsUEdCiaNGeJkR8lfC/jJitK4IAIfGevfwmNcRjyo8BBOV95fQ/V9TJ4f3ChPiYmITiWsIazEUFBXK3aaWZqSOSDHyqgkRiYYsNFfRG5bSnTSxJ10nPv+/1B2991+jz3fL4wuHnkGv14vNmzfL+2fTpk2YNWuWTAZRtoTMbFrDppWBM3yx2db8VG3NPsKQR0LffmYfYIA6e/FGBDSgsa0TY5KTJGoxya9MUWkhgCsvzN8iTzRhnz8bMxJsgzgSHLa/PxBCUfEmhCNxBMIxDE1Ok+8m6WU+vjv424zwTRzVe0LOmALgBuCTGSSJCi62oSWCSktehAzb+G6b/U90Ets1dJCozdSG7yQAuXk26f9dHj+GDE8VDHmdJJ+fEa78gGGbQt4NuyaxhSbTfN3Tfqo9pKfIhKDxPkRcjj0yl0BPmjQJ3JZBHaw/CwELAQsBCwELAQsBC4FfKwI/mQD/WhXqKVd+fr4RjTSOgQP7y1meXObHgSPP+tSMY0J4VJLp6eDxLzJQ5PklMjg2h98cIKoBs5n3lx/mqSOORGCOyHsQ4I1btsmgNzu/QJZA0/vDP+ovA3YOgqPGITnUme6iHse+kDgJDoZ/iDqrvzi0kM/wiv9ne3kUDjKsT+hKPWkDoZiGXLsNUS2G1vYWpKYmJ+xBCwcEFVkCDMAbDIn9EC9e46dKil4qO5KZhkQZ6pqJ6b79dLvdiSXQXApNAmzadlyPJAgLZZa/hAKm95d9xrAfw/v7r/AAk4yRAPtjQEu7EyOTh8qxO9IGhEvnMT5+hCIkZPwdQyzMo5Mg3k358rP+UW1ieivZhbi0OddWaNiAjgFDkoQUd2ND6Xg2cBQa83NCIMwpgZh4r8Hzt+EBdEWAxZlOfzCPJqKsOhDwu8wphJ8lvTpzS73P+J3EU4i5DuTYCkU2ly+IfgMGKXs0JziMWokp5TJtgTqEBV8ei6U8wXLcEaXlqU+cIOOUSYztQguIS9Ar0wPMKNAWAf55TWo9bSFgIWAhYCFgIWAh8PMR+LGVyv+rCTD3AMte13gMgwYNMAZ6JhHh8s4gIkGfeHKCUTWYlbE/l0MKUWYDML9JBJT7hMNADh4Tg+Kf304/rQQSVvHaKm80C6FMbQ4XSIAp5+rPv8DcV+cbshq6QO3lM/WI0snN9Z50aZHk09NmnA/MPCENCEQUUaRHXd0nAizvP/fPJMDUQNrdWPZtEmB7cZFcb21tRkpyErQYyU0Umpxfq5bDCoa6rghTOJIoh2ipMk176/n578XunxNgkqcwIkLgFAYRMh7TsGVChLJ+lwDzCpOZ7adaAPeoFxSWSlmt/4+97wDTosi63v2+b/9dV10jigTJKKwBwYAZ3TWublDXRBoyw5AFFEGCgiLJHBZx17TmgBgIEiaSMyhIholMfufNnc7/nFvdLwMMDEyCwern6el+O1TdOlXVc0/dW7dyCtA/vjvgKBdek1lGaUkNCKmjJ4K0N8dAJGrFBhwqmrd6T9UJCTCTL00e2QZYt13juotV1XveIcE1ab0F+M0gDSRpFjdkWmOFHLou0K6VWPUzB8GIJXk4sSkVlek/bt9nXyUpFQKsysC6IQEOmw58wZDMAfZIPp9VLtMuqaV1WgzXTIeDY7TuMgVFgEl8/Yat3NJtRyzHse+hJsCVa376bY2ARkAjoBHQCGgEqgWBXzQBTkmhBVhZKjp2fAQODESNIAwj5Cr1IVChpSXHH92v1NM6LEplTMl3CTD1VVcxNsV5tFrq7OgTLYcAU6mfO+8HvPDCNBhmGKaUmxafkMwd5Bl3ll8xABMg8Y8EQSsnlXzDVko+edF+0qPmHh69oCfok/RPlVIpAuTBECPAqUuklrOyMsClZewoLV9kPSQ4DMSkLJMePTQ5cOJCGXYtfkxz/1aaBFeG/OxP8WjOyibAJmyDlsgAhJCRxLFtu+3bdRiQfqAwUqSI5WEZvXIeTf6HeyYcMZCUvETaXlZmLhISeqgWSWiksdHaqyy+JObeoAJlDHOM5nAJH/V1VR+lCTCzJXkUAmwDjzzaSZFBMwKx7joRsUzT5bg46PYf5kdhxEU7AERLADss1+hYEaX1lC3GxZa/DINeBJVpA+UTYNNywIBdvXv3lekfQnxpRacHB63YXv9nfbLfi3tzRMluR8R7hvVMF3V+EVkG/hYXcHeAkMseaQvwUTc4/aBGQCOgEdAIaAQ0AjWAQLUR4PISroGylZvFggXzYbtz5Dp2ekhUOCr7JMKiutolSN+1HSvX7EDYVVKpx6r5dCr4DhU+Uf1oFeEP9znOBq68Al5uEY78wBEJ8FqJZMvlb6ZOm4RIuMRVdwPiVhoM+LBhWxbSiyQ8D8IhA5HiQnFBtUsKsH3TeiQnJuG7eQuwMzMPxVFaglwlmIbiWj/Pj4VghVKtV0SIYLNO6ZpLF2gVSTuK9D178fiwIYINLAY3CiEnYxeWLluBHxJTsHbTFoirqE2roHKB9uZiHtpGvLwqQ36O3CwOvls2ASbh8QFGIbLTd0hdL1qUhu27cxHwLJsuHgoj4sRdYXRouQ7OtfzfnJO+aGGyJJiVkYmE/r3dfqmCb/l8+7Bg4XdITUzCnl3pCBsmCgIhRSaVM0b5mRzxCVUXdPdlebwSegSY1x56SH03xApuBABb7T//tBE/7ymEOMNzcCjqwAwWALYfuXu2Y2VKkqzF++NPW5HncxDkuJLrPi7fJLECV6YNlEeAU6QdBwIBWRvc8az5zJfkHDbWbNmNTXvz5Wso/Znk3vIDUR92bdmI1JQkLFiYhBXrNyMvYMAXsRX2HA90cdUE+IgNTN/UCGgENAIaAY2ARuAERKDCLtC1gQAnJS12XZlNdOr8sKviKlc/wyhBuDgLE8aNxZhn3kTEtXDSCkYXQLq7egqxRD+lAskLljqcGASYeqxyWfX4KMXPzSvAqtVrxYKzdGkaJjwzBo5Di1QAVjAHiBZiWVoiuiSMwqc/rBHFXPRjWnWsEJbM+RrxXR5G3TrnonHTlkgY+gS27M1D2NlvDTYEqBOwRR+1oLTgxgAAIABJREFUSEcmwJwfnZa2VIJI7d65C4MYBMuir3gEiPjwnzdeRbPmLXFO3QZIGDwCe7PzFDngHM+oGjyRplSWPIe9UdbDlb92WAIcyYFdshdTnhmNRvUb4Px6zTBq/HTk+YGAa/lnk5f2H+sNLvNkGSq5MYkFCxaJ6/2+jD2IH5AAzkmGFYRRnIO33v4XGjVrgoZ1z0O/3r2RnluAkOMoy2WVEGBVAC8wlNffFyWniLWW8j34z/tVnZMcmiVAOA9mYQYmPTMWQ0dNRnYIMvghjND2IW/vJowfPhzXtmmHM884A/f87R/49ofVKClFgCOxebeVAfDwBJhdk8ufcUYDl3nq3OlR5dZMq3PEJyQ+O2MvBj81CZNnfAo/x/ZoVmfbNnzI3LIWE0YNRcumjXD++Rfgvoc6Y8XG7fBbisQTpyjjfgF6DnBlqlC/qxHQCGgENAIaAY3AcUHgpCbAy5YtkcBXpKwkwJGo33U95Fy3MMK+TPzxopbo2mOMkDu6VdIqJcF2DGVpouuf6Pr8Q+7sEuAIFMk5LrXmZUqZShFg/uQuBHjNarHypKYk4rkJTylXUssHWLRSFeCNV1/ARVffhTc+S+WCLZCYX0YUezauwrAeHdHygrNxZ4eb0LbtlWjQrBVeeusDFEaA/JCj5gOWmirqiVO7ji6BoGWf7L+UOyoJEQlwUlKKAJqdno6E3gzQxAYSQOrcWbih3WW49LK2uPLam9CoeWs8P/1V+F0LWSi63xWa9XHI5lXUITeq50KZBJiEztiHr96djisuuhDtr7wKV7S7GY0vuhpvvDcbPlrBXYsl7eTKT8CbC+82tDILd3Rl8CBYuHCxEK/c9B3o03+QCrQU3oflC7/AldddixaXXo4O17ZF88b1MOmlGcgzgMKQGoSqRPYxIZlGWQSYVuFoNIy4rh1lUIhWUbGOmkXw7dmA69pdiu4DRqOYAx5qlACI5uP9Gc+j3UWtcGXrtrjtthvRuGVzdO41Eqs3FwmeAduQdY2rQnbxYHAtyaUDYO0nwDYYKT6u0yPKvTlcDFgBKcfGtavQ9IoO6PHEZJFLuoAVQSRnJ2Y8Pxat6p+NDu2vwk033Iy6DZuh7+BR+Dm9QEgwv4mMC8AyaAtwrCnpE42ARkAjoBHQCGgEagkCFSbAtaF8tACHQpxDaKJrXEcYZhCkb5Ydxk8/rcEn77+BM087FT36TkTQnQdMZVgFgTHF5lWbCTDnP6ckL8T0yU8Dtg+I5COYuxU/Lv0Ofbp3Rp2W1+E/czbILEuxIFsmPnnzJVzV7AL8tcM1+PjfMzF16jQ0ufgyXN3hLqzbkYUiUxGjYBVa4I5PWyqfACcmKvfc/JxsDE7oI0TNvy8dQ3p2QuPzz8YTI5/Cm//+EC1atcWlbdtj/U/bhRgwYJMijYokHFI+MocqYUCHpFzmhcMRYH/mOnS65ypc2vh8THluEiY+9wrqN78St/w1Dlsyg+LeS7ddxe/4l27TdE8mdpUrA4vP+bHJSaniNrxv9xb0SRgmZNTM/RHjBj+K//v9GRg9cTref+tFtL2kCf541S1YvjUPoQPmo5dZ5KO66FUD+7znDM9S0gIsUZAtAwl9e6ho1KF8OL4sbFu9CF/MeB4XnHkKeg0Zi0IABQyKzqWcdqzGvbe2QeuGzTFl/GR8+PHb+NNdt+EP512KSS9/7i4fpYJLVYkDBTOVXU1JYJreTgswA9YFAyXoFdcJEPfmABDMx09Lf8Bbr7+C/3f+Rej/9JtSz9IerQg2p/2Ae9pfiqua18PLz0/Ef9//AB3+fC/Ou7AVPvlmkVsGFQCM+GkCfFRNTT+kEdAIaAQ0AhoBjUANIlCep/JJT4ANQ6nwHTs9CJPzNxFBauoC/ONvf0KjOqfj9N/+FnHxz3LhEnGDZt2YXB4Jar4bCTCVY1EQqR27ntARN0pqDdZlmVnFXJ9dQsUDLcCrVysLcEryIkyb9DQQKYTpz8D7r0/EzZc3wOm/+x3ObNEeHyXvklVLo2LWCWP8wD5oXu8cfPf15/AXFiAY8GPUqCdw6pln4uuk5YJTUVQZw90sy5SrVlwUFuJZf/czenIKgxGKly6Tmd7Ze/diOAlwKAcZW1biuvZX4e57/4H03CLk5Bbi7ddfQ+P69fHyW++qOaFucyE+pTHa/5t5uo2pBoBSBHiZNN4VK5Zh/PixEghtxcLP0KbpWRg6OAE5efnIyy3G4MGjUL/Z1Zj1w2opC63A7EGxPkC2SALMjlC6cMdYDr4aDJlYmrZMLKw5u7aid8IQIZ7+nam49YqG+NN93bAlNwR/wQ68Nn0U6l3YGi+8PStGwiqRfUxapuEFp5IaibkP2xIL4OGH7lfk0SjGpmXz8cid7fHHc0/D6f/za/QbNR3ZdDNmIg6wdOEnuKTRaYjv2hsFuQHkl2RhftIctG7TAXG9n0SOP8zVf9XAmoS5jolRoRNafb25+N65OgJcAo4yFRcVoF+vbqoM4UKkzv0c99xwKc4763T86szGGDH9Q5TQsM/+bwbwwyf/QcM6f8D40U8gWJCHkrwcfPXZR2h58cUYOGYKssP73aBZbE2AK1R1+iWNgEZAI6AR0AhoBKoRgV8mAXYV0rTUZETCas3WTh0fhOPQGhxCSvL3uO/uG3F18/Nx+v/8D+IGT0Weq+gbDNlqK8XSswqJ8k+FX5YHMoQMxCzD1Vh5R5O0R4A9V2i+k5eX5xJgIDFxEV6cOgmIFMP2Z+M/L4zD7Vc2Rr1zTsOpzdvjv6m7UUB3ZnKaomL8rV0btO9wC9bsTkeIBNGJYNnc91D3rF/j7dmzsNt0Bwr4fC3fpHjCXUoROrYdU7mOLkhNFbKSs2svhnXvCJjbsD7tc/y2QSsMf+VTlBAeI4jdi7/E9U3OQ89ho6UdsW0caCFl4DV3KRnBjL70ql1WL4RqeRyfrwgrVy2F7USwctUSPP3MKNiGD5+/+wYa1jsXb8/6Dj6SKasEs959CxfWvxSvvPmleAZQSsYMJhEW33eyYYfLEFWOwBNmWoDTUlcApoO8jH1IGNwftuPDtuRP0OL8U/D4K59jr/TlQqxN/hiXtWyNgQNHCyH3uTHpqgI/w13zlgtbkUAy6BZN0Y5lo1u3ruIxwvpas2Qe/tGhDa5vdAbO/+1v0WvUDOzx4lRbEcx6ZwLO+d9f48vPv5W1jcNOGOn52/CPv96LO//8F+QHDMFUuCZUsLTKyO9Ze5mGEGFp0FzOzJGgZiTARYX5iO/bEzCDMr93wewP8dcObdCkUT38qs5FGDz5PcFTIp8FCvHmc+Pwf+fVx4eLlkmaTngfCn+ag7tuaol7ew7E1qgiwN7ghybAlalB/a5GQCOgEdAIaAQ0AtWBQLUR4PISro7ClJumS3xFOXOAlKT9BLhrl0fgMIgNAti9cwPefuU5THusN1qedx4e7j8J6S4BFiJYal4gyW+MADu0DIckear/zO54bsyfOq8Isp/NxQgwb7Gepk2dLIGFECnAyh8+x78mDMF9f/kTzrv8T/hP4nbkszDcc3LwWMdHED9iNLb5I4r0IIR9G75HvTN+hefff1twosVMQOGxlm4Una7KLDbrVwU6c7E0TJk7OX9JspCD/PRsjOrVGYhuwMLZr+JXjdph+g/bxf2VUX+tNd/gwbYN8Y8eg7CDayYzQZdTK3giYvfzrKmKQpBWMvfq3FwCXFIgxFcR4FQ8PWEkTNOHV6c9i5atLsbXazehgGLYedg4/3O0vfhqjH/6dZTYahEiekeQCKvJ38TK4EI+bnCsisvPdYCTk5ZKBeTszUfCwD6wzWysmv0vNDn3VLz6/XrskOR9yNy8AHddfy16dOolAaUoj+qXFc/f68AkwKwJOidzPd20xUkyCALTEgLMspqOH+k71uO9F5/GS4O7oflZ56Dj8H9hr4eNHcCcj6bhnhtbIzFlqRDdMKIoCGRgQHwcbr72WuQUBeHn0mLgHPHKRZFn+2WX91qQIsAkv2pPTlos34WSkmJZw9pmACwngJ2bluH1KSMxaGA8flP/Cgx67n0YBJIDf4ECfPDm67jmvq74dlO6wtfOgpOzCB3/8kfcFtcfmxgDjpBz3XBHW4Ar0fr0qxoBjYBGQCOgEdAIHCcEKuwCfUISYA9EaocuAY6KO7OJuK6PunasECyjELm7N2HP0vm45qKL8ED8BOy291s26OHpJiFKoFK0ebG2EGC6QK+VMsybNw9TpzyvXCBNH4zcbfDvXImJY57ABW3vxMz5m+H3yFpJEInffIOUZStlTjQjXdu2H6vmf4q6Z/4vXv3iE+zjEIBiCwokD/NadjwaArxgWaq4rOZm5GBsvx5AaC0+eWc8ftX0Kny6OSyu4yTA2L4Q/e64Arc+EIcfg0DIw5OZyKbIIomDkAf5q+ame09Uz/HIBHjcyMfQ7qq2WJK+G3lsLU4RMtak4JYrb8SgQaNRaNni8k5JFelxpwFzHj1I6lnQim+co5q4mHOAgYy92Rg4sDcQycTc955H47qn4uv16dgtXTmAoozV6Py3O3D/vX9BVlFACHlNEODOnTuC0QAsBGCFchFM/xF7k2ajTYOG6PjYayKfWMcdA9s3pmDOrLeRm5cFg30HEezauwX/fPAB/PmOu7HPHxQcKbeaCVxx7Ni0yiXAtiMxEHr36gErylpkGfYha9tyLFwwF2c0vxnDJn+MMCf0c51jM4g1K1fhwzlLsTdE+flOBvI3foO7bmiN+waMxTYGR5OPo/oIaAtwxetQv6kR0AhoBDQCGgGNwPFB4KQmwGkpqTAiUZnL17kTl0Fy1/+lFdf0wc7eiqtbtsRD/Z9Dpufmaav5n6LjuVam2kiAuQwSy7Bg0UJMnjxJRYGlBdwsAKI5eHnKRNS99Db8e+7PitzwYcuBEQ7DMEzYDl00gwiFcvH4gP5oUK8hvlm6BEWe3bJy3Of4tPZSubK4pYNVKZOtawF2XaAXrViCAExk7cnEU/17AtFNeOdfo/Cr5ldi9i5LyCFMH7BzEYb/8wZc/5eHsSWsDKU2LWSxjc61ikSKe7S0QzXPPPZItZyUJsCeC3SquECbph8jhwzANddeibW5u1AorcCPnB/X4LZrr0d834HYZxlS3zFrK4tE12BEoRYjqlwjEAKcmCgDKRkZGRg6qDdg5OCj155C84ZnInFbtvRLC1EUZm9Cr0fuwb133IyMwqKaIcCWjf0EOAI4JUA0D9a2VbiycRN0e/xVcYHmEkck8ZbhQzSaC9sOwrKIWgBffPkxGjZrjYRhY5AficBbPs2WedQVr3S2JxJg7rLJjwMtwMwjGAyiR/c4tcQR4707PthmLrZsWo86F92GJyd/LtxXlkCCgUAkiuKoqUiu+AWk44uZU9DswvoY8uxbyKVLPCPlSxu29RzgilehflMjoBHQCGgENAIageOEQIUJ8HGS96BsqYiV3g+8TRdoixMNHQsdH33QpW4GHK53aflhZ2zGZY0aoOOQ55FNV0YmRbdCU7knUrcUnV+SrV0WYBJgxitKSkneT4DtgCzVAjMXLz43AQ0vvRvvzdsmczxpz7FoBWKUXzlntJsMLPj+E1zYtB1uvL0zNuzcDS/4l2Gp5+ThWviHdStldjnvwQTYMAwsWJqEEGxkpmfhiYQegLkFM994Er9tdTXm7o6CDvUwioC9iXiyy59wzR0PYDvXhfXw8yykNK7u9yCOtcNYnhXGz2v7h0+ALr0+cYE+lAA/MXgAbrjxKmwu2oESWQwrhNxtW/CXm25EQr++yLbCQoHE+ssCyE4y7zlzM/+Kb5YZlTnqTDYjaw8eG8S5qrl458WRaNnsbKzckyGEy4SNwtwdSOj+d9xz+7XI8RWLBKWHGCokBTNmFYoLNC2eB7tAA926xYH5G4KPHzDzEdiUhisbN0LXx6YiiwMbbjVwUMAUv4AIrFAhdm9dgU6dHkCdxu3w9pdJKLZ4X/kACJYVElq9RNEPS4AdupYvlgdLSkrQtWtnl7By/ahCWQZtw+oVOL/prRg+4SM1/1/6fVic2ykh1/mFsRvb1nyLfz7wIJq2uhYfzE5Rrt0224Bi/doCXIlK1K9qBDQCGgGNgEZAI1AtCJTnqXxSE+DFCxdJIBsSjU4duRamBcdWIWhgh2Dt/RGXN26IRwdPOoAAsyaoXFLJPIQAO3T9VOTJ1Z+rpeKOJlHmL0GweOIJLEGwCkACzLm6aUuWYfLkyUoBJgGO5IkS//rUKWh2xf1477sdKJK1jW3YThSWSXLDCEN+zPtyJv5081X47TmXYPrMH1ASplXYRMgIV3oO49GUrzqfOQiyUgMprHQbJMDzUhcJXcnJycVj8d2B6Ba8+epInHX5dVicoQIawS4Bcpbgibjb0f72+7HZpwiwG1ZXpVuKAKthAw6mcGCmsiU8GgLsYH8QrKgbBOsp0AL8WP8+uOmmK7HDtxMBoTYR5O/ZiXtuuRm9+/QQAkyLP3uMamfMj+7cVUOAuUbt4sULpS1lZu/FoP5cazkf/375SbRs8ges3bNH5lkz/5KidPTv9U/cfstVyCjIl3qpbgLsRG306NVTCHDQ4JxtrqFbhOCPy3BVk8bo8pj6bohBVJZSMhG2i+CYfmTt+BH9ut2HC+qeiwe7P4EV2znEwN4TgVh/K1n3Xvtlt5dN2LBrAS5FgBkBPC6ui/vFCgFcC9wuwLoVK9Cgxe0YPPpdOn5IW2S9Rq2QfPMo6Y41C9H94btx+jlN0XXABGTmGTDoISNzmJVXgybAle3D+n2NgEZAI6AR0AhoBKoagZOaAHMOIhU1bz/QGmwjMTFR1sIk0ejSqTPolmpbrr+iS4CvbNEUDw2YKATYW86ElWDaKkrrgQSYFtIThwBTziMRYMrO9UCnTJmi1jkhAbaLhGT868WX0eSSR/D+t7tkvi/dnWMlNvKQOOcj3Hv3rajXoCk69xmHXdlRtfoNgOKwr0qCIFV1Yz+W9DwCIfxB/nhkkkxGEeAFaYli8c7I2YeB8SRnO/HaK0/i7MuvwsJdxWI5lxjJ+5ZiQMdbcOPdD+LnIpcAi4XMbWsuwSD5pTVRiK977VhkPvRZT+ZD73hXGBypLAJsG36MGNAb1197OX7O2w6/S2qztm/Fn2+8Eb379UOeaYibN+UWj13Bie7x7ANu2byMKnDkEmXJyYnS17L3ZaFfv+7iov/B62PRvOGpWL5lm9hTQ1YUhYUZ6BH3AG695XpkFhYoUl6BPA94RcpzBAuwDXSJ6+pagGkXVQTY2LpaCHDcsGnioi3WUmHj/B6FsWFtKiY98wSaXFAHd9x+N776YSVyDTVswK+VBKxy8z5AnmP4wdeF83rplCbAXhRoBnb3FaNnz+6KADt0y+aixUXYsGY1Gl58JwaNeldZgKVZ8gtA1/xcbP0xFcMGDECjBhfjptsextzkjWq5KHcZOLYJZq0J8DFUmn5UI6AR0AhoBDQCGoEaQaDaCHB5CddE6cojwGlpaYhESFqBrp27iMbIpU1EczNDCO9Yh6svao4H+09QFmDOqXPnblK5417bCfC8BYswbdo0pQBbJMA0UebhlcnTceHFj+DDORluJNlCRA1aiCLY/XMq7vrzFTjtjLPQI34kdqT7ZcmaIH1+HS6DZKDE9FU6CFJNtJHD5cG6JWfgUf7IiVA9OgrIOsDJy9Nkzuau9Awk9OsFIBNvvDYWZ7W+BN+s2yZUgUGwwhkp6Hb/tfjz3zthD73MJVMSJm+wReXByL9q+SA3z8MJd9TXj5YA+7By5XLYtinLIT39zBiQAI8bMQDXtGuN9bu3yPAHI5zv2Lge1197M/o/9iSKTFPKKKiwIzA7R3kKVAUBtiwD7KOccpCbm4te/XrCsYrw2YwJaHHBKVi0epNao9oJIzd3Fx555GHcdufdKPSHBFmpsqPGqowH3QQY05oDE4e4QDvAgw89IvXJSNBqDnA+zG3rcFWTpugydJpERZf6tm0YoUJEQrmYOGEMTjvtVNxww3VYtCgFhUGFo0TVdqdXVN79/cgEmOsAc9Ci2OdHfHxfmFYYZpTxvP2AkYf1q1eJC/TQMR8oAiwEnu21GHn0aHisM35/al386Y4eWL5mL0JRE8GAmsHM8gYsbQEuo0XpSxoBjYBGQCOgEdAI1AIEKuwCfeIQYFpdDtw9S3BKShKoZNPlMC4uDjajHlHppSJvGUKA27dqjgf6jRdLjszOc5VipsjT2k6AFyQmYerUqbAtDgSEFAEO5+DVaa+gyaVd8M7sPS5hy4UTyUe0KAPDBnVEvfp/wNDRE5G2Lh0RGo7osWuQGDKYk40QIuK6WgvaeJkiSjPwCLAQOzYNKvVc/xUwoxaSl6aAqz7vzspC7z7dAWcfPv/kdZzasCG+SF3p4hZCztZF+Med7XB/l77ItxQBVqv+skWZXnOU9GuaALPwdINdsWKZNPwVK5dg/NNPSUiuKWOG47p2f8TiVevF/gs7gI3LknFpuw4YMnpKzM2YBFj4UYxvs3eowYIywT3KixEjjJSUFBkn2JdTiJ4D4iXycPLnb+CiOqdgduJqIcC0Su7euR533P0A/vrPHthXWFI1gy9sBLIs0YEEWNYBZvFKEeCQrYJa0QU6snUtrmzaFN1GvIQ9DhCSwYEInOhufPP5DFx8cVvcdNv9+GbBHOQUZoPT5UlGgw4QcFwsjxKjIz12JAswCTC3/IIi9OjZU9qhY6pI0HCKsXrlKtRtcRsen/gpogZghvhtKIYT3IH3/j0KzVvWwe3/6Iu5SRko9juIhE04XB/dDeZGJ3gWW1uAj1RD+p5GQCOgEdAIaAQ0AiciAr9oAuxkbMb1l1yEhwZMUMFsWEMSBEtZN04OApyCyVNoAablOwIYxRII65WpJMCd8f536Yr8IB+wM5E0eyYub9MEd953L9bvyZOIrxIfJ+qupEQLsCjBXBqGjKh2bqxbl+MogipkmPVuugTYQVLKIrENZubloV//voCZh4XzP8HZjepj5udfyfuwgti9ORntr2iGzr0HodACAiatibST0aLmEuBS6QtiFKDSW4yRHjElRYBXKAK8YpkiwE4E7736PC5p1gBfzk1RS2EZxUj8/gtc0PwqPP3yx8q9HmqNXGJVajSo0nXP4ofMMFLTlsqIQXZGAboPHiTLK6359n1cfNYpeO2d2RKEyx/IxpZNy3DZ1Xcirv9EGLYD0yAFq2T7oxBlEeDFKaraTKBj1zipyYCQRzWHNrh5NS5v0BCdhkyT74ZYgC0fjJxl6Pvobbjkspvx6jtzkB0sQYR9jmK6AyMecTRkKsYRq63cmzECzHIc5AJNAszLhUU+9OzVR7AyuBSSQxdoH1atWIlzGnfA4DHvq2XNKI+ZgZxN3+Ohf16PFpe3xMfz1yG9xBHyzvnQMjXA5OJO6hugCXC5VaQf0AhoBDQCGgGNgEbgBESgwgT4RCiLq7+KoqfOD7QEH2wBtiTai3hxigU4uG0N2jSph38mjMNebxkkOkJaDPMiunEpnd8lkLVsDvCCxBRMen6KIgtUxsMFEsjnlWkvoUGrB/DONztlSRlYeUDJGozr9xc0v7QVvlu2Dj7bAfVe6syc/kgiTCIUdBfBEavgidAQKiAD65d0l0chKGKZI6kvRYCTGaDJxJ7cfeg3cABgFmHLxlQ0v6QFegwYAJPtyTEw//tPceGFdTDl5RniMsy55BwciFlJSYBiGbku+PK7AoIf8IpHgL3jATdjPw4hwOPHymjGoi/fQ6sL6+K5F98VUkN37jdfeBbnNL0Wb3+5QuFiH44Ax5Kv0AmLHzRCEqSN4wSZewvQa/hwRGFg79LvcW2j89B74DMyB9lxipG4YBbOang1Rk76SPoknOonwLTcdu3RUwhwUIaJQoBRiBAtwE1aoOuwl2XqhAx1FO3E1qQPcVmD32PQY2OxLxwFJwmIV0k0DISjEkCKM2zZb4IRzidgvVV8O4AA023B9nYHHgEu8gfQo09fsZhbplrHnG7QJMANL75dLMBEUgbHCpZj0buj0ap1M4yc/Apyoyb8bOKsLArtNl22b5ZLE+CK151+UyOgEdAIaAQ0AhqB6kOgPE/lk4wAk2fsJ8FHJMC2ASdrM9o1b4iuwyeLJYfqIbU8zpVU6SglTxG92kWAV6xZLwrqwuQ0PPvc8672SguwTwjwC89PQbO2D2DmrJ9cC3AxULAMPe65BC0uvwwzZv2AH1asRlLqcmxashlrkzbC5zflWZ9Jx2CX01Vf263WlKnTH0CAJYovy2UK0edKWWlptKKZ2JGRgfgB/UEX4eLsHfj7fXejZavmmD9vPtavXYeuXTqiQcMLkbx8nRADLqfFCNxsQ4o1sO2UIqnMnHulNy9N71h2gvsJMMQVerxLgPesT8Gd17fDtR3+inlJq7Fs8fe4s8N1uPzmB5G0oVDJaHFmrBr4kOKozlBp8Vl8sQAvSZPEM/bko8fwx8W13ti1Bgl/vwNNL7oen81dgtUrF6F71wdxfstb8V1aFqKcyiBDDSx3JTa3Hg6eA5zqWoBZSFqAOeATFRQiQCgf0e0bcXXLVugx4lXkuNg41j788P5zqPubX2PM09Mwf/lWzFm6BouXL8OylETs2PyzEGDPAuw4pM2Vk18IMIWUcnjkl0dFgHm/OBBG99593PqiRwK/cn6sXLkS9VrcgoFP/Rt+6cwhILAGX72QgDrn1sWE1z7A3LXr8V1aKtLSlmJZ8jLs3rVPBsDCFhDRc4Ar0fD0qxoBjYBGQCOgEdAIVCcCJz0B9oiYq8sqXdAlwcmpi2HaXHbElKVALEtp72LRIAHO+BEt656J++NHiyVHLCEkQI4FyyE9OjkI8HOTJgsGYuVhJGirCJOefhr1W9+B/3y1HsInjALs2zwft1/TAE0vbop/9opHp4GD0avfIIzsMwzxj/RB2oZt4LI4gUhULOiuVl2d7bfa0mbdku5Ki+CfgwgwDYwr0pJlzegdezMRP2AgYEfh+AtFrqdgAAAgAElEQVTw1mvT0LxJPQwZ0B8jho/EpW3a44GH4rArK1/WkqZ1LOZeLSSHAZTcZY/chspD5TeP+HrHslMsLi7BihV0gSYBXgGPAFvFuzF+eDwaNW2NhEGj8PigeFzUtBH6jpyCdE5YpZAS/pmDSi5pjwleOfLGZCJ2FMmpSdLJMtL3oedjI1DCQG3hLHz1xhTUvaA5OvcagrFjh6PVH1vgzocfw/YCBuEiwJW3oEqhjuACzfsPPtpRKCPDP5mUzfQh+PM6tKhzHro9Nhl5pJQGGWEOXhrXE3/49a/wSKfe6Np3JLok9EP3hN7o0zsBb8/4ACFbWU5DMqneDZBWdpUd1dXyCDBhIgGmFVvVoEuAbR+WL1+KOk3aY+i4t8RRn4M7yFuNqUMewmn/9xv85Z9d0WXEE+g2bCj69+uFXl3j8N6ncyXyOWvekXkRtp4DfFQ1pR/SCGgENAIaAY2ARqAmEag2AlxewtVdSCp33CtMgJ0IAltXol2LBvhrr8fFBVrcFRnpKWZFrqUEOLcItACT2P6QmILnp77gLr1iiBUTkXy8/tJ0cXX9aM4GRW5sP3asW4h2rc/H//72f/G7s/+A351+Bk75/Rk4/5Q/4JxTzsbM2fNloECWcbFJ6ipHgqq7jRwpfbad8gjw8qTF8lR6di7iBwxmiHAg6sfeLWswsFcnnHP66TjrzLq4/S8dMWfRakQYCdhdNzd0wDK/bFnuXFC34fJQ+c0jvt6x7BQVAV4lN0sTYASzsH1tMrp2jcMZZ5+POmedIeepmzKQa6m2L3VcigSrIaQj51e2FAdftWVwivOs2QAzMrPRY8hQBLkOtZmPvB+XYkj/ITjt7PNw2umn4u6//Q3fLd2JrJDq91XtAk2XdS8KtGcBpgv0w526ilU/RoDtAEo2r0Hbxk3QedAYmaMcpbk/mIfnx/bC73/zK5x66pk45ffn4JTTf49TTjsFp5xWDw93HoDMIp9EFY+KKzKHSCrXf46WAHfu1h2W9FX22SDsaAHWrluJ39VpiaHjX1ODQHYEwZ0rMazz3fjD//4Kp55xDk4582yccu6ZOO20U/CH005B78cnYnu+miIAt//rIFgHt2v9WyOgEdAIaAQ0AhqBEx2BCrtAn0gEmEr5gURYuUEf0QLMubxFuzFj6jN486uk/UGwuCBKbXeBdgkwMZmzYDGmvviKRMKWMM6WHzCLkZa4EOOm/BurtvkQNbi4ZxCR3N349+uTMfDJfoh/PAEjhg/DyEHD8PiAYRgwaAQWbt7NUFkwDRMIB08SAiymX9cCHFHrG5O8hoGlixcIAc7KLUDf+AESBAhmBHY4H6uT5uK5sU/hsSGj8eHnKcgtMeELGTAcNWdWXKBjLJdupy4BJudxjauV/zh4RNQ7HpSiS7YPJcDj1ZxPKx9m4Q7M+/5LjBz5BJ584inM/m4BMgOWWPokuBPTIPF3lHs44yXHXLsPyu7YftowrDCS0xaJvXxPVjp6DRosJBRWAZxQFlakLMDYcWMwbMRwvP/519hWaMPnYhoNFFaaQMrID+drOyqg28EE2DSATnE9lFu7DG2wDgNw0rfipbFP4f1vF4NS0KPE8hdi4Q8fY9iwnujXrydGDB+Kx4cNwsBBQ9F7yAS8OPMr+GU+NeMLMOAUB0VqjgArCzDd+1UgrPSMnZj4wr/wbfJaBFnRlg0ndw8WfTwDE54ain4D+6L/8GEYMGI4Bg0fhP6PP4Z3vl2IPI6qUewoo+JpC/CxtXn9tEZAI6AR0AhoBDQCJwICtZYAEzzqwgcSX3XNmwdM90rT5jJIZbhAy5o+hQgV5SAnHBVi5zc9IqEU09Lpi9bHdxwVIMvL93hXorhzC0nZz6ry8gqwarWaA/zdvAWY9tLLEPdviWIVFCU+4i9GQSAEv+Uol1LOSQwHEAoUIr8kB7kl+1CSn4uSwmKUFJUgt7gEeaYlQYlMI8J1gmo9ASbtETLnVrslNmFl4XLCDpYkkZwZSM/MRs9e8UrxZ7TcUD7MSBECPh98xSXILTIQZvRwxxFLG9sGeYLL1dyYuceBALuNs2wCTGt2objDRyMFKPYVoLjIj2AkCgY54oI5EvmZacQIsJotW1UEmJbQ1CWcZ21gd+Yu9B04UNVHpBCwC2FEiuErLkBRSQmKwxHkmwzABgQCJaiKObSlCTDLpAiwAy6D5MWU6tytpxDgsOfKbpQAoSIEigpRFGGgK/dDFA4gGi2GryQHPl8OSny5KPEVwlfsQ7bPjwxfWNIpCRdLmxKX+CogwOKNITJYEKFF8P1zgBkEK65bD7ct2lCBsCJgROiCYAi+qCmB7kSUSAhR3z74fRko9uXAV1KCvHx+D4qQU1KCjGBU3MEVAea3UC+D5HYxfdAIaAQ0AhoBjYBGoBYhUGECfKKUcT/JOFQirjFqmqaQv65duyoSGHuMgYmioCsf3VbFHlNGYgde8ghyaXITS/CEOcnNzcXKlathmDaSklMxedpUVzbKT0WZyqua/xojOdRqGUVW4hcbyhJHZZoAuEYfYkSsxORFl8oDwTlhyn+0gii3UBI8B47lEiAJgqbWAU5LTRacMjMzER/f38WCOJH8KwLAvOghXHpAxIWslBgK15rGyyNHfr8fq1evFnmWL1+OMWPGwCGppRtrbLmmAwd99s9hlhKKtdIbWCpVsEqdMtp6amqyzLnPyEpHn37xylPhALk4SKHwpbQil5rEX6m8+TK/DVwj3IsN4CWYtDhRrjGbrnHdZZjEsJRniNQ7B0E8S7/3EvuKtAJKyZ2/FaaUmR4BckWe2/8d8V6v6NGrYx65e+VJTk6WJIt8xejZsycM0+vpSk7O4aUUsXomyBJF2pOfR9XVvedoKJZU5Fl+FBysXbsWWVlZkvfIkSOxadOmihZFv6cR0AhoBDQCGgGNgEagShAoz1O51hPgI6FEJZDKLRXDuLg4GAatwXaMFJdmcNTpTpatoKBAFFOWm4MAzz//vJoDLAqtUpQrUtaTCaPyys92Q+y4ZWdnIyEhQTD0BlQOJk3lpXc87rOtcy8sLMSyZcvkXM0BHl9KnONXq+FwSJbroTA5+3IEY8rLdkuca2pjfqU3LiHkfSc4cMat9DO8dyLXv9fvKXdRURF69eoVk7d0OUqXuaLn69evx759++T1J598Uggw8yBGetMIaAQ0AhoBjYBGQCNwPBD4RRPgxYsXxxTp7t27x5RATznjsTbvVDSpiHP3rFksDy3AnsWPyvyzzz57gALvNcTaXPaqkJ24eel4OHqYRiIRJCYmCm45OTno37+/wMbnvc1790Q9enKSBJEAs2ylCfDxlpsDUqmpqSImBxni410LsCt4dcvn4eORba8NeN8NytelSxd5jNgdvFW3fOWlX7rfUz7ufIfX2e+5cTCMBLisrbz0y7vPNA9HgCmD3jQCGgGNgEZAI6AR0AgcDwSqjQCXl/DxKOzBeVIJ9IghLcC/FKXMswATD48Ae9hQSf6l4OCV+ViPxIjthh4EPKeLJy3AtW2j7NxKSkpk3VeekwCPHTv2hLDQkWDSyu5hTALsyVyTWB+cp2f5JwHkd4Mb+8zBz9WkjMeal1cGfgt69OgRe90jtbELlThhWnSB5uAFN7pAb9y4Uc5rE1aVgEC/qhHQCGgENAIaAY1ALUSgwi7QtYEAp6WlieJKMtO5c2dxgWYdeUoglbTavLMcByua/E0L8KpVatkbEuBJkybFmiYVeRIPYlKby15VsnvAlMaS58RoyZIlcjsjIwN9+/Y9AC/v+aqSozrSYRmYrs/nE+JLmWkJHjdunJSrOvI8ljSDwaBY2SkM3Wg9Kzt/e4TzWNI71me9Oiw9IMQ0aPn38u/WrZtg5T3L+7x3IvQfCkZ5Sm+efJ4FmO7vpb1fKHtV9X/mSwswPSS4Pf7449iwYUNpcfS5RkAjoBHQCGgENAIagRMOgZOaANO9kooqlb5Dg2CdcHVxzAKxXFTMS2/87blAs+xUhCdPnlz6kUOU5gNu6h+CALHjAAoJhQqCFV/rkPHIES3ADH7FMi1dujRGgI93gSiP5wJNjDnIcHB7rk4ZPXy8PPmb52W5QFenHJVJ2ysDj578/C54QbBIgGkBJtbe5j3r/a7MkRZffm+4PfHEE5oAVwZM/a5GQCOgEdAIaAQ0AjWCQIUJcI1IV8lMaMnxFD9aQXhOBZcK4smwsSwHK8D8TaWXimk0GhUSN3XqVCk7LT8nS9mru/7YVjwrGq2TAwYMkCy9QQcP9+qWoyrS5xxguj5zW7lypbhAe/2iKtKvaBrE0LOykwD36dNH2imve6S0omkfy3ten/Dq1HMfJkb0HOF9nvPoyeY9eyz5VMez3jfAO3pycfCG12j9J66c0+6VgXJ4z1VGJn5P6ALtBcEq7QJdmXT1uxoBjYBGQCOgEdAIaAQqg0B5nsonPQH2wKMVhC6XVAg5L664uFiOPK+tO4mut+fn50s5SHb27t0bC3pEwjN9+nRwKZy8vDx5hu94z9fWsleV3B5+TI/nxI/ntGpxAIUbfw8cOFBIBO/zudrQfrzy0IWbll9udFmlC3Q4HJZyVRWOFUmH8i1axLWWIZgSY5IqWqxJqiqS5rG849Ul65rvUR72k/nz5wtZpFwcOCN55D2vz/Dc+44cS35V/Szl92Ty5Oc14jdv3jzBlfXM+euBQCCGJ5+pClnYB+hSz8ELbl4UaPmh/2gENAIaAY2ARkAjoBE4Tgj8ogkwLTlUXrnNmTNH3ALpCkq3S1r3eL+277Sg0d2RO60+3rkXBZpkePbs2VJmlpv3icHJUv7qrD9iRSsaB06+/vrrGIYkk7xXnXlXVdr8AJBkcm4my0Ky980335wQ8nOAwWunJG2ff/65EHW2TbbrqsLgcOmwDtln2C8oC58jVvztWcjZdygP65z3+TzP+czh0q2p6x5OlIXnpfu/VwZaer/66iuR1XuG96qi/dJVnHiRhHPTLtACg/6jEdAIaAQ0AhoBjcBxRqDaCHB5CR/nckv2VGo9Apyeno4dO3bg559/Fgvp7t27sWfPnlq979q1S+QnyfXKwnLSIkOrHzdaqnjPe4bl5u69672nj4e2BWLJjSTCw2fr1q3Yvn177Ld3/UQ8sg2w3nlkmyCpI9HcuXPnCSG/JwcxJjmnnMScbdNrr9WNK/M7uD4pFy2nxIty8BlPLj7L78iJ0H9Yp5SD3zSeMxozZff6OOXnzt/Edtu2bVIOHqtCfubHtGg1Zx9hECx6GPCc+epNI6AR0AhoBDQCGgGNwImIQIVdoGsDAaZFhPNgqYxx/h53KrY88jrdLWvzXrpsLAfdHHkkmWAZuVEZ5TmvczCAOy2a3rXaXP7qlt0jEMSMeHHnNeZbG/Cj3GwjbA88lm4PvFfd+JWXPjGkHN5GOUmmako2YuLJwKP3m+ceieM569zrM16b4PXyylfd9z15vXwoYygUirVN4kp5KauHLc9LP+O9W9EjB1SIFbdRo0Zh06ZNcu5dkx/6j0ZAI6AR0AhoBDQCGoETCIGTngBT8aMyRgWP51T+uJVWvE+g+qiQKCwbN0/ppNLLcx65eWX37ntHuan/lIuAh6WHJ4mHd17uy8fxAcrttX+KQZm9/URoA5SNG/sk5eJv71pNwcb8SAq9zTv3yKVXzx5eNS2fJ1d5R8rn7SwDd/Z7D1fvGtPxylRemkdz38OFaTII1k8//RST42je189oBDQCGgGNgEZAI6ARqGkEKkyAa1rQiuRXOpgN5/JxjuFHH32EL774QubFffLJJ6jN+8cffyxl+uCDD6RcnOv33//+V+Y7M8gNlVMGE2IZWXY+z2c/++wzOdbmsteE7HR75UaCxvbDtkPsuM+aNeuEbzts5x9++CG+//57CeLEsjAQmtceagLDI+VB+ehGy3ZKAvXll1/KznZKrI/0blXcYz7vvvuufA+Yn5cv3Yg9Yse537z+6aefijw8996rChkqkwZlev/992N926tvysd69spAXFk+Ps+d3wC2i8rkzXeZN6OLewNwdIFmVOiqJNgV+e7rdzQCGgGNgEZAI6AR+GUjUJ6n8klNgL0lVqiQdenSBYMHD5aIqIzs2rt3bzlnhNTaujOy9dChQyVCcb9+/RAfH4+4uDhMnDhRgh7R6sNANQ8++CAGDRqEXr16yZqgPOfSKLW13DUl96pVq0SZ5xzKjh07ghgzb2JXG9oP5WWdM+ozy8L2wKBTDzzwgKy5W1M4Hi6fYcOGxSJt5+Tk4O9//zv69+8vMntYH+7dqrres2dPUA7ixLwZiZqDHdz43Xj44YcFK/Yt7kOGDJHvCNcsrioZKpoOMeJOmVgOyke5WB4GvKL8dFFmfTMPlo3Pc0kvnlc0X+899oO33347FgSLLtDr1q37Zf/H1aXXCGgENAIaAY2ARuC4I/CLJsCMxkpXRlpCOnXqJNaKLVu24Mcff5TAMZyvdjLsjPDLMjFAE8uzZs2a2Fw8Rnt96qmnhBDzOZafborcT4ayV2cZvKWDaEXnYAOXlGLAodJYV2f+VZG21za4LjQ3Llvz2GOPYfPmzce9/knKiSndihmdmiSO8rIdE+eqKP+R0mAgKOLCnQMDzJdBnBg7gIMFJJAcLCOpI17sV7zPo9fXjpR+dd/zvmPEjPKzbzNAF8858EX5uXMtY2LNPs+yVpVcxIGDjFlZWZLPmDFjBCe2s5Npislx/y+uBdAIaAQ0AhoBjYBG4JgQqDYCXF7CxyRlNT1M8kcCzI0WYLrqUbFVczjV3D/+tixeZ6AjdV9d864bMKkMu/PqLNOC7N7v43k0LRiRKExDBboJh4MwLQM+fwmWr1gJxwbmzV2I6dNfhGkaCEcCsKyo3FflYXlLl/nIOOzHRc0xPNl/JyWlgNNU8/IK0KdPvCj5rPtASRC2xfaj8COW0dJtJNYmPHwVxvvbkXe9+nEkAWJwNPYFbiRCJCrShtkfpE9EpN2wDJHSZWFbd8vIY9Tdpd7lXvnyx/pNDBMvTUUwvUGqnNx9SEiIB9swCTHbtWWovsZ8I147Lav/ubIciq/CPdZOY++yTxuxoFceUWS+DJLnYRU1LMR1645IlM+aMFxCSauqxcBiXp1LuhFYJgPsheU678W+FYeVr3z8YrIfgJ96jyST93lkGXjuzfvlUkfcQqEIOnfuGrvPMkVN9U2LpW0asGRX6R5YLtW22S7k+VIYMi8ODNB6z2306NExC7Dnfi039B+NgEZAI6AR0AhoBDQCJxACFXaBrg0EOCV1CXwlATBGKRVZywZsB/LbtACJfcObTgRGuAi2FVU3HcDmAyB5joIhpiTMFJ9l3B4ySzk5jjXpyUIxbQbAsmA7BiwY2FeYixWr10n5kpJWYdJzU+nQCQcBWAjCdCzwNQdUhCNgEFcSvYgRhIOwXLccM4YF31UInADlrkrIHRe8g9JkOzFMBynJS6Sqs7NykRA/QOFhAY5FwIg7Ixgb0jYClkKJ1RKOsLWwUgzAYZtiO7JLtSNi6z5zUN7V8ZNLYXHtZ26cszl+/HhV4YYJmJQtCAtRFBhsHQDDxEWkX7B4YYBtASbCiCIibcGGGVbB5PbL67UNdSQBYhKqnSno1LPEhenZME0LySlpsBwbGTmZiE/oLW1YsDMd1f1sShdBMUKSnsKdr6sOIP3UrUamGrTZzt326rZhPhkThtmD/YSeIZRVLcGk6ovRny1xH5Y24ABduvdCMGpLikxVYOGcZQABykb4DDaYAGAXAU4xiu2oYCgy8kHmaQMhkkz5wfp3byhQKvSX/dYjmpR7/+6AgzeMgReN2IiL6yPfAsrOXKO2E6sXsA9YBhCi/LZ8I0OOeo4POVFVFraLGIZsN678tIh7BPjJJ58UC74nU4UKpV/SCGgENAIaAY2ARkAjUM0InNQEODVtqZARKn6dOndFRKw4tlJiqc85jJBMhA04jlL0aXkSXiTAR+Ag4tJgVwGkznyiEGBqsx7XElJLehJBdsE+rFi9QcRcOH8Fnp04RR6Mmnmw4BMlPBAh0Y0gGOYyJgoLEmgbfhgWBw2EKSilV9Rmkr3KK+3V3J6PLfkjEOCoQQK8TBHgjDwkxA8UIiPMgYSLDMkMCJElMgHupoNglJZ2r1IigB1SO2zwOe5CHhyeKQJ2bEIf+9PFxcVCfPlmjACzU4SiQDgA2yiE6QQQdFQ5SHb8JHUkOST5jKTOa7ARQBS2E4VjS8eR60oi9/lSxI7vCFTu8eDnDEMRYFLW9JwM9OnfWw0TMA3DAXw8UiYDPhJWJmAAdtSCQxLmMcsIYIYUX/Y7HJDwkOYAhGrbAjVfIakTGh+SfsA0VWRnjo4xcQPJSYuFlFOETt16IcRxAmbtDp6R4LFcxEkGCsIGkJ8FBLO48jbYe3yUldUbNhUIIrqNKLEzooJpKfAUNMf49xACzO+YfMsUAbYtIBS00aVLXxng4vOUO0LvBcrjDiLAjKiBDkvVc9gd+kPUBiwTQdgo4bUoYAU5XkhcFf50D9cE+BgrTj+uEdAIaAQ0AhoBjcBxRaDCBPi4Sn2UmScnp4jbHh/nHGCLCh61QHczDMe1CnOZpChsIwzHtcyZFtVyC7RjUVmMURW+TgIsu5fScThSDtHKXR5ACxAisA4iwPO+X4qJz0wS9dtBMSJmgejdtljoDBhWFFSUaQ0n6XVAYkBy7BJ+OfEyUkrvcSht9WRZLgFeqghwJi3A/VUjIGlgYyABtkIxAkwyROJgcukhYSbEj0QhovYTjQBTPMWgACcoZWGTZjvgMIgplutiwArAjtIirspHcmdysAgcHHLHR6R2qpgA0wOD2VgkwCaKhdy5TJodktVAyyWFZrM01eACW27IDMJxaKF2CbCU1e0vBxBgJX9ZBJjXKMKjXbvLGBOzYJVzk+8EgCJDDWqA1upw2LWWRxG2aCl3eS9BsrkWMy3YUYjvheUI11adTKVZkb+q+qSDKuvvQQSY6Qf8UXTu1FMV1CXwpq08QFgm+RxSdtMQbwBODyHsMrzBAtsGQogK2Zfyy8eQCalvgSbAFak5/Y5GQCOgEdAIaAQ0AtWJQHmeyic1AU5MTIzN++3cuaOrrVOLtWXOm8dTaOiIilsr1b4IwlHanJSbI/U9te23HIviSp9hpXt6D9TsURRrV1OlKC6hJQHOcS3ARgRIS1qPaZOmw6a1Ej44TonMcwwEo2L95XxAj88rxTgEwzqYABMzYqOU3potaDXmdjQE2AGyM3OQEN/PZUuWst7ZNAvSHGaIK6xYyEoRwmiYxJcWVJcEuwSYHrMCuFhQXUZVjUVk0mVZgNmuSRGVPCQ/tAICdjACw2JpigHki92XJJSDJPvtqpyTS7dpRfLYFOl+Kw+5xEiKWYqvlu5Hgotj4ogWYBIyCicEmJKYntfz/kzZHtl42TQNiAVbqLntUjjK4lo9hegJi+UlekpwoMetUlmP+EALsCLADh7q2CX2nFQT0zSInAm6ChMTRB3lC00TscnvhAn2JR8HDuQlPuWXwSXaXtl0ZBClkt8PRYAlg4MIsHLjZtlLfGF06dxDFVS+GRzS49fNFqIbpSxipWZbpVu4ocYTCA7d480QSiKFCLvtl1yfmxHlkI8tc361BVhhov9qBDQCGgGNgEZAI3BiIHBSE2BRvMvEWZFccWU0aeE00LXLo6Kg03pDBdwxwrCtiCjVdGMMif5uwDEDYv2i7k21lfqhKNkyb1C5DioC7GrPZeZfAxdFmd3PQPYTYEMI8KrV62GGgZRFq/DKtJeFrJnRXKWI2w4cm5ZKW6yVHgFWxs3ofgJMGEXhPUkJMAvsKvSla4yWLgYLSklJk4GF7MwsJPTru5+4esRWLMCcG6tch9lmaCkln7JknqRrFXXJLu9zVyMOpEbHjwBTDlLcAopgkfxGlHAGCZIfpkN33izALlSdIAIEQopkqokBlvQNj0RKWciShfBzPqqaA0x4+Qx3te23FJvRA12gOQeY5ExoIwlwsT9GgCmrVFXUhsMRK8eGQ/dsIWkqA9JS1kVUUTg1AHFYAkxvCZXm4SzAbB4PP9JxfxMhc6VFn27toGVUuUFLQkJ++cFgm+Lgh4UAebGIxi8JBxVoBbZh0OOChSmj7XkoHc3xcASYeScnJkmV+H0hdOvaUzU1Nmxazd0vG6XiTvnNUBhmpEgNi3BqSISu27wbgu34Ofwgbv6qPO6AB6AJ8NFUlH5GI6AR0AhoBDQCGoEaRaDaCHB5CddEKQ+vQ1Krt5GUuAgO/TcdE927doJDJZ/WG8dAcV421q1dge/mfI+0lVtQFGRcHZJCuikaCDDyrEeAxdpLhdkURVAUV2ZRSQW2UhgxbyEvSg7F5UyRPTd/H1avWi+GtnmzF+PVKdMBJwQ7nC0EOD87DylJS/H993NBosz4N2JIc61XpPni7hgrI0+oOHumq0pJfuK8fCQCbBpghGJaNrOzMpDQr7dLqNieXKtu1I8tGzdic3qBmiPJKvHqxWucMrqgLJFETw2osM5qDsuyLMDMnfNU/awNugsXF2Lzip9QkF3oWir3AcgQK3C0IIgdG/Zi6ZINSFm2Dut37UKBYQjZZDr7u4FrRWVANjFzqntHIsAcZKDNlHOA4xP6liLAUTXpNGph+Zbt2Jidr/IxmQczddukFYXpi+LnTTuQ4wsL4RTvDQlQpjD2iK7H2JUFWBFg3hMDMBN1CTwHzhxXfq7/LBvrixON7QBg+bF9ywas3Z4upFDiiNGKyj0aQc7ubUhJTsRnc1Ow5Kc9KAmRKvO7ovKkVOSX+3GrWJeQpuUmEguAxX7qEmAa5UO+IHp16yWYOVEO/pGcBxCOlGDVlp1Yvz1LyDgHxBzHj6y9PyHxhx+QvGAx0pIXYEnqPKxImYv5C+YgccMuZLJa2I6l0JoAV6zm9FsaAY2ARkAjoBHQCBxPBCrsAl0bCHDyoh8AiexsoldcJ3HxY1CfQEEOPvjPW7j5putQv2EDXHHHQRwAACAASURBVHfjHXj/o9koCtsSaidghMRJMEaAhcxQrRbV2rXgHaD513wdikyuaY3zIcWYSQJswiPAtOwkz1+CVyZPgR0uAJxCWNECvPbiq7ikVVs0bdICjz7aHUvTtkrgLwZ+Mkzl/ix6NTkGd/lzMhLgsuuQUYnpGr6fAO9FQr9eyl7G+bK0/Tkh5GzfhFHDh+PN/36Hfa7HrvAyzjUXC7CbvgygKPJL8iPMR9hLzTSbsggw6zcoAzp06S3EpiUpGNL/Kcz6Nk1m91qkxsZuwM7B+qQUxHfqjdbNL8H59RohbsBwZAdt+Dn11Z2Cq0riWndJacW9/EgE2IYZJcaKAGdmH0SALc6pDWHX5i3o/+REvPzhLLB9ivmUnsbihkxrbBRLFqRicL8R+H7xMhSRgwrEpLaHI8B082VEZmWZPhwBphWby6dJ+xcrOS3SfliFezDt2acxfOKrMogg1lwGtrKCCBVm4ukxT6BZ82ao1+IKdOz7OJau/EmiCRiOg5DBQTTXUFzJ6j8iAU5aLJOWQyV+9OnWg2HtgajfJfDFyMnZjaHjJmHyjE8QYNdmzLGivZj87Ai0qF8PTevVRd2656H+BeehdcPz0LDeebi/3xNYuscnA4NeBG09B7iSlahf1whoBDQCGgGNgEagxhE4qQlwWtIiNbfRDKMHXaBp/TCDWJ68ADdc0w6XXtoaN9/SARe3vBi3/vkufL14uVjEorQES8gapUxLrYjFrhQJFIZY4/V1YIaUwbVilibAeXn7sIYW4AiwfPFyvPjsRMCiva8As798Dze2vwnt2lyPK9pchQYNWmDQgAnYub1YkrIdS+YvagJMcpYkgx7ZWXuQkNBDEV9pIVwyJoA1i+fi6jZt8fizr6PIW7XHMze69aLIriIYHuFS7enAqqzOX2URYJJDU9pEMRDMxDcff4jLr74Hr7y7QFk1SSOdbBTuWYWR/frh8uaX4Labb8Vll1+Bi9u0x/ipr8HHCM1uwGbVHfYTYHfkpHTx3SIq92VacA8kwFmlLMARFW7YDCD1hwVo0+FvGDzhVU6vdc21JNgknKyHMD6c+QEuv+QafDp7obgd0w2aIeyUDGoJI2K/3wJcFgFmHSkXbs8CzIBQ3bvHKWs93d3F+luEvJ9XoEP7q9Bl4ETkst4plxNBtGAHPnx7GtpccRkuadceV1x9M1q2vhaDRzyHHRklkj2/LcydA1UKs4rX/IEEmBZcBsJzLcClCHB8XDflmh4tAWwfEM3Dtm0b0br9bejzxHSE6SYu3tEFeP/tabih3WW49orLcf31bXH9tZfhxstb4tTf/B+u+UcXpGX4xfLPQSJumgBXvP70mxoBjYBGQCOgEdAIHB8EKkyAj4+4B+ZKBbJsJVI0ZQgBpgXYCCkLMJXUknwM6tsd5555OhL6D8Ann3yE4QN74owzTkXvUVOQ5Vm03LUwaU0S5Zk5cX6jO5+z7HwPlK/af4kGLGFtXR5M52UTigCvlQmRq1NW4vlxowC7GFYkE/G9HkWTBs0w/qkpeO3VGbjqqpvR+uIOWJK6VbDk+r8sW8wFWum5J6kLdNkNyLMAp6YmwzBD2JeTjoEDe8MxSwCnBMGSbPy8YSkmPTkUDc6ri7EvfoBCAIX0dCV4NCm6SwdJO+Efd7qxakvV3jIOyKBsAkzraR5M31b8uORbDOjTBxdcdAdmzNqEfCHztFPuw3efvIErWl+G66+5Fe/N/A9efeEFtGzeEtdcdxPWb9kp5IlPctUktdmwogRCXXCLLrB498V9mVb2cATLl6+Utpubn4fefXvJFATOTM1L34rd65diyjPj8bvzL8VT0z9S/VCIl5r/W1SwB6uWJaNfXF80b3wpPvtmsbhAs8+GZR1vDmMdSoDpzs9pDt6AhLIAs47YlyxZBoku0CSUXbt0UgSYgbXChUjfmIavZ05B3TNOw6ODpoCz6mmYJjku3r4MD//letRv3gqTXvsP/j3jP7jrtnvQ5OIb8encNTGX8aijvEk8jDzkjvVYJgGW9YAdNQfYAfxFxejXrbv6bll+mP5M7NqUijdem47f1GmOIRPfFrk4XsO2vWnNIrzz2gt4+9UX8PZbL+Ldf7+CqaNG4MK69dBx+NPYFHAEYz7OTRNgFwh90AhoBDQCGgGNgEbghEGgPE/lk5oAL0leDJvKuBVFXMeHZO6mLzcDN17dBrfdchP27M2Cv6QQuzcswt23tUf9q+7EZq4IQ302oubrUZnmLhsDyFhUXpVS7SmB3u2aPZJgcCKhS8+FYCmFPy8vD2tWrZXbyxan4o3pz3HRFiye/xFuaH8pRg4fg8x0H3LzijFz5n9xa4eHMePNLxFhgCFGyGaAIRaGWcSIjXInLXWhZotbHbmxbGVUokeAaQHmnPCc7L3KAuwE4VjF+OarD3Dvbdfhjw3PRZ0zzsKkGbOQR9LFtDhOwknVLgGOEV43H/eR6ijNYdMsmwCH4Pi346M3R+Pu9s1x/lnn4NR6HTDjm21C5qMy5zsXz4wdiIaNW+M/73+H3OwC5O7ZhZcmjEHds07Ht/MWylK90kdo2JVQy3T/VjZYD9tDy6yswFxze9nS5YhGTWTlZKMvA43RMh3xYenib/G3m9vgokYN8avTLsZzM+bJXFXLjMCyIgiGCjFzxjTcfH1bnHvq2WjZtA2+XbgSPga0c0kp27LXV6Ue+EdOlAWWp5RNBcHijwMJcCQcRFzXzooAmwH8uGwxHr3zOrRrcBZO/fWv0XfcTOyxuWYyxS7BzpQvcXmjs/FwnxH4MTsAX04m3n3jZTRsdS3GvfoZil337KjJ4HucYBHrXIetuyPdODAIlmsBdglwUlISIqEwgr4SxPfoARj8sPmx+PuP8NDd16Le+Wfhf85qgaHPvrufACMII5qLgvTt8OemozB3J0oK0/Hh66/hxqtvwCufzUEWSTW/iRatzZoAH6l+9D2NgEZAI6AR0AhoBI4PAr9oAsxANEaEEZ5MxHV6RIjwrp9/xOm/+w1GP/E4LNuBGfbDDm/DS88Px//Ub4NluUCYGr1LdD0CTGVPrZVJYqzW/5Rrx6deXeW5FAEmpxCF3gYJ8LqVa0XZT5wzH9OeHS3uz59/+hratWmB2bPmIhJWQb+ysgrxyUcLsTRtW8yKHDGisgZq2QT4uBW46jMuhwDTAkxCRhfoHj0YDInUyo9Zn7+Lm6+5BBf+4Teod+55mPDmV8iwVQRiqYQI3WVJskoNnhBMt8Goeqr64hwuxcMRYAS34sM3nsQdbZug4Tn1cFrdP+ONL34WgmMiiGB4B/5235/R7Io7sPLnMCIRB44RwE+Js9Cizv/DG2/NRG5YRRImB+QmwaPodSGDM+41l2iqX/xL4G2QAC9fukKWQ8rMzERC//7yXsCXg7mzPkCHdo3R4NyzcUqd9pjw+kJE6N0rQe0M+AP5eOWlCbisdROc8/uz0KrFlfh24RqRPcipwm5fYF+V7sxsYwRYeUp49XAwASZ55DUS+l49u8PhElGRYmxenoj7OrTFZef/P5x3+inoNOIFZHoDH5EibPruv2h4yv/h2Te+RT6r2yzGz8vno36rK9Dl8SnIdwNtM9ieZXJAqZKbglESoawsldodsAwMbGVFoujXsyfMQKFYqed//R7+fE1zNG1UF7+pcxmGTvxAWaYtRoYnKffDMTlX2A+H7tKmH8+MeBL3/e0RLNmWJQtjsRfQT4T4aQtwJetQv64R0AhoBDQCGgGNQJUjUG0EuLyEq7wkZSToKbCH3lKaIefyRUlGYCOua0chsNu3/IhLLm6Bb2d9JYq3w3mE0W3471sT8avz/ojEDCBCPfAgAix5UBG2uIaoUvrFmHRo5jV0hWUkAVbUQ9whSxFgsQBHgRVJKXh56jgAeZg6ZQTatrsIy5dvRG6+gV2705GfX4KgP4JImHNCuTyLAc4DJra/dAKcmLhYQMjdl4mEflxKJiRLxWxYk4Z/vfgchnZ7CI3r1cO41z4H42sH6PnMZXAYMMlW66myKQmWAiZbjLKu80xdr/7mUjYBjiDk24p1qZ/g7WdH4KE7/466je/BzC+3iourL5yLiLEXj8Tdj0cHPYdN2WrFIVoRs1bOwWX1f49pL72KAkP1BY/OmYy07i0TJWX2BmZKl1P1z0hIEWBaMnNy9qFfv37Sprkcz4+rF2Hmi6PQ9dEHcfaFt2HMC/NdN2u2dwM+/z4sXvgV3njleTxw931o0vASfPbNEonGrZZC8vju4QiwqgfWweEIsGEYkPXDOe0hUoK9m1bivRefxqQhXVHvrN/j0RFTwTjZYu/25WDXwq/xx7PPxZCx74gVHeFcpHz7Di744+UYMmWGBA0TPwppBlVQ+wKj8q0/mAAnJifBMm0UFRSiZ1xXRAPFQKQI2zak4F/TR2NAv1445YJ2GDj+XRXUiu2Sgwsy9zsImEVAJB97Nm/Aw/c+iPHjpiMzbIMLJcnn0W2/mgCXbtf6XCOgEdAIaAQ0AhqB2oBAhV2gTwQCXB7AycnJYCAbKoedOj0Cx7JRVJiPt2a8KUeH5NEuBorW46UJQ/C/Ta5Cara7lI0VFoORp+yJe6Ss+3oiEWCaxA4mwBAL8JpVq4UBpC5egMnPPQHTTMeTo3vi1tvaY9Lk1/Gn2/+JK9tfj4GDhuHHTRmwuH6t6NIGTIsk+JdAgN2JuQc1JM5/ZhTotLQ0WJaB7Ky9GDQwXsiBbZTAl5+FrB2b8O17b+LCunXxzMzZQoB9XDqV0Z/ddkI6QXKkBkpIfVhX7hzr406ATTh2MUpyf0Lxz8vxyvhncPEl9+O9r7e5LsQhOE4evvr+Y3yzZAsKxDuYYZ9zsSX5G7Q47zS89c5/xeXYI5xsMhaXx5Elg9hzyNAOT4CjgQjSUpZAEeBc9O3bV9yb4QQRLt6NnO3J+OSDd1Cn8T0Y+0JSjABbdhimXYKMveuRm7UNY4aNxkXNrsSsuauFoDFOt2f15fq13vmBFuCDCTBNtsoFmtZTtgFaajt14hxg/gjDLMpCwbbV2JY6Gxc1roe40S9jl7sGNNcPz1m2EHddcjluvq0HMrhwcSgfk8b2R93Wl+HlT+cqXC2AAaOrZGMnVZ1W5it7FmC2sMQkLuEFBAIh9O3ZS5Fb249oyV4UZG7A7K+/QJ1mt2LgmHcQFS7Ob4nX6RnlvAQwi/HZv2fi1pvuwYLEjaBlvcRxBM+IFdUW4CqpRJ2IRkAjoBHQCGgENAI1jcBJT4BN0xQLT+fOnQRby7JAi5iQX4tRUfOQu/473HXj5Wja4T5sV2xFrH3UU6nGy8Y5e4wCi5BSAGPExnugpo8kF+UQYMPBkqRFeGHqKCHAjz3eBRdd2gi33/sQrrjmNrS69DK0aNkKk5+fgRKfIiqGFULUDP1CLMBHIMCGheXLlwt9y8zYi37xvRSxc6JwrAhsw4/lcz5Dswvr45m3vkE6iRD5A8lSuFBFBT6EALM17Q++JLyjBppNWRZg5TBrwIrkw4mk46OXp+PCZn/Gvz5ei8IwSbsFx8pFKJyHwqgpRJ5usQhkYuKIobjgnPPw7YIlyuXYJZzCxYREkjCS7CtLL4t4YFnVdTtiISUpVazm2dn7kJCQ4FohScDyYZu7sWZ5Cuo0+jvGvZAmBNi2wohEGdE8AMvKFzfd6ROm4so2t+CbH9Yh31KDDkFL/CNkoaeoOAa74kj/9hyFFfhqzV9FgBn4KikpRQiwYVp4tFNHhIJ+2FE1h9aJ5iOwczX+2KwROo54EdtICiWZEKzdGzFz7Ghc1PJGDBz2HKZNGINbb2qLux7thpW7faBMHme1OOJUmU24qkuAab2Vub90gXbEQ2VRcop4dASCYXR85FG1HBxCMIPZcOxcbNq4FvUvvhuDx7yLiGDC7xtgWTZMyw/bKoKZtweDuv5/9r4DzKoi2/rN/968yc8xJ5JkJCiCccxZDGPARM4ZATGAoyggEk0EUcccEVAUFUGg6USTgyTJqXOON56w/m/tOnX70jYC3XTTOHX4Tp9ctWtV1WWv2rt2dUO7dp1xIDMsRJlSc1Ah6BgCXJnqM98aBAwCBgGDgEHAIHDiEKgwAT5xIh99znHxibA4tw1Al67d5KiUdBfBACP65sHO247Zr47E6X/4PR59YhwyqCe7Idj+PCG/QoAlqi/JL8O/KAJMcnyoUn/0ch2fN49MgEkwViclYNrUF+AP7sXg4Y/i93/6H7S67Dq8OOlNTH9zJlq3uQStL74eScu3SMAgzm52XFqBSWIiRjzlbq0FP7EF11JU/uhZz8omJBbgsI2YGLpAA1mZ6Rg0sK8iwFwLOuyH48vD+iVfo3njBhj15jzsCnNdXW4OEC6UZXzYRnhPjamQENIdX80hJ5GoLhjLJ8DKFi3EzkrGZ9PG4YJmN+DTBXvU+r4UN1wAOHlwHRKiXMC3A9tWzkezxheh9eV3YeOeXFkHV1tc2dek/OKPzxKWNiA+KS2vdz/sigWYD9LSMjDImwNMCzCX7IJ/F+KWLMDptUmAV4Le5RxAIAF2pS/mSJ8kAW7Z7Cp88d3qiEXa70Vz56q7QS9onYhzDATYF7TQrz9JOftCSAJdgQR433q0bNQA3Ua8jb2M/s2y2cWAPwUb5n+KJnWb4YzT6+Os007D+eefj6fGzUSu7coyTg6NzIxB7bCMxKGCm0BdlgCrsF9EPiZ+OUI2UOILoSfXAZZl3PxwnXzAysCG9Wtxer2bMPz5TyS4mLRNjgHQg98NAG4B9q5JwP3X34RnX3gDxSTHIiqHRhgE0ATBqmDNmc8MAgYBg4BBwCBgEKhiBI7kqfwbIcCHKtpUqKkfJixPhOUoRbxDhw4Kaip4dhCu64O/MBmvjB6KNvVOwxUXt0LslmRZ1kQitLoBsfSKt2KEAJfAFQKjlMFShb6Ka7Hc5Fnmw1mAc7Fu3TrRr2OXLhQCXOjbgwGPd8Kfz/gLhowcg10H85CZlYopL7+EOrUb4o033kfQ5rxVpdrK0i6iZDNzLy9PYeftE1v2cgE59ptHIMC0BHJLTU5Bn95cB1giGynrpuXD6vmfoUX9enjuzfk4SHdT1kiI0cWKAatE2g/dgxVWbIdsTXRQpQWy+rbDE2CKYwHB/Zj71gTUbXINps9aI6Q2QHHpzhzOAZxMWRM4bsG7uPPGy3D6Oc0wacY8pBU7UmYOEsnrXKhX2gxZntcnvYbCg95Ve3IQ8vmxMmGFPEg+mIZ+ffoDZIjiaZELuPuxeMHXqNekM54bn4ggM6EF3aWHQgkcN0dcdae+9DJaNLoMXy5cK7IXUGwvPy4LxkkLtFoK6JLGof2XUyNEJmGnpRbgkOOiQ+cu4g4vKVKuYBaCB39Ck9q10GXEv3EQkDxJGN30DRjb90HUOacOevR5HIMGDETLVhfjxn92Q9LmZPgJlJ5mgIC0gwq3AsH51wkw21hWdj769u4nuFp++mUXi3V97ZpVOLPeTXhm/GyBxeYawX7+OFJEkvNCfPP+v3F968sxZ76aW63arON5iBAzEwSrwvVnPjQIGAQMAgYBg4BBoMoQ+G0T4IhGLeYqUbCppNGKwUfLV8TD52fYlhB69+wiS9NAgvQUIT9rHz788N9o1Kgh2l5yCWbMeAsFloNC0ZNd2HZIKYasGslH5aFU5yqrr2NIWJFSV1R9byogy+0C2Vn5WLdujdCSmMXfYvKU52C7BejWrwvqNG2Kr2NWwee4cNxCbF67GBc2qYeBgwbC75LeuyiksUuXW7gBibZy3yVRIMaC8zFIWxNf5dzw8jYGRWIApMTERJk/zgjF/ftzDjA3jyxZPmz77jO0rlMLI2d8L5ZAOuaqeeW0ABcLRmw1qv0QN9r+mKfQRS8tlWpV/j0cAZbS0zIYTsWs6RNwQbNrMXPuGrUMEh+ScUr/SUVc/Gx0fLQjLmhwCe5p3wvbD+SJSywHSmj4lT7Hbxh5OMR5wLrcpSVTt+ikqzC0g0EkxRNjIC0lE4P7DpbEXATgiBQHsXThfNSu+yBempgkyyvTgm4hBEapFudj14fpYyfh4sZtMfuH5SpIE+VhFvI74CCAMGRZJ0Z581w3dA2ITCTAPLEZBc5GfKxygebgxSPdusCSpcboIsyBjVz4d65Gy/r10P6JaTIHuIgAONlISfocVzT4K25t3xGL1u7Ahg0rMXL4ANRt1hIT3vgQQcUvpQ0EbBLgSmwir8KbbbI8F2i+UlDoQ68evYUAu1zL2GWE5zxsWLsG5za8CcNGfySeLpblRTMLBsVFOmxl4rmhw3DbdXdgc3I2srx10WWMQPAggo6JAl2JKjSfGgQMAgYBg4BBwCBQNQhUGQE+UsJVU5wyqVLDEy3yUAJMfZQELT5xGUKWRKNBr66PAowIHeYSNXn45ot3ccbZ5+Kcek0x893PkJJVJFSSKQnBc5XrtCQv2Wot3+MtkbzLyFRtl9TwuSaxmounXLsPJcC06qxeuQSvvjYG+UXp6NG/F1pffT1Wb0/25jbnIWf/Ktx0fWv07N0dGUUlQitoCCrUpkuxflP557xMoqOW96H6W4pNtRX6uGZ0LARYRSiOyt7yYdc3H+PS887F09MWYjfJhjzmYEEh4BSpdsR7gmEp7ZWz47AObJQ0v3paHgHmB1J/nKsbysCs6VNQt9kNeOPLtYoA84UQrcNF2LtjGe6852r8+c/no8/A8didnAO/VaZ/6P7AI4mmtq5HNRLloKvn3zqyRndSfJwQ4PTULAztM0Q6n40wwoJmMmIWf4e6te/H5ElJitRGCDAJJJc482Hmi5PQpkkbzF6YIF+JqzQ7MbsIHPgQRIgtniQvpMiussV7Azna3Z9yW4cS4Id7dAHnEHNoSAhwOBeh7avQukF9dBj1jtS7DHIU7sLcyQNweaO/4ZPFiUgJ2wiHC7BtfQxuvvtO3N2xK9Ly8yStoOPA8n5ffrXijvRQfqg8oh+ZA0ybN12gE6R+i4pKIgRYBrFoxXbysHHtGpzT8DoMef4D6fNcMkm5vNBNPxOZaZvx4D8fxCOP9kJqICi4CmbS8dVvjyHAR6og89wgYBAwCBgEDAIGgZqIQIVdoGsWAaZWpqLrUt/WemFcQgwc1wfH8aF7p4dUIBjbj92bEnHrdW3QtFlLzHxvFg5mFiPgWTiYUtB2EbJLo8RGKk4r+Z516cQywCMTYAZqWrF8EaZOG4fCkkwMHj4El99wEzbsTlUE2C1AXvJ63HbLFejRtydSC0okoA9ta1zSR7iLzOfk0jaHEmBiHMVtIhCdTCeVJcDbv/kIbc49ByOnLcCesgTYLYm0Q200JmZsX+ovLerC0KocsvIIsO4nQoqCaZgz/RXUvfAOzJj3k5Adm2woXAQnYw+eHdEP9ZvUxaDBoxEbvxM5PhVZmURTdwkWQpYT8m44JJPRD6W9KOuvtgA7IT8UAXaRnpqBoX0eK0OAU7Bsyfe4oO59mDI5UbyjtQXYlpm9PonOPOPFSWjbtC3mLIovlwAHoglw+FACLCIKAeak4V9agEsJsGc9tXIR2rEaFzWsj/uffF0s/1Kn+bvw5shHcWWzU7El249MqVU/Ann70LVfb7S98RYk52RLm/BZFuhezbwrtekfOhmbcyORoCnPrxJguwDr163BWQ2vxbAxH6BEd2Z+yBDVbhpWJ36FS9v+A/964RUUuzLUIB7SMrigfxOMBbhS1Wc+NggYBAwCBgGDgEHgxCDwGyHAStNWf0sJcGz8Mglo5TpBRYAZ3CWQhyljnsR5p/8Zo8e8hLwSP/L9Lvxe1NiiQFiC7VAX1OlFqkbf0AQ48uBEnGgCTCvwL12gqeDCDWDxoi8x9bWxsN0ijBw1Eq0uvxLLN+4QYw/dIVN2r8VVV7XGgKGDkRu0ZU5nga2iXzNdCZ5Da6XstHX9Z7pA/9ICHMDP336KNuefi2emfYv9ei6oUFy6mSoXaHKLmkqAZV4sA3MF0zB32quo0/xuTJu3Vea0CuUJpGDTktm4/PKLcc3Nt2PViu0I+i0EGOha/A9UX9N9xRa/Y9UXZF6t7i9e99AW4PIIMINglRJgC2EZikkTAly/3j8xZUqcrFJ0OALcpllbzF0UL7ILSaNQMr5AF+goC3AUAda8T8kqIZB/6QLdvYvMH5a4ALSeWvnw71yLixs1QPunpkq9M4pyMGM73hrVHZc0OAXbsnzIlr4TQCD/IDp074Y2196I5MxMIcBh1wVdx6V/edhU6HBYAuxGCHBhkT/KAkzvBFqAFQE+u9F1eOLFD+H33MLlR4EE2E7BF+9NQIuLrsDHXy2BHxxusCXKOYdtZCSCS30ZAlyhajMfGQQMAgYBg4BBwCBwYhGoMAE+sWLr3KnhipYr2qTWt7VeGLOM7pV8bqFrh/aAVYjs5O246cpWuK/dzUjPyFFef64KmkNFViunEeVYZ8WjzkAfo59V+7kqF+cAUxx6MGqZs7NzxcJDsrD0x68w9ZUxcN0ivDZtChq3aI5/f/wFAvJyAN9/8zmaNm2AMZMnIddSlp48Tv30iivWyggBtiI467yqvdjHMcPKWYAD2Pr9LLSpUwvPTv9alkFijHCFF0mGr9QC7LUXYsZdWYDVYIJcVvGf8i3AtOKSJTKwU4oQ4FoX3odp8372lvXJBcK7MOHJLmhx0SWYMz8BIT/XOFaesiTAJENMgS69umw2J4my7ZQ7v1r117IEmHbhXxJgopkhBLhe3XaYPGUpJJ4dGKiNS0mx3TPgWAjTx03CJU3bCAHmkkSUSQ868CQo3wS5SDO8xYSl31NS6Tt0UecJ5wA7pS7QXB/3ke7dJD1Z/ZYE2M5Hyc51aNWwAR4dMVXqPcjPi5PxyaRhaHr+n/HDqs1iAbatEuSk7MCNt9+Om+65HzmFalCEXtg670pVvQa9jAWYeMo6wByU+QUB5hSQIokRcFbja/D0+A8QlqboIMQKJQahg3j9hUFodfn1iNu0H0GLcbTDkSWvXLESKw+GjRs3IiODuL85VQAAIABJREFUsfOBZ555Bps2bTpM3VeqpOZjg4BBwCBgEDAIGAQMAkeNwJE8lU9iAqwIoGi6HsHwDrJMB5fqiItPgiXhjB107vAAYBfg540JOP3Pv8fjgwdg85btiFu5DssSVmH5qnXYsGW7rIlJvdIfLnWpjqCtM9DHyIMTcfLrBHjj2lWAXYKEZd/hlUmjhOjExi5EsxbNcPPtd2FpXCJWr1qBhx+8D7Xq1cNXC35AvqOW7fG5igATQxkaKIcAE4KTfSufpClX3rJBsH5hAbYD2LRgDlrXroXnp32JNEUlFfMSd3Gf4lQESVxGFelh21LsrKYQ4GKxAH/x+quo1exuTP9qi3gBADmwcpej54NXoEnzS/HxF7FYm7QRSfEJiF+xCstWr0ZGUaEQSZJhkk4hw5YakCkf218nwI/11S7QpLgkwNlY+uP3qFv7Jkye9H2EAHOWq5rpynm5Ibw+biIuanox5i5YJl+VJcAMgEXCDK69y0jVnqyahEZct0nehQDHyTrAJMAdunUrHbRgvdqFKNzJdYAvwKNPTEaKZwknMV75zTuof8b/4v6eg/HNik3YsH4VXp0wCufWuQBPjBorbs/Mkz9JIbpbV3ZTcKpBKc4pdtljubuI5dxqhgkr1BZgXrHNcSqDIsCnN7gCT417V62QZDuQyN98LXcHRvS6H21vuANbM7h0Er8Ly1xhTo+IEGDXBMGqbBWa7w0CBgGDgEHAIGAQOP4I/MYJMBUzZZWktkfdTblZUgm3sHz5agQDDuji2K3zQ+KkmrB0Hv7wu//CLdddh779BuOJkc+j3+DhGDTsSbw08RWkZeUq4kKTatlNZaAzKvv0BFx70V9/YQHOhhBg+LEidgFeHv8vcX3Mz01Drz7dUatOPXTo2BV9+vRFk8ZNcf/DHbBt/0Gx+ha6yr1VjEFCaYgxr+g+6VnKNA4noMTHM8vySdrREuAQ1n77BVrUOhfPv/a5WPxIDtSAjHIZJ0xCc8ojwLIuqyJjx7NM5aV1OAswFweSZXGCGfj09ZdRu/HNmDl3rbg3cx3ekowY3H51XdSq0xzde4/CsCHDMXzoIAwf+Qy6DxyMxPUbpM2wdeigUkFbDRxFu0OXyqQZmzpyDnBiQpwQNlqASwkw7Y1EMxeLF36LWuf/AxMmfOkFwVLLSPENaZNOGK++OAktG7fC7O+XCAEWzHVWsmatR5hJgGXJI0XW+R7r6LAE2ClLgGlFLkbOjnVoWq8Oeox4WepdLMC+HGRvT8JDd1yP0+pdiEcHjsBTTw7DpRdfiFZtLsP8RctkXV7yXhGNGVd202WMsgArEqwIMAt3CAFmm5PBrGKsXb8Gf6/XGk+MmeGNzNBSzs1Bwc8r8ciNbXHL/Y8imcERpP1a4gItbZw4khQbAlzZGjTfGwQMAgYBg4BBwCBQBQhUGQE+UsJVUJYySVL7o8rmEeAIN6OCzMV8wkiIXyExXagIdu/WAXY4G7M/m4k//e6/cMpf/opTTzsbp/z9TJxyxrn42ymno2HT5khOz4JlHyZAjSZ++lhGouq/JAFWsh7qAu0RYDeI1QmLMG3SaDiBXLiWD0nxy9Cu3R0448yzceYZ5+KOO+7BwqUJyPGFhfjQ9ZkWPZ9re1Y2Q4C5DNIvLMBOCEnfzEbj887BCy+/j1zBzGsBEi3bs4TKLcVU2GwUIeZNr8FWQ6M5HAFWVlQfEMrBh6+/gjqNrsLbs+M9IlSM/Tu/ww1X1cbvf38q/vq3C3D2WWfi/075G075+6n46+ln4YPZc5Ab4gxb2hU55EQiTPsjVzNimctumrGp468TYLbCAvy44Fucd14bjJ/w6SEE2JYBBBIxGy+/OBHNG7fA7G8XivU6grHXT5VN1CO/XnA7yqq78SEE2OU6wHEiP12VO3btIe+p+grLGsUZOzaiUb3a6DR0NFLCikzDnwfHn4n4H77C5Te0w1/Pa4jTTz8VV7S9CDP//R5ySwIRt+fjYfwVZDWcLItnAT6EAJe1AAtmJK4+RYDrtMDjo171GLkqh+OGsTNxIa5sUgud+w1AngbJslFkqd8GqQiud23mAJdt4ObaIGAQMAgYBAwCBoGTAIEKu0DXOAIcsQCTAFMdD2PJ4lhlvLBJgDvCtfOxasWPeH7k03hiyHD06NkXA4c8jv6Dh6FX3wGYMOkV7D+QGlGMf1F/WhksnWD4i1eq9Ya2/IgqyjVmlVKfnZ2J9etWibUnadkCTBn7rLhD0/qTn5OBeV/NxvDhwzF02FOYNWc+MnJKZI1Skl9aeEhoOOtPESTP0ib0JjLKoDKq1sIe/8yOZAFOSEgQYpGWlhYhwJFvXAt716/Am6+9jPlLVknwJVoCg35GC+agjLKEsslohhFpPvpEPTz+BSuTYnkEmDJZjqppzo1fGbsYk1+diWUrt4o1l60pM30lPn5/LAYPfBz9+z+FoU8OwcChfdG33yD0G/Q4Vm/ZikxfsddeFPnVxPLYCXAaHus3SEYISFi5ci/nJ2/f8hMmTX4XS2K2IBxyYYU5uAUEw4qAkQAv/WExpr42A+u27pDBm5DuCB7Oes6xWo5KEXQtJ18RAkzMuL6tR4B5j8updejUVRFgjjBZrFs/8pJ34uWJL+HzH5KQzcDR/DZQDNhFKMlOw7ufz8WAJ5/FY48Nwntvz8TPu/aKvVry4vvM/Hhs5RFgzo32ysAsSkr86Na1p5cb+28YXB4tMzsNT4+ZjEWJG8WYy0ISd1rVU35ai7cmjsP8xT8iJ0hvBjXOyHWM2WJUwAEV5dvMAT4eFWnSMAgYBAwCBgGDgEGgOhE4yQkwyVlZF+hSC3B8XJIob+GghU4dHxZ3z2AgGyn79yE3Ow9Z2TnIys1DVm4uUjNzkJtXhLCliEuI0WLLbp5CrQlN2cfVfu0RYOZLtZ6KOPesHI8AOyGsjFuK1yeMBSwf3DCXhArC7y9CdnY2MrPyUOjzy9xEnw34SOAUohL5lgRY2fWosXM3BDiaAFuBAuRmpCKrOCiuwMK7SJRcB+GQmgPMJqPbS6T5RE6qp8UcjgCzxTg2CU4IwUAxsrKz4A8yyBRQ7A/BtjNQUrQbOemZyGF/yctEWm4KsrJzkZ2Th+xiH/yucp0lXQ2K14DiS0dDgK0wXaCXSdtNTS8lwMyfKwEzink4GMTuvdko9odlMMuxlWXdcV1YIb4DBEoCyMzMgS+saLNEgSa0EZw9pijBrjwLddRjTYBJHDV55D1W5aMduqhKYrWSdLtBOOEi5OVkIr0oJBbnsA0EivJlrWzXDiK3yIf0vHwJDlVcmI+gpZzN6X0t5JfiqIZRuQbgFUuK6skuQfGEAC+TtIuLfejaxSPAkqcF1w0gECrBgewCFAZp1QaskI2QrYa/LL8PxdnZyMjLQoDBzNjtOX3a+xWww7S8ExDAEODKVaH52iBgEDAIGAQMAgaB6kegwgS4+kUtmyMVWRI0pdCW6pNKfaa6toxRoKm8OS66d6MiS6tRAA7DyTLys2UjGLLE5Zn6nKfTyTPx4CxNVGXOa7kXpXmWFas6r39BgFUIHBLgdevWwOYcy5jFmDZ5gpqzZ3ONT6XGshi0cGmlloF5vOEEIdEBCWZEbNWuSJxXuAgO1VnY459XhMyWSZrkh0GwftUCTFZgM0BQSIIalRBapuNhI2Qqgh1Rjmqn1Yzf4QgwZQoGfQjIoA+DKNEHgAQJCLlcCztPrW5M1iZtxQIDSkkZHe8db/6v8hMo9UIoA6l3qfqNtsiSACckLpNe/EsCzHXJGOTKQchWwzDM1wnRwqmm8rJfR8ZlXBcB24bPoeu+t2mcI8fS/GWwQktFYsyqK0OAmV/HDl1V02dW4SDCgSIh5q4bFq8JDhjJ74b8poREZn9YyaDal5I9kp8ni5BIL/+KHtRvm/pay16WACsLcK+oLFjWMOjqTIsuBy7UuADrPwDX9akfBtuF7YTAkjB4tsUYYtK8HYSDurEbAhwFrDk1CBgEDAIGAYOAQaCGIHAkT+WTmABTD9cETenkSlOlgqcIR1xcfCTATbeunRHwF4nFy7FtWFT6hfSqObSc90urr8zPiyjMmvB6tcn7JD6R/QTXMuWh9i0SUVU9lADTPTRhaQwmvfiS0nKp6Tq2rI0ctkMIssyeCydToYUqbNsy/5EWNt6L3iOl1TcjN07Ok8oS4FCQkYrVAEpQL+xKcuZFGmY7UWRPDzooohUBtZpgOxwBtu2gkD4u/SWk0S4GQoWw1GpHsGQuPde+DSLs98NvB4WsUn47rIhd0HXBnd9HSN5hy6X6ju63pQTYBgnwYM8FmmiJnZeCOI705pJgSOHqkKh5GdAlt5hWYuW1wW9IxEUWLuej22n00asT5e6r0uGAB2VSvScsc4B5jxHku3buId1dvKMlb5JHP0KWX5YSkwBYury0gIeDCNESHbZh8XfG5m8KySQJdmmHEvKuy6G/P8bj0RBgny+A7t16S8q27arBP6lFrudsg/J7PyHe5IeAhKl2ww5sJwDbDYGGdg2nbYcjlncmaizAx1hp5nWDgEHAIGAQMAgYBKocgd84AdY6ru05AGtyqjTLhIQ4WJ6S36VLF/g5P5NasVhOHSHBugZsEj9PZ5bnTEorrPolSVbnweMJ3iiPaK9KeadST2fLjNxMCXJD+RNi4jHlpUmKszMCrTB8kmAbdBUVsqCLoi3KCr5I8Q8lN7r8vHtyb5UjwISe7c4bhCEsXnshMVFGRd5UbuSKLnpAe+9VF3qHI8CcD0r56QkgHv8M3uUElNeEkNAgbFk2h+7HdAn2gsOxnXje8IraR4ouc6bZl5RZ1MPEK2gEKw+zQwlwCgb3HyDfKQJMAVTIZA7tWPRc8JqeLG3GwSsaphmwzpNLtVOWh2eegNJHSuWQ8npUV+NPd23eL0uAw0EH/XtRJpWX1K/IHhILqtSuRyBJcC16TUgwKganY3ruITBYFgmydh/25NNCVOB4WAIMkvhlIgsJcI/ufSR1ysjgYZxhzV1PcCBErDOHEaI5hMCC0QBv8/fSlrpWZfes5MLmlcCGAFeg4swnBgGDgEHAIGAQMAhUKQJVRoCPlHCVlspLXPMIcfuLzF4tzTk2dglC4RKxC3Xv3l2tCeyRvEDAJ0qqch1kSqUblwOly58mNJEn8pqovZ6VOfKk+k904SMEmGudkv5qArwOtPjELo3HKxNfUUot3TgtB2E7LEGE6OYcssKi/CrCQKWcWrKjrG3ESlvUInCw/MrhVSVa/UU/XjlWhgATFy6uE+AcWvqI2mHYXEjVqxfirPCpuQSY0dJJ+kJBgLGOhK3RTZ7lkdL5EZaAch5ZY9MQd9ggHL4XaROqRoT8kRyxTer2yaO3lSXAYUu7QNMCXB4BZoOlhCRrntst59v6Fc6yPK2XlS8YkHZtOWHQu4F5RWTQVSHyKporzz25FJ/j4BF7UKkFmDy6b49+Uo0k2xzUCFlB+OQ3hTTdgR1WBJHF5AABSS/sEMKhEgTD9LJQHhXMSpNjGWnjD0wUNhqjYzkeiQCT1HIOsBDgSJVwEEMRfhkwo0eIjNbwngXbCcKlbA4HdzwB+W30eFeUl4MhwMdSY+Zdg4BBwCBgEDAIGARqAgIVdoGuWQQ4IJGfqbTL5ultCYkxsJ1isWR07txVFH2tF3MOHBVYEmCxWHm1QV0wolgynWglVc5PHgJM2WOXJmLC2Ek09okir92+LVdZgWnFVA8sCfLjhkiAaF5TZWeRlWVN8wli7FmK5KWa0IwrJkNlCTApYJj40XJmBeEGvUVevYEGBSKtrNrWpkiTtKnodlUx8Y/6q/IswJQpYBci7IZU0GqvfagJtn7AKZIozCTAPttBiKJ7O+e/SpxwIU+0HroyYML1tiNlY/n07kkaTbx4TgIcL3OAD0OAvaYZsIvhtykPybWa08+0ZSlaDlYRbyGfJG3KwinLJOn8vXQohp4mwPz1djgCzPJ2fqQLHFa0V18kuaxziZBOq7RtSfn5mNnIa7SsuwEhxCIb5yVz5ED3tciPjJagYsfI7xTzjQqCxc4eH7dMiC0JcLeuvUQwDUfZenBlJIH03wUHEEjgdRRzNb5GgEmUdflYFQoQQ4ArVnfmK4OAQcAgYBAwCBgEThwCvxECzKVRGMDHU2qVbobYuMWwHUbjDaNbtx4RVz5LrBuOUkq9b0iGxBDi1UVkvl503Ui6zEPv0Q+r+Vxrs2UswFTMlQv0OilvfGwSpkx8TbRzKszc+CkxEGVXWA01WyrznBDs+YGT7Hh56Kx4VCyIBEgzJrl5Uv6pLAHmHEqZS8rlhIQ4KI4TDnFghZAQ8LIW4KhKqCbUDkeALQaEY/2z2jn1k+Ma3Nwg7FAeHBTRPizBkiSyMquc7YIkUwJmRZWFp1ENRVx99bVKNWJ51AQsHA4iPjFOLK/RFmASSWZjB1RbdBBCiMGZiKc311pHUyavZNb8hpbfECOdy1UZ2bxLRVKVBdQTS4giRVW2YbUOMK2ijuWia6fuEWYrc2hlsoWDkESDZlRolTAD6nHdYKl29g03JHPpI91Ik19KS+GPuwWYruCksIpokwBzYxCsrl27y3m0YZ5lZf9XAwFso/Qgofw099LczbnOKi6AHhFkmz4kRoKZA6ybkDkaBAwCBgGDgEHAIHASIVBhAlyzyijq7y9ESkpKkCi3VG3bt39QnnMenujl5TLcXyRRs2/IPEiWnZtS6qnQZmRlYs2aNULol8XEYdy4CcpKpbRziXAsQcAECY8ZUDEXYKKIjJfyoQe+r/dDn/xWrkiM6RWwcuVKIUfp6emgC70mzMSOGxFXkLIOIuynNEiT99aJwitEaz6XNCouxvr16+U8Pj4eo0aNksEfFbpKyR1tTVSjJWLfFoLE2pZyHnKi250ke+gfcig1AnDo/TJXfGf58kQErRCIcb8+feUNuuVLU4zKT5Far+nxLQV85Cjvy/zbcuSShypz/RmvJPiVfKPqm/fC4RCIEaOAs547dugMO6wHNDw3ZhGD5NwbLKI4ntOEyoWCKzmi81PPvJePAp/I+79yEhLTvJerjOAxbyAmZqkcs7Ky0KFDB/UCBxY4wEX7fZCDhlo6fsPWrDd1ra9UZairsmJv2bIFXCeb24gRI8BrbtFeNXLD/DEIGAQMAgYBg4BBwCBQTQgcyVP5N0KAiWap+qaxpRKoFbGnn34aOTk5yMvLQ35+PmgV4/nJvLMMLFNhYaEcuY5rbm4u9u7di59++klgIBGeOXOmrPublZUt77LMfr//pC778ag3tgOmQ8x45DV3XnOd5MWLF4Mkkjg/99xzIJngM2JOUnk8ZKjKNCg39z179mDFihVC+EiEp06dKuX89byJicLl19+reB/KzMxEUlKSyEVsnxn5jNdOs1BUVFTl+Oq65pH1zSPJ3PLly735ui6eeuopUE7WO+uceFYVHseaLmWhXOz/ul1qWfUSXsRx5MiRkefEuaSk5Li0Xw5a8PeFR27/+te/sGnTJjnXv7tyYf4YBAwCBgGDgEHAIGAQqEYE/oMI8C9RjYuLk5tUxmbNmiVWMBIB7omJiXLU1yfjkRZKlmP16tVCJKi4r1q1Ssq1du1aKfvu3bvx9ddfi6LK53w/Njb2pC/78agv4hedDq/1PWLFZ7QCBgIBaT9U9knY9B79bU08Z1koK2XjXE1uBw8exNy5cyPt5ETKzXZIosbN5/MJxhy4odzV0T/ZV1jP7D8aB+IVExMjdU65PvvsM7Av8T7fp1y0EFeHfFqmwx0pE9tkdDkoG6/1bx/b7xdffBEp4/GUnbgQB20B5iAR6+9orP9S6eaPQcAgYBAwCBgEDAIGgSpAoMoI8JESroKyHHOSVAJVhFOIVZTKP130eCQxpGXsZN537dqFnTt3Yt++fXJkmQ4cOCDXtARxo7WHFmG+x2f79++XsvObk7nsx1P2sm2B19zZTkggaC0ndsSRu8b7eMpQVWlt375d6j41NVW8IWjRTklJkXJUVZ5Hmy5xTE5OFsJEuYg52ykx3rFjR7W0T+aj+wL7E/sHd03iKB9l4nt8zrLxOfE82nJW1XsaK91e2UYpI/Fj29UbZeU7lJvl4ZHvVFYu5kVcaInmIOOzzz4rFmBj/dXIm6NBwCBgEDAIGAQMAjURgQq7QJ8MBJjWJT0PkkSGOy1N+vxkP3Keop6ryDl9+pykl+XmTkW+bLn5LveTvfzHS36Nm04vGlfiRxyp1OvnPJ4M+Oly6PJpUseykNRHl+dEnFMujaNup8SasuhjVculsWE+Gi/KRKu/rnd9n9d8xt+QmvA7Qrkok5ZPHym7rl/Ky/rmPT7X7Zju3JXFVuen51LTBXrz5s2Sbk38z87IZBAwCBgEDAIGAYOAQYAI/KYJMF0sqfhxo4JNpVCTAH2P1yfzLoWT4D0M0as2KqYsExVcbjxS8Y3eTuYyHy/ZteJOXJgmr7XHgMZNP9MEiTjyXX3/eMlSFemIkFEBibTsLEtV5HesaUZjyHOSMvZRvR1rehV5n5hEtwONkU6L8rA/cdNtQz870UfKpEk6z3V/1+XR8pUtE9/Vzypz1ORap6eDYDFNsxkEDAIGAYOAQcAgYBCoqQhUmADX1AJFy8W5c1op/P777zFnzhzwOHv2bJkX99VXX+Fk3r/88ktwZxl4nDdvnpzTOs9gN1REMzIy5P63334r7xADlp/7yVz24yG7xk6nxbmxGkfOm9Zu5CQZ+h0e9XvR92riOeuYbYJzWhnkiRsDFrENfPPNN4eU6UTIT4y1qy77KWX47rvvZM46ZaxqmVjXzIf1SZw0JnQNZp1zowy8z514UubqkO1oyk75dRkoF895ZF+nizM34qrv8aj7/vHo/0yP84D1ICMDDdICbDaDgEHAIGAQMAgYBAwCJxKBI3kq/6YJMAPc0FWRW69evTBo0CDZBw8eHDny/GTdH3vsMQwcOFDkZ9kGDBiA3r17Y8KECfj555+l3MSgU6dO8qxv374YOnSo7Pq7k7Xsx0NuYhadDjHhPeI6ZMgQrFu3Tqx/JI2dO3dGnz59MGzYMHlW9tvodGrSOdvE888/H1kGiVGguaRTv379Din7iZD58ccfl+BMbKjEuGPHjoI/ZWYdVLVMrGPdb5gfz/v37y8DBhw8ouWUvxuUh22Dx+HDh8s7VS3b0aRPmSgPj3pnvRJXHQWaEaK7du2KHj16SLtlOVnGo0n/SO+wP7zzzjsSFZ11yGjTOvo8sTObQcAgYBAwCBgEDAIGgROBwH80AWYQLO3+9+CDD4pyxmi4JAE8btiwQc555PId3El6uOvnfFZTd10Oyk0ZKTfv8chIsHSFXLZsGbRlhvdpseG7VFS3bt0qR52OLrO+rqnlPp5yEQddbh55rbEkiSCGDBzUpUsXCaDGZ8SHO891u+E5seVeU/BjfbM8lIcRg7kxajCJH+/rslJ2XXbeiz7nM92u9H0eeb+yOwPS8QeKZJORhDlQw3taLt2uNa7MV+OtZaBs3KNl03VzNPIxL11fPDL/RYsWCVaU65FHHsG2bdskfZ0H39M46Tx0nnxH7/oe39Vl4vs812XT31fkyPSZF9PiUdcTB7+4hBc3LoPEdYCZJ6Nd8z1+p3ErTzadFo8ae10WfkdZtfw//vhjJAo0CTC/0a7iIoD5YxAwCBgEDAIGAYOAQaCaEagyAnykhKu5nOVmxznA2hLRrVu3SMAdzumjayB3HchFH+n6yF1f1/SjLke03HR3pSsiFVEuezJx4kTBoWxZOIePO+/rdHjOeycTBmXLdSzX0eWOPqdbp16ih27ktLCxLUXjwnc0htH3NYbHIkdVvKtl4vqyJC7cSFBGjx4tda7rWZebR36jd5aP97Rs+rkus75f0SPToYcCN7ZZWliZls5Hyx+dvpaNRy0bzykr5+syTZ1G9HflnfNdnQaPuj75u8GN9U2rNN/TWES/r2XQ95iHTkPf08fo/HUZou9V5lznodOl3MSVR1qAaf3Vsul3dX76mmXUeOh7+ni4d5kfyTCnW3DjHGASakOABQ7zxyBgEDAIGAQMAgaBGopAhV2gTwYCTAJDJZAKGZVArZjpe7Tw8B6vufP6t7Dl5OSIlYdl4TqdkyZN+kXZWFa9R5dZYxR97z/xnDjoARQuI0NyVnbT+NX0dkMSRI8AtnGusfvCCy+ULUq517pcun/weDw3EizdR7k0E11zj2WLbqu6LvT3WnZ9Xd4x+ns+12nQa0KXlQNn+r5Oo+x3vNb3ovPlucYu+r5Op6qOlIVtl3kysFjPnj0lKy0jj3ymj2Xl0DLzyPe481x/z/d5jxst5hwg4rUOglU2PXNtEDAIGAQMAgYBg4BBoCYh8JsnwNpKw3mPWmnTipy+LlshvE/lnMeavFNurazqMvEerWl0dWUZ6AY+fvz4SHnKKyu/1enwG51WTS778ZCN5dTp8FyXm0davTh4wOckwJqc8ZrPiRc3fa3vRRMFnfaJOuryRBNgBobjnOCyG9/lTln1xrLoa33kM57rd3le0Z0Y00OB+RBjWtn1Fo0vz/W1fs5jdFvV9ykL3z2a/qvLUDZtyqTLyPmz+lwf+R236GueR2/6neh7+pzvMk8eK7MzPaaj09Lp83rp0qVyybrnbx83LROfR28aB8qi3+F59MZvNKa8r/OkBZh1x43LINFdnJtORy7MH4OAQcAgYBAwCBgEDAI1CIEKE+AaVIbDikICo5VkKoFa8dPKHZ9Fb/o+70WfR79zMpzT5ZWuriQYtLBNnjz5kPJQOeWulVhdJpZZl/s/XYElNnreLOenRpOz6PbB94izxkvjpzE9kUctE+eBci4nNw6M0AWaW7Ss0ed8xm/19/KyR3pYVt2P9P2KHtn/tAs0I24z6JLeovMuK5t+h/f5XjQx0+/qo373147RefE9EmCdbpcuXQ75lOlqDHgsmw+/Iz7cec7n+p3o80MSrYILTeILCgokkFd0Frr+tKw8lrfp9/ToTGJNAAAgAElEQVQzXY7oa7o862jpzz77rFiE+V7Zb/U35mgQMAgYBAwCBgGDgEGgqhE4kqfyb5oAa0WWChkVWVqDtXJGBa08hY73D6cQVnVlVSZ9lkUrtLQAM2gN75Fg6DnAfF62zDpP3o/G5HDv6fd/C8foeo7GhuckN9o9l0GwGF1Xb8SG7+hvorEiGatJyj9ly8/PF9dnyktX6FGjRomM0cRRl00fWX5uLEt0maLLqt+t6JFzTokx0+QgAzGOxi76XOfBe9y1HLoe9HMe9bPoe+Wd6/pj+fR3/JYu0Jrc0gLM96Jl4Tt653dapvLyONy9o5XxcN/r+zodHrWclIeeH9zoAs3pH7wXXU79fXlHphPdNnRZdR46T37LYFiaADMIFq/NZhAwCBgEDAIGAYOAQeBEIvAfTYDpBqgVOa3I6sqgkseNz6OVW97jtX6u3z+ZjpwDTNdEKqpUhMeNGxdRfnU5WEYG7IkuZ3lY6Pf/047ER1snf80CTPw0hjySOOnrmoIZ3WAZAZjtgcfyLMCsexJS3ReiSU70OcvEa/1eZcrIPOmlwY3zSDnPOjovnhNL5lVeftE48zkHuPS96HQOJ6NOs+y72nrK54xMXbZfaJl0uvp7HvkN39cDCHy37Pf8Tuet0zheR8rAPDUBZt3zt69su6RMGistT/S1LhPljJY1+prv83eG/YPnjDZvCPDxqkmTjkHAIGAQMAgYBAwCFUWgygjwkRKuqMAV+658F774eAaC4TMHnTp1gBX0A66NQHEhMlNTsTJpBRISlmPD+s3IzMpD2AE4O85xAc6A0zu/V3vFpKuqrxwohftQD0YHudk5WL9WRf2lhW3SxPFwXQtwLPgK87Bz506sWLEK69evxcGDB+EL2aC9z+LcZympC9tl6gqDmlr+yuIarfDzXCv9PCdhSEhIFMVezwHW5ELec23AtVCQnYldu/YjJSUbobADx5s7adul+JXiSInLb6uVLUt535OsUFa6wWoCTAvwoUGwHMDyoyA3CylpecjK9yNgsxXY9IMGbAfBkkLs2bEFyxOWyqDA3pQchNQb0kbKy/to7gWDnAOcCHbRjIwsPDaILtCO9FHYQcG3pLgQyek5SMvKRyCo566SFNP9mHVgi/xpKfuwe89+ZOf5ROxSwfiN3g/FXteL7j+W7cCybQkgxXRtK4iuXTt77cKBHS5BdvpBbNqwHglxiZHfDabuwkZyyj6sXr0cCfEx4FzrxJUrEbd8JRJXrsPW7XuRm1tEOD1pDpXlaPAq+w5/p2yb1uhIR1W91wkjdtkSwaiooBC9evXxyhCGa/uRlrwPG9etRtzSH7F928/ILQgjyGYgyTgozk3HgR2bkRQXh5UrV2P77n0oCoT1jwHCzNfLMtoC/Mwzz8jSapQzum+VldtcGwQMAgYBg4BBwCBgEDiRCFTYBbrmEGAqkqRvVJw9rYxHMBLqYsAJiCLds9OjcIN5gFOCUH4Wxj37DFq3aol6dRui3R0PYv738fAD8HmphSyVKhU9uCFvL5PFCaw5FpGyUQmWckvxiYWFvKxMbCQBdoCkxCS8OnkcEC4CQkU48NMaDBo4GA0bNcOVl1yECePH4UB+GAVe2f2uUoSZtkeDvDNeeZvOU1+frMdfjnRISUhSQmEb8QkrBNrU1HQMGvQYrLAlWDsWyWEYCOZjz8Y1eOC+bpjy2kcIuQA5mkXu5hEdosbWKe1IyC/vsJ4qT4COBLsm9JoA8/1DLMCUK1QMODnYvmEF+g2bgLkxW1BCOueWAD4/EAph99pY9O9yN1o1rI3WF7fCs698hv18rKllpCgObIvUOHLj0C6pBfbaj2XRQ2GlcNjUg1kY3H+QDNLAKgbcAsAuROqBPRg5bjpee/8bhFxX6sVFGCG7RPVJtms7CwvmvI9b2j2Irxdugi2jOTqzAIASad38jlmLeELiHNhwJH/eI7HjG/FxywgM4PrRt0dnhAJhuKxUKxOfvzMBt1xzJZrUb4pbbm6Pz+YslMGAglAuPvpkKho2qIsmjWqjfsP6qH9hK9S5oCXqNrsGd7Xvh01bkmWQLQQHQcmpFCct7dEeWQ4izaJKoTgWIAN3JKolSIr9AQj6ECzxoUvXnrAdtrtCuCUpeOf1l3DHNZeiVf1auPuO2zHvh53IB+Q3IOwGcWDDj3iy0x1o27gh6l/QFH2GP4tNezMgVetCfieLvV8Fxhqg9Z4bCTAJsW53R1sW855BwCBgEDAIGAQMAgaB6kTgJCfAVCA1xXDK8AousbIEgLIk9ej4EODkAuFszHlnBlo1qI9LLroE115zIxrUaoL2D3bH2r2ZSA0DVJktjwhKZbi0HHNXuqYo0dVZS+XkRRkiBJgwRAhwWAjwT2vWibCLFi3G5PGjADsfwf1bMGZQL7RocTHaXvEPXN6iCa658jK8/vF32BukeqyoQlAswcoarIgb1WxRtZUkzI8C1AQgysHmqG9FE+CojxQBdhEXnyRFTE5OlQBNLh+QOJEIO0EgkIVPpk5B3fNbY8Sot6TdkJTQ2E64iB3JDu/xlqoknnGvOPmJEvWoTssnwA7sUACuTQKZjnmfvoPGlz6A6V+uRY5jw0UxEPQjcGA/nh3UCy0bnoXbrm2Ji1pdiIZt78e/521ETkCVRJVNlU+IopRNlU+3U9WOPHG9tuMPWIhPXC1QpKfkYkDv/kA4CDj5gJMN2NlYEbcY9du0w9Mvz4ZfDNIuSGRtIbVBIJgLO2s9Rg/rjlr1r8KHc7YhxDEvNldpnxzWIl0rhosAXMrm9ReS32gCrGtGEeCgDJj17PqQsjQ7YSxf/DnaXdMMbS5shOuuvAEN6l6EO+/piLgNG1DgFuGrb9/FpW3r49I2TdC6dQtc1PYKNLn4avy/Uy/EhZc/gI1bM0FDqg8h+OCXvI+qAst5iUUL6l7J8nBMhr9PYhUvxorYBTJI4y8JoFv33oIZQulYNHs6rr+sBS5tXh+3/eNCtGzaGHe1fx6Jm8PS//elbsfYYZ3Q+rw/4sa2rXFp26tQr8UVeG7STOQV2AhaQJFQaVX3hgCXUznmlkHAIGAQMAgYBAwCNRqBChPgE18qan1aZfWsv7wlSi/V7SDi45YCtgXbH0TXR+4HkIVAwW7cfeM1qHdWbYx8Zhw++XgWetx/J2qfcRqmfb4Uaa5Sl+kSqLynaVpRthZPb/eKzsxO7Cby8I+nAKsTRYBpAeajH35cgslTRgNuHlbM/wRtG56Ha2+9HW+8/wFeH/882lzYBLc+3Bcr9hcJpSD5D1vKfZcoMg1hE2QUcuHlx3N9fWJhqHju5RBgFiliAY5X81OTD6Rg8MBBqrx0DQ+HhACXHPwZHW67BX/90wV4ZvR7QoBlmEAxX4HH+gUBZmVVb9spnwCToRfAzt+PvetiMGzAAPyhzpV49ctVQhXFzmflIfGbOWjcuA2uuekevP/BDIwePQLnn9cCPXs9h/2pBRFXaDVPlJ2GVnLPPdlrIoSDe2STduOgxO/H8pWrBdfM9Bz0790HsDnQlI+i9C1I3hKPGS9Pwh/PvQSj31yIgCsGaUViBe2ADGptT/wYN7ZuiFPPuAYfzz0gJLN0FR/mzFoh+aVtOxwhwEqe0rmwYkF1gfjYeLi0mLohdHj0AbhOCEWFWejd7WGceeqf8MyTwzHrg08wtEdv1Dm3NgY/PwYZThhb9m7A9Jnj8NbMyXhz6mS89fokjBv7Emo3ux63PDgE6bm2DKwFYSOIkFeOCCrHfGK72gOEpN4WAswmzTpIiIsBhzGycgvQo0d3wCqCnfUz+j1yG84483Q8PvJpvPveZPTs9gjOPesyvPjiR7Dhx6KYL9C0SQNcdfkVmP76y5g29VU0v7AtrrzqdmzdmQl6iNDyz98JZmUI8DFXm/nAIGAQMAgYBAwCBoEqRuBInsonOQGO2ECUNkZeIco17/uRyOVMLBeu5aJP984MtYPU/avR4NxzMKTfcOzZn4vC/BJsWvQJmpz9J9zfewxSAHEHFKsW18tkhFjXAu1OolvqCpN89MWJO4qiH2EYBEARYM4BZhl+TIjHK9PGI+BPxdQxj+PiJrUw/eOPkFxYiPyDOzBiYD+0vPoOfL50o1h2+I2k6VJ99ja6+3LXAGicIy/oF0+uY1lXTV08TYA5P5xbysFkDBrY3/NrJnEMAXYACfNnodl55+Gvf2uKZ8d9jGIb8NN1IKo+bFhSD0IAdQbVDFO5BNgNwsnfje8+mIJb2zTH2WfUwh8bXI23f9wslkXHnwfYqRjzxCCcXvdqTP8sEemFeUhL24mu9z6KSxq2wcaNO+Rdli3IQQEh9ooAK79i1WQicOhyS7txEAj5sHz1CglelZmeicH9+ypPi2Am1sTMwT+vbYG6Z5+J353WEi/MWCQu5jRwcn6pZZfAtgvF/fnT155A7b/8L/7v79fjs3kZ6r1oyi0Nmn2YBJgeIVGDOLBgk7BTdk/QuNjlsB3V4zt2elj8IjKzDqJZ81a48ZY7sX37LhRmpWLPiqW45YpLcNEN7bDL7yLPCuFA+m7k5xxEYdouFB7cjEWzP8XFV90lbuM+QkOvAJcWbMpTyY1s16HQaooGL9n8eFwWt1xIamZRMQYM6A0E85C/NR6XNjoHN973MNalZiGz6CDiYr7GDW1vRvs7HkTIvw/vfTwFp9W/EK++PxeZBbnISk/G80/8C3XPaYQPvvgR+XSB5pigN4hjCHAl69B8bhAwCBgEDAIGAYPAcUfgN0yASdXo3hil0HqGNRc+UXbjliXKfEzqagP69ITrJmPb5sVoVKsu5s9djJANhANBWNkbcNNF56HNzT1wEEC26MI2fV09AlxKfiuttB7vKmaZCQX1YFFKw8jJzsS6devEOvf9shhMmDoOQSsDg3rei5uuvQRbMtNlvh/C+UiYPxctr7gZE96ei0J69jIZulLKhD9vQOE3TIBZn2V3BgALWWoZJCKSlpLskTMCRP/aIHy5aXh+WH80OLc2zjjnMjwz9jOUcA4pE2N9eL7Qyl1XWdSjM6rOdlQ+AfYDhTvx9Tsv4toWTXD++Y3xp6Y3YMLsBAmIhHAJYO/FwC73ok6r+xC7PYTsEAOFlWDSU//ChWfXR1LSevi84ElhzouW1mOpAQLVkqTIHq8sbflSeAth24/lqxPg9/uQmZGGoYP6CQG2SlKw+Ot3cec/mqPW2WfgL7WuxPCXvkSAuHIXV18/XDcXybtXYcADt6LBKefg7PNux6ff7EdAHEJIMCM/CPKRcoGO+r3gSAfCCCMghBQ0qYaB2LjlQqJLLAdde3UVh9/de7bi9386B0+9MB1+y4YbLoCdtxXjhnTF3xu0xqZCNXBWIsG5fEAoE/Dvw8eTnsM1tzyAhWv3CyFVweVUpOZSQCpwRgw5QMfBGPm9Cwg0tHVbDrA4fq0MaGUGgxg4sAfgS8O2BR/jrN//N56Z/iEOurTi+pCbuRVP9uyBfzRrhEDBDsx4ZyIuuPpmJO7PQxGDqNkh/PD5l6h3Vn28NO1TcZMWKzODlMExFuAKVJ35xCBgEDAIGAQMAgaBqkWgygjwkRKu2mIxdWrCDG4TpdBG9F1aekoQuyxR5gOSx3ZhFGjnIPYdWIVeXXph208HGRRZFLzggeW4ruX5uP7efsj0ZgzaniunvMR0Zf6vN2eQ2VcngzkcmKIEe1AchgAviF2G8VNfRCCUjg73X4e7212DXMdBLgtg5SN18yq0vOx6PDFuBopo2JSyKpdKyZZ5RBNg3vTwqBEYHA6bo7hPWsrild01AY6P51qqFjJSD+Kx/r2F+MpccNuH9ctjcPvVV+D2m+5AvaZ34Olxs8Q1lK1SPG5lDir/BMHZ1ELGojLiaXVt5RPgIFC8B2sWfYJXRo3Ebbc9gL+1uB1v/rBFkXi7GPBtwwtDu6BW41vxZWw6fCJ0GE/2GYJLGlyMVWu2oMhSPVHaDRuGuMoTBdUZo4pcWlxJx0LAKkLSqjhYdkAI8GMD+wCuD24wA1tW/SAeC906dMBfal2FUa8vkgBSgi15apBhm3Iw++PX8M/L2+DOK9qhUbN78eG8rVCWVtZtFO5Sz7T0ep4MFC9CgEvEKVnMp0KAk5SDtQt06dUNYSsbm7etQ63GV+CT+auEYMMpBPxb8enLT+GP57fA8jQgw4a4aTMIFYJpsHfH4+lOd6LX4KeRHrTEWs5fkEMaXCkqx3ZGDDnoIASYv3c+RYC9QZgf4zfIINeBoiL06tUBsLKx/YdPcGXTCzBrxXbsluHDEoRLdmPyM8PQqvZZyEr9GXMXfIE+L4zBbl8YPhJsx8Hn//4YDWpfiOkffC+/uCK/RVd1Q4CPrdLM2wYBg4BBwCBgEDAI1AQEKuwCXTMIcDkWYCGqfrjwIylpjSyJwmVOHn3kEbjIRjiciaTE1QgU01IF+LKSsfDzN9Ck1mkY/txk5CkjEIIhKsueVStiwrJU0Jwawn+lAYkiX74FmPOYY1auwqRp41FQdAB9O92Jm69rg735+RIWCHYuflr2LS648BIMfG4y8v2Omv8rEWOjXDSF1JDMRfF+ITE1oQlXXIYjEeDERM4FDSEr/SAG9+up3HOdEhRnJ+PVl57H7ddfjUkTpqLpJe3x9PjZYnELsK2Q/xEuDhyIl4JHCD026B0qLvgxflkuAaaA4WwEsnci/+B2vDh2Ik5pegdmzN8s8zwlCnPRVnw5Ywzq12mJsRM+AINWZWZk4+YbH8RVV9+L7QdyUMyI2br5sX3IqNJREuBwMRJXxEo/y0hLx6B+vZWF3c6HP3c3MnevxZxPP8Up9a7G2BmLEOBYl0w+teE6xUhJ+wnDBnTAkIcewZghL6Bpq7vx7lfrhISyGhQB9vyORUb2X++a/UbWP6IFmL8XdG1Xke+0BZi116FrR7huIfIK0vH627NwMCcgVSsh44o2YMKTnXFm46uwOgPIYiRp1g0HD8JpWPn5VLS/rg0++vJb5HnzZsMkrLp9VKYP8VshqESfv4NRFmCXFuB10h6Ti4rRp08XsK+Hdq/ErJmvYGdRGOkyRFGIUN52PDWoD6689AocSMvEnsx0rNv5E4JuCRw3gJQ9e/DYgGfQ4qKbMXfRauTR8Cv5sjIMAT7GrmheNwgYBAwCBgGDgEGgBiBwEhNgarDlzwF2JcBMELFxiQhST3OBRzt0hIsCWG4+AoGQxOrZumo5Xhn1BLo90A4XXdgYCat/ElXSz9g6rqjEyo5FS5FYi2oWARYixT+aBHuaNZdB4hxgunjHrViFiVPGwl+cgvEj+qNp3TMxd/FSIcBOwX68+/Lz+NtZ56PvyHHILgkLB6AVz3FCQv+Vjk61ngMCytNa8q0BjbeyIvwaAQ6Hg0hKiodjB5CVegCD+3cDbJ+QmwM/r8cj/7wVwwf2R3z8elzQ8l4MHf2pEI6IC7T44aq56IrxiF+ujCBoHCsr/9F+Xz4BpnXPB1gFQCADn773Ls5reT9e+2KjWD9h5QChfUhd9QPaXXMd7rvzQbw28RU8M+IF1Gt2HZ6d9DHSfY5YBCU6sxZGohCT4ZUSz1+0F96AIy7Q8cuXyZdcamrwgIHKd9wphGtnww1nYenChTiryQ149tVvxODJZG0/rb/F+PHHuWh361X45NVJmPXW+6jd5Eb8e85a+VVgtGJa3VUscyUcye8hBFii3HEOMK30xEP1pbi4BFiuI5cPP9peXIyDwQJk5xYhRJJLH2O3GPs3foN21zZDq2vvQ4oXHZnuwW5BClC8F1Ofewy3/ONybEvJRIajgkdZ9CxhdyJEgoMGrgJHyYwJRc0BZhFcYGl8kvyWZZf40Lt3N/H2QP4ulOTtR3ZYuWvDzcH6hPloc/FluKd9L2T6bPi4BraVg1D+Diz75gM8O2worrzybjzQaQR2ZQTEC8DmfG/jAl2BCjOfGAQMAgYBg4BBwCBQExCoMAE+8cJTW9WaJM89IihKJe0/YSQmJSLEeYsAOnbqgpJQvkQ6JTGkce6tKWNxwWl/R91T/4ZH7r8fBcGQKI0kzeS7tK1QvRQ3aFtprMqyVHndVQlc8b8sE2WR+Xi88OY9stx6HWA+i1mWgMmTx8EN52PO9Imo+7c/oPfAYdiyaw82xs1Dh7uvxv/741/R6+kxyPKFUBISEw9oqWKJmYfCmYF71BmPsnxMxcWvEV8ejgA7jgUS4LjYJRIJODcjBUM4j5IE2CnB15+9g7bN6yNmwXdYt24Haje/B0NGf6oc8tkUCVwJGVg5BNjjwQrX6oGhfALMNky2ViLWyo9nvobaF96PN+ZsE1duuLmA/wDs4mSMGT4EdU4/CxeccQ7OPPUcNLzoRvywai8KXbUkDqMzS1sRi6oDJywLiUU6CZun3qXE3kU4HEJCQqJEW09LzcHA/o95QZ24DjDX7M5FzI8/4JwLb8Szr36pgrOFQ3DtPCCcgxfHjsVtN16L1K1L8MX7U1Gryc3499ytQuC5JjMxVk7uPNqwwUGd0mBumiC7tGh6waPYZ+Jj4+By3oQTQN9eXeAryYfrBOHSPZu7Y6E4LxOTxg3Feef+BQNHTEAmV8Vi4QhEKAPZPyfigbvvQI9+Q5BvO+JZwujJXBZLvVM5AkwIWT4O1EnAMcdSUaClTsMSBZrvFBT50bNHD8DxA4FkwMoCp3eErCDyU7dizMjH8cf/a4IR42dJffrY/518FO1OxLAO16H23/+OunUuxUuvzkOOo+rb5nrMQVqdTRRoAcH8MQgYBAwCBgGDgEGgRiFwJE/lk5gAE2eqeJpxeMzC48LUMpfFLoZlh4XM9ujZF7arFGCuxUntcW38QjwzoAvuuOxiNDzvXMz+7juxjDKSKvVK6rIqORX4iNkppfrE17FWgMVR2YNBWbvCyM/MxE9rNojwSxbHYvprU4BwIQq2rMHA9vfh9NNq44abbsMdVzTG7dc0wym16qLbky8gm/MUucwPHASdkAwAcBBAuZKG5ZqUTrm8qoGFE49ExSU4EgFekRQvc1ozkvehf68u4gKdnbwTA7s/jHtvuxb+/BzExKxCneZ34/EXZ8mcy4gFmAysPBdoNii2r4qLfcxfHp4AUxZagZPxyfQpqNv0HrzlEWCHpbEzsHn5D7jxH1ehbcs2eO6xJ9Hhnw+jVr3mePKFKUgtVqvxkvjJYJFEJCbBo9tFae9hWaN3KQCnGoRtJMSvEP6WlpKPgf2GeCM67G8FEkhq6aIFOK/FjRgz7SuVCJdJCqZi+8YE3HHrvXj68SfhFG7AZ++PQ/2Wd+C9ebvA2Q1CyCMDOKxpDuBwASLPMi19Wc3p1x2d37A/qXWAA0C4AH26PQJHCDJdxlOAwEEEcrMwbvRoNG3ZAK2vaoO4VT/LGsX83QgVlggBTvz2I7S9+maMf2eORJXnSsTesIASjr9BlWgE/LR0gI4FdeU3S34D3GIkxXEdYBsFOQXo2asvHFps7UzASQdCeQjmp2PsiMFo0rAJrm03FMu3FSn5GPzMKoSV8hN+eH8sBj96J5rVaY277hmIVbsykOXl64j13BDgY+6M5gODgEHAIGAQMAgYBKocgd80AdZKtXKF9hRbj2BQy1y+fKkovnRZ7NGzDywnhLATklg31GkLctKwbeVifPX682h13in4Z5deyNAz6mg5lrT4RwXbEmNLRGktVfCrvBbLyYBiUAJxTPYIe1kCTP61eOEyTJ80AQgWAtmpWPLhB7jrtgfQts2VeOS2SzF2RC/UbdUaXZ56ATmWLBIjJJ9DBZrslkeAub5tBIpy5DsZbrl015UhDtYxd7VpCzDXkeYc4LzMVAwZ0EsIcMKS+bi8VSPM+egtWbN29aqNqNXsDjw2+iOJkCuDAwwHzQnY4qGggmBJ+gSMt3msRvAOR4BFGJmvmozPpk1B/SZ34p05m4UIOXTodjLw4gtPoH6zSzHyudewddU2LJs3Hx3vbYerLmuNlVt2ids3LZviN6AWzlbE/0gEmOiEXCTEr/YIcCEG9B/mVQMJdBEQysKyxQtxdrPr8MLU2WrFH7sE8O3BR29NwDVX3orFC5YAzi58/uGLOLvRlXj7qy0SjZteHqxdeiooWksCzN0bKJO7akqDZsssA2srMXYpwCBPdiG6PHgXLI6YcR58eC+CGWsw5903cclFbdHwkjZ4/rXXUBLkWsLKUcT1MwJ0Bt6a/DwaXHYrFu/IR45EXC6dDe4JVqk2wLKRUFNmr4geAaas+VgVO1+i2AeK/OjchfPXbSCUAlgHUXRwM2ZOGo1WzRqhSfMr8PKby5HLMQcWwi6QNa4RKkDurpXYmfANHn+kAxqc2xRTZ/2IVHEIV7iyCZtlkPSvhjkaBAwCBgGDgEHAIFBTEKgyAnykhKsDgFIe4blC84YmGLCQlBQjczgd20H37j1hO0E4ro1gyFHugo4NqzgdJXsS8fgjt+LcC9tgR4CzCwEJZiQaNBNU64cyRo4yfPAe8+TxxGwsqrZYCZmKuEBbEQswdd7l8asw4+VJQLgYyM+CPyMT+3anYMnSeOxdH4N18V+j8aVXoP/oycixlJLOYoe5FJBn7fklAY6Khn1iin9ccj0SAU6I5/xUC7mZaRg6sK/MPX3j1fFoXv987Nq0CuHCTCz6YTFqN70Fj416H7me2zy5kjQPsScq0sX6ihDf0oZ7XMpxpETKJ8Bsu5xQWwSEU/HZtJfRoEk7vDtno9S7i2IUFf6Mex+4GTc/OABJW/IR9lsIFORjyaevo9FZ/4uP58yT4E6aAEv300GwIgRY9RFdZMHBE1hZgFceQoA5yCS0jgTYzkXc0h9xRuOr8dyrnyPMQQWnEL60dejX+U489EBX7N+dCvh24Y3XR+Ccppdh2qwkFZjL8zRWrvq066r5v9EEWM0JjrwoVcYBpcTYZTK4gWAu+nV7CK4ExwoA1j4s+Gwymtc5B+efVw/TP/8Su/I5rYJ1y8nB3INwMrZjUPdH0OLWR7An7CLXaw4BR2JAK+O4BvyhZq8AACAASURBVORIlXeY579KgFGAlbHfAkE/bH8YXbr2UnXtZMAt2o6v3n0FzRvUQuNmzfHBnMVIywtAZnhYxWIlLgkFUBy24IQKYJekYsPc93FZ/XroOfJV7PTcoLmWMYtgCPBhKsjcNggYBAwCBgGDgEGgxiJQYRfomkKAlYJLddDzK6W+LZa9EBLjlsC2aNoAunbtCtstweZt6zHzzXdRWCi2ExUcpmAzZjzbB384tzG2+tQ6wCR/wm8l+FVALMminEv6/HPiCTBLLXZYaqIeAaaiL3OA12wQnXzpknhMGf8iECwAslMAX4kEuir0hWS5mU1JC1C/9WV4+tW3UeAoixKT8wLiCslWQFhyroYamKsiNjW2ZR+NYNJO6DnAsniWQTYj24EVDiIxQS2DlHZwHx4fMgDFuZno17MT/vq/v0efzu0xpOfDuPGaf+CPpzVH/TYMhDUeOw6mkAN5yZHwKNwUSSpDgo9GxuPwTvkE2JujTItfOAOfTJuKC5rehXfmbPLqvBDJB2Nw+dWN0Xn4JKSqoL+A5UPamnm4uPZ/46VXXkN6SPtHKH5vcf1okt+jIMBWKIzE+CSBPy01D/37D1PzfGnXJAG28hAbswRnNbkOY6bOhUu3cqsQyT/9iJuvaIJa59VBl449MKDTfbjusub4n1POwSW3d8VLr32KzDxHykH8OQ+Y/2wV6koJ6gXIknnA3s8H2zx3zgGWIE+OH906MgiWjZLCHBzYuRJ33dgaTeuej/fe+wTbMorE7d1Pl28OGzDCs+1H8sY43Hz1ZWg/6BmkeRZThtQKWVxHWQ+iVa5i2Uf5G8X+KEzUcb05wGzHfiTFLoITDsJX4kefvgMQCrCeU7F91be47OKmaHbRRZj5+Rzszg3Cx+m8TCxnBxbPewOffL8AOS4Rc4CCDIQ3LUT7q5qhff/R2BZW84DZqvncEODK1aP52iBgEDAIGAQMAgaB6kfgpCXAVACpgCkCHNFpvRNqcz4kLFsCl1FtbKBTx0clCvSnn7+Npk1bITU5T0W64nqewd2YOXYY/nBOE/xcDBR4LotSHcxIbDylBEkUTpIneVb9laZzFAyoUZO/CcNSli4VBXqD3FoWtwKTJ78EOMXYtSIG8z/5CKm5JQjyYzsX33zyBs5p1BKj3/xUAoBRoQ6FaFtWSUoRSRBdpq3vMcMT6wKuMaj40VvrWMgay1dav0KAQ2E1FxQOUg/sx4gnhiFQlI+nhg1Gy0YN0KTOmWhe5xQ0rn0ufvff5+G/T22OWx7qgtVbf1ar63jzxRn0iK1RIco8o/KquPDH9OWvE2BagLPx4fQZqNPsHrwzZ4uQQCAXqXvno+2lZ6LnkxOQzWbGNmb7kb11AVpf8L8Y+/IrSPGXEmA+dhg8SsivHiBSAyXSVj2upoW3wgEkJsQKKUxLzUb/AUM8x3oSSlqAC7B0yRKc1fh6jHn9K9X4wsXI/DkBAzrfhUYNG6D2+fVwcf06Mof/v/7nNPyh9iXoOWQ00nL8HgFWrvq67YoFWAY7dBum+7J0HtWPHIBRoHmPZXng/rvgugE4tg8Tx4/G+eeegX+NGIH8ohLkWrST01uCUdMpbwkQKMC6xfPRqllDTHxvlkypYP1zUM7lBHEv2BbJeGU3/rRFgmC5XhAsJus4iI+LheW6yMwtQI8e3eHaRQhnbMHYJ3rizPNr4aW3P8T+Eh/yPNdtCRmfuhLjn+uK23v3wyYWhQIGi4Hti3DfpfXQadBo7CMnlt8BWoANAa5sHZrvDQIGAYOAQcAgYBCofgQqTICrX9RDc6TypdwaPauKKH5aw+ac3SIkxsQopTYMdOncAVTqFy2Zhb+fciaWLVkhc+QY8bQkfRMG9HgQtVtcjl0Fyg3Y57mzivrOP3IiDEAR38rrr4cWqKJXHsHXBJhUKyc7E+vWbYAvBCxJSMLYiWPEjfuzma/g+isuwTdxK1WkX18GRg3tifotLsXHPyyX+YT04rQ8RV2KyD+0gotrq+b8yvnaA6Wikp/g76IJsGexFBLsKAtwKIzlCYlS4JT9BzB00EC4oSASly3GZx+8i/ffeAVz3pmCF55+DL/7/bm4/p5++DZxDdIKi8HxA84xJ0pBBhSLJsCHWEerB4LyCTAbNNe+ZRTofLw34y2cf2F7vD13m2pKbhqs3IW4/7ba+OdDnfHzgRJFQO0QYr57B2ed9ju89fkXyLAOJcDifSFlJO2LdByhe2xKpd3GgWWVIDFxKVzXQVpaJvoPGCRDWsoPoRhwirB40RKc2fAGjHr5SwVoKAArbx/i5n+EDz94D+/++13M//hddH+4A/7rb83QfsAExG3YhKySHI8Ae2MbkaBX3sCNN6jDRBkdWpZBYve2gLjY5RInIGg56N2np/SdtPR9aNyiLR7s2A+pGdmCEQmiX4LlheGQCrslsEtyMee9t9GsUX0sXrFa5kjL4Ad9jGWEgFnQOq2IeYVbAIHUE49BDxUVtZ2BuHg7xuvjB/MK0LnzQ4CTh7zNcbimxQX4Z8/HsL6wGJnyK8m5zSxIMVC4Ek8/fR9Ou+xarCxQU0EYPXr7wg9xVd1TMXTkRGQ66r6yrBsCXOH6Mx8aBAwCBgGDgEHAIFBlCBzJU/mkJcBUrtXcVEWARdeOaNgkwMVYHhsrsWuoePbo1hHBwEHs378G55x+Fjq074jVcbE4sOMnfPbBDNSpex7u79xH5sGS/NJCSgVXXAwjejytHmLPidbkq6zyjiphLZsYsXihCPD6tRtEiV8avxwTXhkveMz75G00rHMOugwcjOU//YQfvvwYl7doiBvaPYDtaX6JZCvrJnvcMMJaRNEutZAqa6lHJI5KyBr4khAIWvE9F2iP/Eq7ogs0LcB0hXWBtOQUDOrXT0ygAV8x9u3agcKsFJSk78D8Lz5CvYZtMeCpidiXU4z/z955wFlRpFvct+89d9f16a5rjoCgqCCKoJhzXhPqKiICIhhWxRwRI+acQMWEIIoi2QCS85CRnOMwDJPDzd3n/U71rTt3hhkGhgn3zj3Nr+m+3dXVVf+q7qnT31dVPs4fzWm2ol1LWVu4GhFkLI/R+3lfVGoFzA4FsBkFugifftwXhx/fFp/9sDgqgDOBwil4+p4L0LRxA7z/wRdYOGchJo79He3bX40GTQ7HyInTUeB6H4z4rPBbjBG9xhXYCmAvi/bRNEHMIQrgQkyZ8rvpXpCeno67/3MPvH7ZtCJzdOpC/PbLaBx27Hl46e0fPAEZDIIDNPm3bcDGDeuQuTUDuRtX47UXX8YRx16CV3qPQlagCH4n3+SDj4Up2qgA9oZ5s1Z478MHh3vju8T6/VMA8xsQxWS79jcByMfsuVOw5z6HoMu9T2POgkVImz0LM9LmYvKMNCxcthABxxvnOViUg5d6Po0WzU/AsjWrvY8f/HhkBTBHvzZu8dUggPmVxYw0zvQHDX8rgMdO9MR3dtCPu7p1QDhvHZaMGYQD//w/uO3hnpiwcRtGzJmOKfOnY3HaXKyfNwsILMJ7vR/HnxqegG6vfI6pi1dixvSJeOau9jjuwH3Qu+93RtAXOd6nR5alXKBr5RHWTURABERABERABHaBQD0WwKRg1V/UtBRrXVNuhDBhPEdzDRvr5V233wo3kIlw4UZcc+HZOPqQQ3D/f+7Dq6+9ifMvuhiHNGiE3l8PMqK3IGiaw0b8esLFEqcbsHXttMfqdusNGuRN2+SlxDEW4PmzZxvL2uTJE/DOWy8bQbEobSL+ffXFOLH58XjyqcfR9tp/ocFRDdHrzQ+RG/QGLmYDmu1q01eREW6vXKLin+yTfDGKLV7Ye/lxHAehUAiTJ02C67qgOPvP3fd4+WbjP8g5YlmvfJg5ZQIaNDoOPZ5/HYGIY4RTgAo4rnbG1VLvaKye1g6/8gUwa7Y3rzHz0vuTfjjsmAvx5fczPBdozmEc3oRfvnsTzRofgIvOOQ0vPvsMuna9C4c2OAZX39QB67fmoiDg9XG2tYG8vI8KHoMd5TAULsbkKeOM6E1P34R77qEAJpzohwknhPHjJuLQBs3x+lufe57VpqMuRysOIRIOgn2OnWAxPu39KY4+5lR88/2vCLn0D/EEpokuWoc97Pb5tVb/MFwjIhmnd+tJEyYZF+hIJIAOHW40H49GjPge//Wn/8HVba/Hww8/gIceegCPPvYEHnn0cbz82ivIyc8yF2dvy8Bt7dvjrLPOQn5hMcKO1/849kDx45LXu3ZHaHbqHFnRes6Eu+yiEHWv5vEJEyeb7GTnZeHubh3ghnPx05fvY5//2QOXX/0vPNjzWdzz+KO499GH8VD3R9C3d2/4ijMwfspvaHhyGxx10tl47LmX8eAjj6BZ0ya46NxzMTVtgeclwumeTL4kgHeqoBRIBERABERABESgVgnUmACuLOLayWVUWkQFRbSdG9VsLqZPn46Av9hMYXJnp1vgFm8zg+jM/G0wzm7ZHPvtdxAOPPIYHNviNDzS40WsTc811rrCoAOOtxNtD8dpQNt0LS1paiev29+F+aWGs1sbgi7Q82fPNCJh+uTxePPlZ4FIMYLFOfjh6z44rcUxOPif++HQw45Ep273YeW6DJNff3T+VF8wOlptKZdVG3ucKI47lIy7ntjaPuUxATx5ckwAU5xxib8mFApi/LhxOOaYY9Hz2ecQDNKV1gvDOBJlqUgAh4Mcn9hnBoh69Z0+OPzoNvi8/2/Ggm1UsD8HRRnL8Nbz96NVs8Nx+CH748BDjsQFV92KnyfNR5HfQcQpbcn0RBkpVL6EQgFMnjyxHAFsGboYOfJnNGxwLF577R0EOQp0dBApdtsNBHxG+FH5vfPOO2h89PHo33+Q5xlM/KYwottYcuyzyw8AURFMF3+GjT7wU8wgWEG4bhC3d7rZfDwa8E0f/GmPPfD3ff4PBx3wD+z3j39gv/3+if322x/nnnc+tm7NhOO4+OOPRTjvvPNx6aWXIxD0pkeK3drUjfhfu7fPZ9+zunu8YuzdCCZNHGf6HXPwrju73Apf4VZ8+E4v7Plfe2D/fffGgQf8E//45374+wEH4x/7HYjLrrwGmTl5yMzNx+vvfYTGx7fAPw86DIc3bIwzz70A/b79HoX+gBkdP0rOIJMFePfKUFeLgAiIgAiIgAjUPoEqu0AnjgBmc8wTG/HtXe5PnjzZWIloOrq9w81AmP0d8xEq2obPP3gbd919H27s0BU9X34bcxevRMC49nmuj4y1bHwlFmfbiK79Aou/I9NXkQCeO2cmEA4YC+Xbr/UCQkWAG8CWNUvxybuv4b67uuKBBx/F2EkzEIi4pmFr3D4piYIugnGG0fh7mn0LZrsTyXUgXszGp3xnBTCvX716NXr06IFff/21lDiuKO74+9TWfkUC2DVuu3SfBX4bNx1PP/8+ps9ZHbUAs3L5zCjp6cvS8NZLj+POOzrijjvvxbfDxiKbll9eWGbZlXxXJoAZ9eLFS/HUkz0x9veJxpU5/qH03KX5pALjx4/HC8+/jDmzF2z/4JZKp312rYwLmz7fJt7oKbq+u07YTKF2a/vrzUeCmTPG4b57u6Fr19vwn3u6osvtndCtWzd06dIVPXs+h6IiinFg8+YteOWV19C//7cIR0d9toiMhZbPVan02LO7vi0tgEtEMPthcw5rjkodKM7DPV07wwkXYeqE0Xjg3q64965O6NKpHTrd3hld7rwH3e6+Fy++8joKA2EU+kPYkL4VPV/ohds6d8Wd/+mOT7/sh6y8QvN9oMDHGcK9bwXMhgTwrpebrhABERABERABEahbAkksgNmS5GoF8PYi+PffaQWhySiCjrfcZAQg/LlAIBf5OVuxhXPibt6CjOwc48rJuX8p/BgjG3ls4MWvySWAZ5k+q5PGjcFbr/YCIn6zRgIFyNu6EVu3bELG1kwU+AOgYY3il3n3hR0jbChubN63q6IVntguZEIfqEis7awAZuboKr1hwwYUF3M2XHrc0+rn1cVEyXz5AphpDMIJFSMUdpBf7Ed6lufSzLrvhOmrG4JTvA1OIBc5W9ZiS/pGrF6/CVlFfjPXLsNxIUe7Rg/t1KYyAUyLKq3qmzdtRVGhz1RIWoFj3bXhIBT2Gebkn5WVjYCfUyhxILftHt5omqIq1zzl3ruDo36byh49NWnCZCOAaQH2XKD9KCrKxJYta5G+eS0yMjaZ/sdbtmwB18zMbfD7vbEBwuGIEcEFBYXbCV0rgHcKzk4E2rEAHm8g+AtzceftHQE3CH9RHjLT12LrZpblemzeko61G9OxOWMrtmzLNs893cdDjotNGduwIX2LOZeZk49AxHsn8mMZy52u3VwkgHeioBREBERABERABEQgoQhUWQDXfS4qFsBsoHGdOGlKVIy46NihPcL+IsAJAIF84xYdiVp8TYMuOugNm8ShSGm3zlherfCz29iJutuxIs5umZJt27ZhzpxZphE/fuwYvP3m6ya/Zp5Sl/1XgwgF/YYRdULM8htyjBXIZs9uS+fOCghuk3uJZxafk50VwBF2lqZYjApen88TYzxWUdzx96mt/XIFMAs3EjIuxOGI17OdEo4fgZgrh19AOKFxyPtwAjO/L/s4e8NIcepYPivMJ/NflfxWJoADAdZO7x4RfpgJuQgxkUw7k2/SHwLLwd6fY03xvN2asNHw3lW2/nri1/TILU8Am7mgfbijSwc4TjEchwPrcY5jb3AvTq8W4XXRxQpgVoUI+ymXs5hvceWfKid05Ye8DhlehMy/XekWMmniePPhz1dUgDs6dfTmNeZ8xezvzDI1Hw7hzU1sBC3gC3gu/NwacR1FzfmLQxH2ZfbGCQuGIjHXawngystJIURABERABERABGqXQGWeyvVeALNxT0tSp04djSA0DT8niEig2FhoigJBBB2vz6sRwo4bcyverqjYAoxftwtQ+wdsw99umQJPAM8xDeBxY8fg3XfeoqRBmCPocv5iDsPjRuAPczITih7XWIE5bygFDrMYCEX7s5bKkhUPdlvqZNL9iGcWn/idFcC83opgXm/6AEf9W+OPx8ddF/vlCmAmhConaunnoEaUdj778YdFTIHPNRQCwhHjKszaUxwd+Zn7FS32o0BF53m8MgHs8XVifXpjll9WUD6K0brMffKm+KTbcalnNBrWu8L+z8xFBbDnIOJdwwxFgEkTppq8FhcVoMvtt3meI1b8mg9IUW7RuHlfW5dY/CYN9lY1uN2hAGY/ZjgoKszHnV1u9yZxNqrWgeOnNd0b6C1aBQwy80Ew4qCwyOcJYOYlwn7eXlXh1rxPo+8IZk0CuAYLWFGLgAiIgAiIgAhUiUBKC+Ax4ycZ62YoFEHHjh0NwHAoAK4cNdWIQteJ6gAHETc6pRJFoZkPqIzgZYM3fq1SkVTvRSUN75KWfkwAw8Vvv/2GV155xUt21EoUiXA0a/Z19twZ2ffZF4p4xxzHiF8n2sjleLrkVHq11rPqzUttx2bZlb3vzgpgXhcv9Gx8FGN0jU6UpUIBTIHDAc9s33e6FLthRCgsqTZpyaR7gD+qgDjoElz4onMbl9S4kpySgeVQcrT8vcoEMK/ix6uyCy3DntGdIi5QygJsrKxR55DYs1o2gvj6XKEApmaMoFPH9pTq0ZX1PvohIMRpnPibgtezQNt8Mw3x9WK721fTgXjWdt+kgRbgCRNN+nOysnHH7RTA0VH9mF+j2EtEu9/vj6XX+5DA591bOMiZXbx8er/M+1EC2KLRVgREQAREQAREIIEI1JgArizi2mHAlq4VY15Djc1lrjTmjJ88Df4wBa6L2zp2RkFBkWmcR0zDlZYlCkEK3wgCIX90chIvHtOAtZFVtK2dTO7wLiWNbibSW0oEMDBu3Di8+ebbpv3Lvp4MZcWtseYFgl5vyKjgZYiw44lhspEA9qZBKm8UaNJmPeFqy6Hsb1smdbndkQCmq7BnBXRQFORAR5zrOuR5S/BR4OPl6T4jllkjOI+t3+XgWSXiiPm3ed/ZvFYmgBlf/GLFcImF1fNksOz97P/LhQKUlbvkkYiPhqVWsu5AAPP6G29oawA4EcbtIBLiyNEUkSVCn/e3Hzys5d+K4zI3rtafvK/Nu903v6MCmAWbl5OLbnfcGXspuiEzD5PXxzvKh5yZbqa5VDxxqbXHeSi+nGUBjoOkXREQAREQAREQgaQgUGUX6IQRwPGN2TIGWgpgjlrK7oy3duqMMPsKMky04WhHkeWsvy5dG0vFVY4rpbk47iZ1XMSuaeV7IsE0fKPpyczMxLx584ywmTJ1Gl597Q2TbzuADbUB56xldiJR4Vs6axUJ3zjhECd+6hhDlW9fUg+Ye2/hMWvBNaOIRyJYt24dHnroodhxG7a8bXw5lHe+to9RmBUUFGDGjBmm3k+ZMgUvvPCCZ1mNFrq3oeWXH4Eo9KLPgi1uVpioUZhhKZLDoIu8V/eqmidOY8RpkPjcrV+/Fg88cL+x6FYUX9S7PG5wKZtAb2sFsrm+pEjLRFf6GiNcLQeecoEJ46eAfY5ZD2677VY4DqdECpm02fJ1yvTztcfLbsvcvJp/enmxYtsK2Ug4gimTJyMcjCAUCKNL5zs8Acx88rUWLUvzAoi+8zifcIlLeWlGZd+L3tzDDAPMnTvXDATG/aeeegp//PGH4VbNGVV0IiACIiACIiACIlBtBOqdACaZaHsWEydPNyOasv3erkNHz9UzKvy89jEbcdbEFW9JjjYAbUQVbautGKoWkROxor3EnZExZWVlGQHMZHMgsBdfetkw4YeAqJYx7s8VZatiy2/ZhnHV0p3oV1FIUFRQAFPQbNq0Cffee6/Z57lkWpheCuCZM2eaZHNu7Oeff94TkdEK4G3oDUGrbpwA5glml5WGW/42XgG0EnsW0d1hQQ+MSZMmmDjT0zfhnnvuioqwnY11V+tj2fAsZz5Dnsc380fP70kTpxkXa5b9LbfcbGzefE9w3mcvMJ83b7cu/yc/loe1OjMtTDPL3NRdWqkjQLubbom9FI34ZXl6hR4t2O25eAW+4+O8z5w5c5Cenm4wcDqwxYsXm/vXJRfdWwREQAREQAREQAR2RKDKAnhHkSbCObbvxo6bYKygHNW03S0dYEcvjbX9otaP7Rt7iZCDytPgWWK8cPHCzFqA2X9v9OgxeOHFXmYgG+abA9nYQW0qv0NqhqCIoKgYO3asAbBmzRrccccdRlxYItbqZn8n4tamMT8/31iAmcYJEybgmWeeKZNcCh2KKYpBrvZjUFQo8TQrj1n4w4bjftUXWhzHjh1jRO/GjevRrdsdMUHGEZ4rX3j/+LWyK+LD0suBU1YxryUCOBR0jQWYbta0Dt90043GAkwmfMZYN8giEb6DOMYDpOTjl30HsNwnTpxoPuIUFhTixhv+HQNjkh8ry9jhKu8sWrQIW7duNdc//fTT4G/DqMox6kIREAEREAEREAER2D0ClXkq11sBTGyTJk0y7XZ/IIQnnnoS2dm5KCgsMmt2bg7YNzIvr+yWx5Jvzc3NNenOycnB+vXrsXDhQtMQnTVrFnr37oPcfOapANk5OYYDwyVjPmsjzWSZnZ1txCLrEed67dmzJ8iMYtKer4207M49mN7CwkJs3rwZaWlp5k1C1/i3337beAmUxJ2DvPyskjX2TBQgL7fIW/MKSp6X/G1e2Fi4qj0vOTlZMQvwtm1b0bNnD2Rnb0N+fi6ysjJ3on6yDsevlaUjPmwOcvNsPvKQk5OHokI/tmXmGgswRRzXx594BNk5W1FQmIPc3GxT9rm53rNUwq+y+9bceZavffZZZ5kmeoBQADP9PP/II4+a4xwDgWFzc/N3gm3laeZYA6xPGRkZ5uMABTBdoLWIgAiIgAiIgAiIQF0SSFEB7Fl6xv4+BuFwEJFQBN8P+g6zZs7CjBkzjRigMKQo8NbZZbb2uLedOSsN5a0l15cOX1vHmYdp06aBbq3cnz17trH08Tf3uaxduxaDBw/G/PlzMW3KNMyYOR2z0+LzvjNpJ5/y1p25NrHD0DWY/WO5teVmj/EDCi3BFBUDBw40YRiWK/s+2vCJumUdYF1gHeFKCyHFyqBBgzBz5nTMnDUDM2dNR1raDLPOmjkT3mrLbDZmzpoVXXlsBtJmTcOsNK68xoar2nbGjOmYOtWbq5uM+/fvh+nTp5o5rGfNYnl46ap4a+9bWbiy5728zJo9HbPneGU/dep0zJ41H7PS5mHc2EkIBAKghfW77/ubMAw3bdoUUwdmzpyFuXPnR/NfNu5d+W3TX/Uty5cry4L1kmVOt+TRo0eb57+oqAj9+/fH7Nne+enTp5Wq67tThnzn8BlhFwEu9CygBZiLrMAGg/4TAREQAREQARGoAwI1JoAri7gO8hp3S08AT5lMK4g34kvGls1YvmwJVixfipUrloNurStWrNrBugIrVnjr8pUrUN5qz9fVluJ22bJlZl29ejW4Ll26FKtWrTJCh0A40u7qVSuwft0aLF70B1avXonVq1Zi5YplWBnNX+Xpr4hTCaPK40i8sCtXroyVMdPP33bl740bN5qGPIUjrerLly+PnS97bSLmn/WBfTJZ121eKOh5fNWqFVi+aolZV6xcajisXL4KK5evMat5NlauxLJVy7Fs1VKzMtzKlUuwesUyrCavna4/5Zc9edI6zYXp2rBhHZYvX2rq6IoVy1D5auPdmbDxYXjdMixfsRirVvN5WYHly1dg9ep1WLVyDVatWhPtx+pg0+Z1WLb8DxOO15Dd8uUrsWbNumjdiY93V/dt+qu25XO+ZMkSs7L+kSe3fC+wzLnQxXvjxg2G67JlLD/WYYZjWqt23/jreE96RXChBZijQnORADYY9J8IiIAIiIAIiEACEqiyC3QiCOCSvrxlyXoCeMaUiXCCfjghP5xIEP6ifAQDxWalMAwGgwgGStZAMIhdWc31jKOOVvZRtPe2+5zTMxj0g30ogwGf6SMZCvgRCvoQ8BeZbchf0Yhz2QAAIABJREFUZM7F573Ufh3lx+YlUbZkSvHLPpVci4uLY7zj9xMlvWXTwfQzndwy/Z5V0zFb1pFAsMCswSCfiSCCfq4hb40+C75gMXzBIviChQgwXNCPUCBoVnPNbtYVpovil2kzdTbo1V+/37sX71fxap+9smF4bfxa9jyv88Pnz0cgWBiNP2g4cY7hYNDrf0zxGIkEUFiUg2CwyMt79Jmzz1vFaSt7z/J+2/RXfUtuXFn2dst3GwfsIkN6wIQjIRT7WNbFCPA9YFaW/66978qGt/XN9j1+/PHHjfW57NtYv0VABERABERABEQgkQjUawGcNnO6N72RGek1DHDL6Y6ioyfbAWE48iv3OR9quauZ8MWOjVyypZWjLlcKB7vYRqj32wFHiLajxJrRoplvZhRhRAJ+b/Cg7TLrHY5x4Xg/O1zrNv+7y56sGAfZceW+Xex+/HHytpx39961cT3zQqFm88L02/ty8CjHTGXEqY9C0YpfMuKzeR7gcOxjM+URpz1yGI4eFaw3ZmTo3Sv/eJaeEKbw5KjG3pbeGzte7f3LCce5jCu8ntdxSjRvzmPek1y8NHh1wEsb6wWnQOLoz96AWTbNtu5UfI9y0rRdemz6q7ZlWmx6uLXlzDTx2efK/QiFvOtNWxVhfszc52Fvlu+K3nk7c7zMc8NpkDj2gGVjdvSfCIiACIiACIiACCQYgSoL4ATLR7nJ6du3LwYN+g7DfhqCESOGYeTw4Rg+fCiGDx2K4cOHY8SIEdF1VJmtPZ7Y29J5KJ3WUudMXodi5HCGGYYRw4bF5b30dSVMdLwsi1JMY3UnsTntOM1DMWKEXZmPURgxnM+CfR6GY9jIobHVCzvc1COvLlVf3plOm1a7HTGCz+iOVnv/8sIwX+Ud5zFexy2fA4bz4vHSULLP48PNeYbjaq+197XxVHSfyo7Hx1Od+yUsvTwMj+bD5ofb8vKya2kYMmSIKbNRo0Zh6NCh6NChg3G5pxCP/zhX7stZB0VABERABERABESghghU5qlcrwXwQw89hIceehAPPvAgHnigOx7o/gC6d+8eW++//35oFQPVAdUB1YFdrwN8l9511124++67zTu1c+fOpj9yvDW6hv6uKVoREAEREAEREAERqJBASgtgDshiR8KdOnWqGS2VI/zadXdGQNW1VR+5VuzETnUg+esAR5u2I0/bLccgiO8qUOFfJp0QAREQAREQAREQgRoiUGMCuLKIayg/uxQtB2lhg8zn85mtHbRF26oPuiN2Yqc6oDrAOsAB1vhuZd9pbjkIF62/8f3Od+mFrcAiIAIiIAIiIAIiUAsEquwCnQwCmPxKBv2pBZq6hQiIgAikCIH4dyutvhTCXOxgXCmCQdkUAREQAREQARFIMgL1WgDHN8S4bxtp6qOWZLVUyRUBEUhIAnyXcuH71e7zNy3CWkRABERABERABEQgEQlUWQAnYmYqSxMbaXZlWLuvbQkXsRAL1QHVgZ2pA/EjPVP8crXH4sVwZe9lnRcBERABERABERCB6iRQmadySghgNubiFzbOrLte/HHti4AIiIAI7BwBK3YZmv1+ubBvsMTvzvFTKBEQAREQAREQgZohIAFcAdeyoriCYDosAiIgAiJQDoH4d6jd59bul3OJDomACIiACIiACIhAjROoMQFcWcQ1njPdQAREQAREQAREQAREQAREQAREQAR2gUCVXaAlgHeBsoKKgAiIgAiIgAiIgAiIgAiIgAjUOQEJ4DovAiVABERABERABERABERABERABESgNghUWQDXRuJ0DxEQAREQAREQAREQAREQAREQARHYWQKVeSpLAO8sSYUTAREQAREQAREQAREQAREQARFIaAISwAldPEqcCIiACIiACIiACIiACIiACIhAdRGoMQFcWcTVlQHFIwIiIAIiIAIiIAIiIAIiIAIiIALVQaDKLtASwNWBX3GIgAiIgAiIgAiIgAiIgAiIgAjUFgEJ4NoirfuIgAiIgAiIgAiIgAiIgAiIgAjUKYEqC+A6TbVuLgIiIAIiIAIiIAIiIAIiIAIiIAJlCFTmqSwBXAaYfoqACIiACIiACIiACIiACIiACCQnAQng5Cw3pVoEREAEREAEREAEREAEREAERGAXCdSYAK4s4l1Mp4KLgAiIgAiIgAiIgAiIgAiIgAiIQI0SqLILtARwjZaLIhcBERABERABERABERABERABEahmAhLA1QxU0YmACIiACIiACIiACIiACIiACCQmgSoL4MTMjlIlAiIgAiIgAiIgAiIgAiIgAiKQqgQq81SWAE7VmqF8i4AIiIAIiIAIiIAIiIAIiEA9IyABXM8KVNkRAREQAREQAREQAREQAREQAREon0CNCeDKIi4/OToqAiIgAiIgAiIgAiIgAiIgAiIgAnVDoMou0BLAdVNguqsIiIAIiIAIiIAIiIAIiIAIiEDVCEgAV42brhIBERABERABERABERABERABEUgyAlUWwEmWTyVXBERABERABERABERABERABESgnhOozFM5aQWwC8CuQARAGIBjVh7nHrdmzw0BCESPeiVur43f8gLvtwPXxFByEy8u3odr6cU7VxIWrpcOEyruBtwtSVdcHNEIbFAvEbwP0x021/BXNJiJhenz1ugJG3EsDzYvJekqHT+jcczK43GXxxIWu5/ZsXniVosIiIAIiIAIiIAIiIAIiIAIJB6BeiuArTz05Ggx4OYDbtAIxhAcBOF4UtUJAk4W4N8IhH0oLCxCKBxCgS+AopAnMUMOUORzjG714g0ijABc/oh4OjEQjsCBDy78CEXCUaHsiUyeMYKZ2jDsAqEQEAl5J3ms2A8EQ0bO+q1Ud7zTId484qlWvwMEqOPNfYsBZMNBPrIDQEEkGswEDSMEP4IIIkQR6yU6ep2XhIAL+N2IxyCaD2/jwA0zMgDBMNz8ArPLdFFuMzmuE+F/5nhM+7pMWBAuPzTwYEwdJ16lV4pEQAREQAREQAREQAREQARSk0CNCeDKIq5p3NRvtOlSlgF5gJMNOJ6VNwAHfjieDTfsA5xNyF03HX0/fhddu96Jdu1vwQMPP44+Xw7GxsyAiSfoeLo1ROGIIoTh80Qi9Z4DBF0XYbcYLnwIOxSCDiJGJDqgHI5QNBoB7CB/3QYsnDodmzdlIBx0ULh2AxZPn4GsYh+yXS/NVkMybsfnN9dStBYzY8aYnQ8461AY2Ignen2IgSNnI0TdSm2KsEmfz4hgJhxMNBBwEA6GjHAlCT/TRTz8LuCjuKWo5Q1do7SLV67DimkzsDWvEJkhx+PpUrszQu9alwllvowA5geAgCd+eUyLCIiACIiACIiACIiACIiACCQRgSq7QNe1AKYuo64zAs8tBBxagCncvOM8Z5Sr40P2+tn4/J0eaH1ycxx5VCMccMCBaNToeFx82a345KsRyMgvRgguQmHajUPwIR9BWoCNSRSgwdRoUopeJ4iQm4/iUBYiCCPihhEMRuDQ8kulGAliye8T8X6PF7Fw8WpEHGDW8JF464mnsGDlBmQzfbSyui6Kin1eVQmF4QQYG0AB7inYLMDdAL+zFQ2bn42Hn+nriV9jOQ7D5+SjyNiAHYDG4kIKZ6bPs0f7QrQ4uwjGhDlxuCgqykckTNN3GGsnTsEHzzyHiWnzkesCPgrwYAiOSxa0akcNvdwxqQuQknfQHPOSr/9FQAREQAREQAREQAREQAREIBkIJLUApmA0Aphuzq6fqtKINk+sUr0FgXABPn69B44+7CAcduhhuO76m/Fg94dw07/b4+/7NUCzludj/Ix5Rky7LgVpEQLGAhzyNF/Ycz0OUNuGgXCIDtaFCLm5CBqLsAOXLswMTgt0JIAJ/b/HJc1Px/CfJ9Eoi58+/AD/atUaE9IW01aNoiBT7SBMdcwlaC42htYgFTAPO1S0W5Dr24gjjjsdz7zUzzPChumSTQftAAoQhp/CtCjiiWDXQcANIBAKIOJGjBt4yHVMV18DxnERiQTgUtmHg5jx4yBcf/Z5+PqHn5FrXaAjQcM0HGVZUolJlXZl7yODXKBLyGhPBERABERABERABERABEQgOQhUWQDXdfZogDSeuUwIXXpNh11PEBtZyQDhPGxd8wcuPecMND/hRLz6xnv4ZfRELPtjMUYOHYIez/TA//5tb3S+6zHkGWMsrZsF8Dl0gY72rTUexrT6UjiG4Tq0+gZRFCxECEH4/cUxoewyDRTA3/6I845tjbFj54DezcP79sFZTZtgyuyVRgAHHddcFwgFEQjQN5ku0PS1DsNxHOp4swWykJmzFk1OPh9PPPspggWOdy/XRWHQhwLjkEzTbQAIhOAEfYgghIhLN+ioSzP5hJkXB0V+nncQCfuBsB+zh/yANo2PwbfDJiKLXtJhz8WZ1nO6Y1sTMJ3J6ejtid+S/s91XQd0fxEQAREQAREQAREQAREQARGIJ1CZp3LSCuBYJksJNU8fGuFG62o4E0O+eg97/+3/8MgTL2FDZg6y83wI+4MozMtE+uZluPCyC3DGBTcgt8izGIf8W7F+yxrMXjAHaVPSsGzhEmzO2YwgigC3CLnbNmPZytXILfJh1dqVSJs5HYvmLEVhFgfiArZt2oBPnn8FJx1yDN5/+xvMn7cSvR66H82POAR9vhiKLUWeCzStuBGH1lmadIPIyViHZQumYeHcmfhj6VrkFdEFuRBZuZvRpMU5eOaF3sjamIk/Zs7EnLRZ2JixFTkR0yMXCPqBQBE2rFyOhQvmYMbMyZi3eB7WZmUZyzYFcPG2bVi4Yjlyg34sXrwQK+bNxHdvvIxTjmqIx1/ogyWZfoScQiz8YxoWr92IfK8bsHEjZ4/jUBkBTBs20WsRAREQAREQAREQAREQAREQgUQhUM8FcHQoZRqAPS9kI9OMaZj+yv51uL/DFTj0iGMxce56FDMMVVswAISL4Iaz8PNvo/DGB98jn4NIuUXYsnE2nn/1CZzU+kS0anYa2l1/G/r98JM3qnQwG2NGDcL9Dz6GbwYNw/3dH8DpbU7FhadfgFE/jDQDXg359nucd1xzHPa/++KYo07F1VfcihZHHYn99/xfHNXwFPw4aoZxiw6GggiawaZonS3GT99+ipuvOw8nn3g82t7YCQsXbzTW2pzCfBzb4gw89viL6P3WW7iwTSu0PL45evR4EVt9nlMyB//aumYJXnjqCZxzxulo1vw4XHX9NfjulzHGaRnhMH4ZNAh3PfwIvh4yDJ07d8KVZ52GS49rhIP+/GccfHhrvPn1SGTnbkC3rjegywNPYEU6+1WTSRjemNi0AHvO5UQoAZwoj7jSIQIiIAIiIAIiIAIiIAIiYAnUmACuLGKbgJrbUvx6goymSAoy9lA1g19RuNHNN2se2hy7Ly657jZsCTgoMG6+7P9KAUyBV4Dc3BysSs9HXhDwF2zBF32ewwktG6H1Ga1wessz0eiwE3B9+/9g1aYsuJECDP3+czQ+rgWuu7kLrrr2elxywfloetgRuOPmDli+dB2mTZiJm84+Hw323BcXnHM9nnjsdVzZ5kwc9Je9cMVVt+L3qUtR6IvAMX1zI3AjPsyZ+jvaXnE2TjvlaJx3bhs0adIMt9/xADZl5SMvEMHxzU7FuWdegLZXXIqbrrocxx/VACcceyIGDp/MwZ0RyM/C5++8hFNObIYzzzgLrVufjCMaNUD7ex7C4tWbzfDWAz/5BE1anIrrOt6JJscchxsuuQBdLj4bh/75L2hxxo3o/9scbMlYhiuvOBXnXfVvLN1QFBXAIQRsX2MJ4JqrzopZBERABERABERABERABESgxglU2QU6IQSwGZDJm5e2lACmiTJcgMi6sWiw7x54/JWPsMmbLAkhN4TsDSuxfNYkLEybjD/+WIQF67KwdlshirM34vrLz8ARjY7AR59+hn59v8DlF1+DQ48+E8N+mw2EfBgx6BsccGgTNDjhDDz5zEsYNGAAura9GscedDAGDxuPggIfvnnhVZx1aEN88OG3WLU+E28++jyaH9wA3w/+DZsLAghy0Cz2W3aKgUgunnvkXhy+/9/w2OMPYNCP36Ht1Vdh/38ehFGT05BeGMYpLU7H3/faB7fdfAt+/HYAet53Dw7Zd3/cdu8LZo7gnDWr0P6ys9H4mCZ4t8+n6NvnI1x++ZU4vGkb/PTLNDN613dffI79Dz4WDU84E1dcdT1+/PpL/PD2y2h1VAP0fG0A1hX4sC1rFZ5/7l5079EL67bZPtASwDX+FOoGIiACIiACIiACIiACIiACtUKgfghgO3OQsQDTMszBqHKRv+AHHLbXHni7/0hsBEBNF3L8GPjZuzjvpONw+dmtcHqb03DONbfgl6lzsWnFEtx4yfl47MmeSN+Wg8zNG9Dvq29w5AmX4OX3vgP8xfhtyCDsvV8TXHrDfViwdBPys7Ix+MPX0fLIQ9H7i6FmiqNf3+uNSxs2xqAh443b9VevfILTj2qOydPnoyCqfc3QzG4Osrf8gYvOOBXt2t6IOXMXYOOmzZg5ZTz23feveOaNt5Dpd3FC41PQ4MDGmDh2GrLSM5A+fxouaHUy2lzSCRwXa/PCebj+vFPwTK+XsDE7GzlbM/D1Z1+jwfEX4M3ePwJOCIMHfIO99m6Iq2/sjjHjZyI/cxt+/7wPzmt6Aj7++nczCnQ4nINVK2di9tL1KKBx3fg5ywW6Vp5E3UQEREAEREAEREAEREAERKDGCVRZANd4yiq9gfFzjuuXyhl8OVYxlVsIiGQja/YAHPznPfDhT+OwAUAW+wojgMH9PsYFLRvj/FaN0bJlU/zv/x2ELwb/jsL0bRjy5TdYvHQjCoKAEynC0CE/4cBjz8NTr30BRArw25CB+Ms/WuChZ79DMTsUB0NY/NsPuKBZY7z8dn8jgEd/0BtXHN0YQ0ZMMlP09nv9C5zR6CRMnTHX/GZ/ZTPqM9Zh5cJROHC/Q9Hvi5EIFAcRDoYRChag2923ov+PXyEzPw8nHHc+zj39JviLgnADIcC3Hl2vvxQnnHajcesu3rgWAz9+GYtWrTGCOC8zE0O+H4Ijjr0Qvd4bZKY8+rbvZ/jrPk3R4+X+KPTRDdzF1G+/wYVNm+PzAWORb3gXIxLJRWHYQQEHwSJix2PKfsDxo0CrD3ClFVQBREAEREAEREAEREAEREAEaplAZZ7KSSuAqSE5669rVBrFWRiR6GqEmpONjJkDcNCf98C7g8dhBWDEInsKb1g2F2OHfIkxQz9G375v4b/3b4wPvx0DNxBGYWYmNmzOxYat+Zg+dTzuve9+/M9+LfAChSRyMGxgXxxw1AV445Pp8EcAp6gI66eMwOUnN8Vzr3yJcAQY/XEfXNKoIYYMmwS/C3z5xhdo06gFpk2fjSLHaEoz8BWwGGnj+uKvex2OseM30MPaDK3sCxdi9YZFyM5dgazMjTipZVvcfMuLKKRKDYeArAV45q6b0OqsTsj0AW4gD3lZS7F5Ww7WZeRi1uRJeKT7o9jz7y3wep8R5pp+H32II4+5EB9+MwWFZjpfB2mDBuG8Jsfji/6/GjaOG4ATKjCO5cybNwgWDcFxHxagaZBq+RnW7URABERABERABERABERABHaSQL0WwNRoXI3g5Ty94NRBNFtyPt9s5C0YgSP23gOPffwdVnMALAaN+BHKz4A/axUKM2ZjytRR+J9DT0LfodOBQDaWpP2Mrnd3w0VXXYsb2rbF2edcjj8dcBaeevMHANkY9n1vNDzxX/h00BIzmjNCAayfMhyXnXQMXnrtKzPl7pjPPsWljRth2JApCEWAz9/si1MbN8eM6XPNNZ4FuABw5+OXgS9in/2bY/KcYnoqG/ftgMtJh4qB0HqEi7PQuNlVuPPBz2hsBsLFQOZMvHDnjTj97K7INdo/B3Nn/ITbbu+CCy+9Fldfcj7OOfNc7HlQa/T64Ccz6vXgz/qgccur8PnwhfBHjefT+g/ExcediC++Ho5cM6C2C9cJeoZfY6X2BLm3yxuRMRPhHfd29L8IiIAIiIAIiIAIiIAIiIAIJAaBGhPAlUVc09mnKOOIz5RlcAOAS1Ood1dPpOUikj4bxxz4F5zb6RGsBcCZjozKjHDwqSy44VVImzUa//XP5ug9eCqyN8/Hi4/diBatmqP1ueehfbtb0KXrgzig+fV49PVvAeRi2He90aTVNeg7dAmKmIBIACvH/IBLmzfBq2/1Q9AFxvb9DJcefTSGDZ5iXKI/f+sTnNrkBMycvsBMw+QJ4EIgsgDDv3wG+x7QDNOXhM24WJGwH0E3jEAoH07RRjjF+Tjq2IvxYM9+3gjXgWxgWxqeueVynHpaF2QFgczNf+DJh9uiVZs2OOeCy3FH+xvQuVNHHNr8Srzw/o+AvxCDP/0QDU++Ep+PXBSNJ4IpXw/AFc1b4quvf0QuvxkYli7CIY5OHRW5PGhO0PIrAezVMP0vAiIgAiIgAiIgAiIgAiKQjASq7AJd1wKY+oyevJ4A9tEXOeay65qjBUDeKlzUujn+3vIyTNrqesIvHAZClMK5gLscn/R9EXvs2wQfDZ6C+TOG4dhD9kGH27ti/Mw/sHLlYowa8ysanHkdnnqvHxDOxY/f9MExra9D3+GLo5bUANaPGYZrW56IV977yojsCX0+wWVHNMTgn6YZq/OXb32I0xs3xfRpi8w1np7MBwKLMH3o+9h73yPx64yNKKKodx24wQJsXL4Iq5cuQc62Ihzf7Hw89eJHKKR+j+QCOfPxescbcdrpdyDPAaaOHohjDtsHt93ZGb/PSMPaVQsxashgHHHilXj54yFAKBff9nkbx7e+Ft+PWRWdG9jBlK8H4pKmJ+Kbb76HLzqVFK3QbsibX5lC3RPrFMEUwD5EvKs91slY45VmERABERABERABERABERCBlCWQtAKYIrKUBdihCLbWSrrpFgKBrXjqvm7405Et8Fy/X431FRFO70P5XICsjGk47+ITsce+DfHBD79j9NBPcejf9sCQnyeigEGcfCxcNA37NmuNpz/qBzg+jBw0EI1aXoUvRv5h7u8W5mHjmBG4rmUL9Hj9IyN4p/b9DFc3bIIfhs80fWv7vfMezj7mGEybucSIXCOAI0zfamye+zP2/tvf0bvfUCNwiyIcoMqHh7vegVdf/gAFxQ5OaHYGHuvxgrnW9GTeMgevdboJrdp0NvEP6vsajjl4D/z0+6/IDofh+rIwZ9J4HHLcRej10WCTj28/fReNW1yB78esjgrgAGYO+BaXNm2Obwf8ZI65FN8u5ygG/BxHjI8FE2u40r08iIhcoFP2ZaGMi4AIiIAIiIAIiIAIiECyE6iyAK7rjFOX0fpLbeaNThz0pj9yedQPuEVAKAfTx/6Mgxs2wWkXXYlJkydj7epVSE/fhD8WzUHvj3vhkKMPwR6HNMV7A4ZieP93cPj/7YFfpi1GZhDIWT8fX3/4Av73iONwT68+gOvgxwH9ccyp/8JXw2eb/r4IFGPtb8Nw9UnN8OLbfYyQHP3+m7joyMPQ97vRyAMHwXoDpx11OEZPnI1MKyydABDORO6aOWjVrAk6tm+PRYvmIzdnG+ampeGgfx6CR59+E1sKgKYtzsaTz75sBqNyirYA2YvwfJdbcPq5nZFRBHzX5xU0PmgPjEqbiywAGasW4INePbHnAcfjmbe/AcKF+KHvJzi61Q3oN3ZN1BU8H7MHfoGLj26CPn0GI8+4c2dg3bpZSFuXgXTH+8BgKLueRTgCF1w9l2gjj+u6Guj+IiACIiACIiACIiACIiACIhAjUJmnctIKYOaQIthYU40MpvCl/67tD1wEN5ANX2EWbu/YHn/7294479yz8NxzPfFp38/w4MMP4siGR+DU88/Hfse3wUcDfsTUXwbg8H33QOeHX8CkBasx/Ku3cW7zw/FffzkYnR9/BwWFfgwe9COatLwI/YZOpVcwEAph1ZjhuKTZsej1Zh8jysd9/gHaHLIfnnnjE2QEgAHvv4PjD9gX7302wMxFHKAXdnGBcdsO+7aiW7trcOR+f0evpx/B0O8GoHPHLvjrPgfhp9GzsKkQOKblBXjk6ReNGzKCWcDWhXj89nZodea/URgGfhn4Kf651x64s+fL+GXOYvz0dR+ce9Jx+NM/GuLOR18BivIxsE9fHHpSW/SftCFqAd6GGd98iNMPORgPPfQ2coJAMH8hXurVFQ+99yXmF0b7TJuPCRy6GohE3aS9zw60snufH2K1TTsiIAIiIAIiIAIiIAIiIAIiUIcEUlgA+4BIkRkca9xvI3DTDdfisEMPxOGHH4qTT2mJlq1PxQ3t2uGzAQNx0rlXok+/gVi/ajbaXnUODm3YHFdeeyu63HwZune9Ec1OPg9HND0Hk6fPwrCRv2D/Bidh4LBJ3qjNoRAW/TYMZzVthBd7vWf6zC75fTjOaXoUjmjaGkPHpWHckB9x4lEH4biWZ2H0zIVgF1snHEK4OBdwCjFr3EhccnpLnNXiWFx89hloeFQjdOxyH9Zl+bG5ADjihDaeAHYixqqNzMV4qHM7nHDyZcjzAyvnT8U1l7XBYSeegnOvuwV3d26POzvchKatzkGz1udj6cwZ+Pazfti/6WX44rfFngCObEPGtF/QtnVLHHX0Gfh2+O/I2jgN1157Mk67qQsmZ4S8cHTqdqwF2I66TeFbYn+vw/qtW4uACIiACIiACIiACIiACIhAjECNCeDKIo6loAZ3SizAvAlFWlkrcABOsADFBdn45edhuKXdTWjatClanHQyrrzmWgwaPgKbc/NxT/enMeinEQgGc/DtwM9w6iln4tSTT8edXW/GxAkj0KvXuzjjzKsw5OffMHLseFx+fSf8/Pss0IuZFuDlU8bhvg7t8NUXAxEJAnnrFqNn925o3vIcDBg8BmsWL8T9XTvi+JNOxeBfJpiRodnX1o34gVAhggWZ+OKD13HFOW3QuvnxuO6athj563gzZ/CmPBfnXdUO7/Vt6TLsAAAgAElEQVT5yssj+w4XrMfbzz6Om9s/gAJabn3ZGDywD5q1aYNGJ56C++++E+N++Rk9X3wNrU8/D78PG4nfR43HVbc+gWFT13iDgbl5iKz9A68/2B2Nmp6B974YiOLsJeh2x5W4rFt3zMmJTnjkBD1DL/GWsgBLANdg1VbUIiACIiACIiACIiACIiACNUCgyi7QiS2ArSt0CG7EqFTk52Vh/rw5mDx5MqbPSMO8PxYjM7/AWDmXLVuHrOwc+Bw/tmanY+HMOZgzaSqWrFiIbXkZ2LwuHfPTFmFzdg425+Vh3rLVyMrjNEacBikCX3YG1vwxH5vXZ5jpg5xgHtYun49JE2dj67ZcBP2FWLp4HsZPnoGMnDxjO3XZn5ZqmelzAsjO3Igl89Iwc+I4LFu0BPkFRSZtBWEgbdEKrE3fBsdYYv1AMBvp61ZhwcJ1Zl7hgD8f+TnrMWnaJEyfMxerV69GcUEh0tPTMXXSZORkZmHb1gJMmrUR6QUB5Pk4YnY+kJuOLatXYNyM+ViZkQk3koklCyZi+qo12BCJOjhzwDAzIJjnbs5db65lCeAaeB4VpQiIgAiIgAiIgAiIgAiIQA0SqEcCmJSiVmBagt2QmfPXDQcQ9BXAdcII0+04HEY44iAQcVEYdlAccuCEXXNpwHUQ4oBPfh/cQAAhN4yiiB9uOIJIoR/FjotiTr/kAqEwdWsEbjAIJ+iDGw7BCbhwgg4i4WI4ER9CAa/vbDDkRzjiRzAcQSgCBB3HDCblmDmGOKhUBE6wmKZcOCE/3EjYeB2zl62fIzK79p4RL1/BPDOVE2d04mjNoRBTVYhwuBiBUAC+oGvSF/IVIBws5thdKCwGCoPe1FFFIR/AnAQLgECRsTRzCiZOl+QEcszAXdv42440ZrVu1AJMAeyJ4BqsmYpaBERABERABERABERABERABKqZQJUFcDWno0rRlXaBtiNiUQRbIUwzZsT0t3UiEc+CSp0Xds2USCEX8AUYxgWHdOZvM6xT2LPMhpwwikMcVCtsBG6QYtTM1QuEqUU5KpTjwOU9aCkNUvC6cNwwwnQdjlpOQ27EjODs8/sRCoXN7YIOjwEBRkSl6YSBcMCzCPP+0bRQexYFHa/HrevCYTgnACcQRJDBjWtyBOFwPpxQPhwn5PUxNlH6TB9o4qDwplj2UTC7TIMPCNCKHUAxHBQzNWE/EAmZ6ZgKWCKEQRVuBTAN3tHVG3ysSsWmi0RABERABERABERABERABESgRghU5qlc/wSwUcVWBDuIUCUaMRgx4pOUqTmp7QK0/lKwBmktplOytxhrrBuEY+bEpailIA2aa/L9fqMHw3RHZlxhWkMpRD3FGgmFEXYdRFwX3OdJit2wcXkOm3l2/UHG4fWxDbm01jqIcP5fWq250jXak+KeWOcIzFZ8Mp2cr5fpDntTGlMURxxaejnoVxjFxYyHF3AAK2PbNf13OYYWk+3AQThSbMSvYwRwGEwRRTVvS5FfSCs6byoBHK0V2oiACIiACIiACIiACIiACCQ6gXotgLeDb8Rv1BIc3XeNiZR6ksKRBz1tyC3FL4UixaQRjPZ6KktP5kZlZ4kKpFWY7r+UvQxON2Z7mfc7YqSr3bdhPbnM/+nezDhK7hBmHCZt1nJdcj8mLSZ+o6nhtd7NPWO3FxP7OlOoO4hwmGkGcimko2LaJMi7zqTJnIvAdUPwgyM+U/B6NwvBQZB39ZLrJcDLgMm7idqQ1H8iIAIiIAIiIAIiIAIiIAIikDgEakwAVxZxnSCwyqyibdlE2XAUd9w3is+KRx6gEKYYZQCrBj1/YIpIK0xtNJS+Rv6auKgb+ZvhvcU1dl97fYkAZjzeJfH3YLiSsPZedmvC22SZNFIA0y+bG5p5KdGZgmg89INm+OiFXlq8NAYQQpDhovFR3pvrbHJKXedZvL302pxpKwIiIAIiIAIiIAIiIAIiIAKJT6DKLtAJKYB3lbfpKxz1L6bIs2IxKgTppOxQXFLtRc97jsueMLViNKpe7dUxIRk2MtIKakZjBbGJbDsB7YlKnrPi17sPI+Q5u8YEM4OaiyjSQ94uf3N0rEjYxO8dZR6iAteEZ3yeFZpxUfzyn4nAJC2aBm7sGr0uCmJXSSu8CIiACIiACIiACIiACIiACNQ5gRQWwFF3Y3aKpQo0OpWCN9r31RymLGT/YGtcpWikpdUTptSERhea/0pkqwnPcbVMyLICmJF5i71++y3DbC+CeVV8WO8+DOu5TJtk8L+oAKbzM1NrzrucbsmLgEE867SXdQp1/tsucnszL7n6XwREQAREQAREQAREQAREQASSmkCVBXBi5JqKLn71UmV1m92WpDU+bFQA0zJq9KxnnaUYtIKYw17F+sIa72JaVaP9c2k9jhfAcX11zSjUURdpRm2FpSc8S1Jjj8cFibMKM/6yIjgWlRcJg3BALPYrjlqJTZxxApgDWnlWawpgzw3apsNakvnbXGdZxsAxbruWn+64o9oVAREQAREQAREQAREQAREQgTolUJmncgoLYIrLqGuwGSgrTgBHdTKtp8aCSkFoDKRxLsxRAeyVrndBTDd6ijomZm0Ye55bs1gXbCM8Pd1NUWpXis/yRLB3LdPkiXjb09fEay6hiKd490Z09voh05JNN2gKWi/WWDqi+Y3diyfMoNZefq212ISPnjORxCKI5kcbERABERABERABERABERABEahDAikggI351ijUeGtlaZ3mWTFLrMXWskoBHBWGxorKuXmjI0Nz+qLoGMolYo8jPjNmCk+jiL19a6m1N7UuyYzKiMSowowbbNqLg/1ubfqtO3JMhhrrq/cranWOCmtTn0wyvOvpmM202qSZ0Zwd75jfOHVTUlP8enmN/vLiZzxMAg+adHtzEDMu2pWD0QGyGMRkhf+Z1ea/Dmu3bi0CIiACIiACIiACIiACIiACcQRqTABXFnFcGmpwl8KSys0TmDsvgKMSkOLTrmZQKM/majWelclG+MXnIjZlEQ/y3tGQ9sLtfkcFePS8F59nvY0XwDY3Vo9ubwHmGYayItQKYE+6muMeCiNSKZsDdiAucorm1abYxM/E2BuWEcC0/HKArBD4YUAC2AOv/0VABERABERABERABERABJKVQJVdoBNDAFvFWXZbtjjKnudvSrqya+nrrJYsfdT+Yhxc4uOKHorFa3/b+9vfZa+zcVkpb2VufNw2rSVhbfpLpTPuVt5x77NA2XTyXFTSlty0TLo92U4Z7EnxWOrNPeLTETujHREQAREQAREQAREQAREQARFIWAJJLoB3h6tVivHbqsZn47DXl/1tj5fd7kw4G8Zu4+Mo71j8+bL7lYUv7zyPaREBERABERABERABERABERCB5CdQZQGc/FlXDkRABERABERABERABERABERABOoTgco8lSWA61NpKy8iIAIiIAIiIAIiIAIiIAIikMIEJIBTuPCVdREQAREQAREQAREQAREQARFIJQI1JoAriziVICuvIiACIiACIiACIiACIiACIiACiU+gyi7QEsCJX7hKoQiIgAiIgAiIgAiIgAiIgAiIQAkBCeASFtoTAREQAREQAREQAREQAREQARGoxwSqLIDrMRNlTQREQAREQAREQAREQAREQAREIAkJVOapLAGchIWqJIuACIiACIiACIiACIiACIiACGxPQAJ4eyY6IgIiIAIiIAIiIAIiIAIiIAIiUA8J1JgArizieshSWRIBERABERABERABERABERABEUhiAlV2gZYATuJSV9JFQAREQAREQAREQAREQAREIAUJSACnYKEryyIgAiIgAiIgAiIgAiIgAiKQigSqLIBTEZbyLAIiIAIiIAIiIAIiIAIiIAIikLgEKvNUlgBO3LJTykRABERABERABERABERABERABHaBgATwLsBSUBEQAREQAREQAREQAREQAREQgeQlUGMCuLKIkxeZUi4CIiACIiACIiACIiACIiACIlAfCVTZBVoCuD5WB+VJBERABERABERABERABERABOovAQng+lu2ypkIiIAIiIAIiIAIiIAIiIAIiEAcgSoL4Lg4tCsCIiACIiACIiACIiACIiACIiACdU6gMk9lCeA6LyIlQAREQAREQAREQAREQAREQAREoDoISABXB0XFIQIiIAIiIAIiIAIiIAIiIAIikPAEakwAVxZxwpNRAkVABERABERABERABERABERABFKKQJVdoJNBALuuW6owQ6EQwuEweLzsuVIB9UMERCBGIBKJmOeGB/j8aEkMAvYdFv8+s+VjzyVGSpWK+kjA1jG+H+y+4zj1MavKkwiIgAiIQD0jkBIC2P5R5tb+oa5n5ajsiEC1E+CzEr/yBvyIxEXPUbXj3uUIKTy4xL/XWC5WBO9yhLpABHaBgH0H2C0vZV1kvQwGg7sQk4KKgAiIgAiIQO0SqLIArt1k7t7d2CC0jUTbOLS/+cdbqxioDmxfB/jUWZFl+fC54aLnZ3tellFtbW3ZsCxsebBsiouLTRnVVjp0n7qvC3VRBqxk/HvKe7Mu2n3+tu8JUxH1nwiIgAiIgAjUMoHKPJXrtQDmH+X4hgHZ2z/O3GoRARHYMYGyIsuG1vNjSdTd1pYBt3ZlauxHvrpLme6cKgTiPUJsvYuvi6nCQfkUAREQARFILAIpLYDj/xDzj7P9A+3z+Uwp2fPaljSgxUIsbB3gQ2I/ItGiY58fnrcWRxtW27qpN7ZMWE52ZbnxuMqkbsokVbjbemb+mMZ5hdiPZva4tiIgAiIgAiJQ2wRqTABXFnFtZ7S8+7EhYhuItlGyadMmLFmyBKtXr8a6deu0ioHqQAV1YM2aNdi4cSNWrFiBtWvXmpXH9OwkxnuDZcKy2LBhgykbvs/4e/ny5WA56f2WGOVUX8uB9c++D/Lz882fYP6dlftzea0RHRMBERABEUgkAlV2gU4GAcwv0fF/jCmGn3/+eTz77LN47LHH8MQTT2gVA9WBCurA448/jh49eqBdu3a455578NRTT4HHuD799NPiVgG32nqvsDyefPJJUy7cZ1nx3ldeeaU5Xlvp0H1S8+8I/4b27NnTrGPHjo19bGYDJ/7vbiI1eJQWERABERABESCBei2A+TXaLhS//KN83XXX4YMPPsCnn36K3r17axUD1YEK6gCfET4rbdu2xf33348PP/zQsPrkk0/Qp08fcauAW229V1gGLAuWy8cff2zK5KOPPkLr1q3BbW2lQ/dJzb8jrHvvvvsu7r33Xvz000/G5T7+763d11YEREAEREAEEo1AlQVwomWkovRYEUxrMPf//e9/Iz09HZmZmdi6datWMVAdqKAO8BnZsmWLsfCwgZuRkWFY6dlJjPeGLQ9u7T7fbddff33st95xiVFW9bUcNm/ejHfeeQc//PCD+RNs/97abUV/l3VcBERABERABGqSQGWeyikjgGn95R/lW265pSZ5K24RqDcEbCP2tddew4QJE0rly54rdVA/apVAeWXAD33t27ev1XToZqlJwNY/eop8//33BoI9lppElGsREAEREIFEISABHHWDlgBOlCqpdCQLAduYffXVVzF+/PhSLo72XLLkpT6ms7wykACujyWdmHmy9U8CODHLR6kSAREQgVQmUGMCuLKIEwW6/SMtAZwoJaJ0JAsBPjNcKIDHjRtXamAb+1wlS17qYzrLKwMJ4PpY0omZJ1v/JIATs3yUKhEQAREQgYoJVNkFWgK4Yqg6IwL1gYBt4L7yyivgKK8UV1x43J6rD/lM1jyUVwYSwMlamsmXblv/JICTr+yUYhEQARFIdQISwKleA5R/EaiAgG3glhXADG7PVXCpDtcCgfLKQAK4FsDrFoaArX8SwKoQIiACIiACyUagygI4WTJq/0jLBTpZSkzpTDQC5QngREtjKqbHvtvi8y4BHE9D+zVJwNY/CeCapKy4RUAEREAEqkKgMk9lCeCqUNU1IpBCBNgHON4FOoWyntBZtQIkPpESwPE0tF+TBGz9kwCuScqKWwREQAREoCoEJIA1CnRV6o2uEYEYAWsBtoNi8YRt/MYCaSchCFAAa6q3hCiKep8I+w6QAK73Ra0MioAIiEDSEagxAVxZxIlCyv6Rlgt0opSI0pFsBCSAk6fEJICTp6ySPaX2b6sEcLKXpNIvAiIgAqlHoMou0BLAqVdZlOPUJCABnDzlLgGcPGWV7CmVAE72ElT6RUAERCB1CUgAp27ZK+cisFMEJIB3ClNCBJIATohiSIlESACnRDErkyIgAiJQLwlUWQAnCw37R1ou0MlSYkpnohGQAE60Eqk4PRLAFbPRmeolYP+2ygW6erkqNhEQAREQgd0nUJmnsgTw7jNWDCJQrwlIACdP8UoAJ09ZJXtKJYCTvQSVfhEQARGovwQkgDUKdP2t3cpZrRCQAK4VzNVyEwngasGoSHaCgATwTkBSEBEQAREQgTohUGMCuLKI6yS35dzU/pGWC3Q5cHRIBHaCgATwTkBKkCASwAlSECmQDPu3VS7QKVDYyqIIiIAI1DMCVXaBlgCuZzVB2RGBCghIAFcAJgEPSwAnYKHU0yRJANfTglW2REAERCAFCEgAp0AhK4sisDsEJIB3h17tXisBXLu8U/luEsCpXPrKuwiIgAgkN4EqC+Bkybb9Iy0X6GQpMaUz0QhIACdaiVScHgngitnoTPUSsH9b5QJdvVwVmwiIgAiIwO4TqMxTWQJ49xkrBhGo1wQkgJOneCWAk6eskj2lEsDJXoJKvwiIgAjUXwISwBoFuv7WbuWsVghIANcK5mq5iQRwtWBUJDtBQAJ4JyApiAiIgAiIQJ0QqDEBXFnEdZLbcm5q/0jLBbocODokAjtBQAJ4JyAlSBAJ4AQpiBRIhv3bKhfoFChsZVEEREAE6hmBKrtASwDXs5qg7IhABQQkgCsAk4CHJYATsFDqaZIkgOtpwSpbIiACIpACBCSAU6CQlUUR2B0CEsC7Q692r5UArl3eqXw3CeBULn3lXQREQASSm0CVBXCyZNv+kZYLdO2XGBvjXO0SDAbNri0Te5xblg+XcDhc6pr4MNqvGwLJLIBtvWKds/UuFArVDchauKsEcAlk+863daDkjLdn64Pd8mj8+6pseP0uTcBykwt0aS76JQIiIAIiUPcEKvNUlgCu+zKqtylgA8k2kphJ27ikyC3vHI/ZRmv8dfUWUJJkLFkFsK1PVgBxy7pnfycJ/l1KpgRwCS77DmF5c+UHOH78sO8hhrTvIu4zPFce01I5ActXArhyVgohAiIgAiJQuwQkgDUKdO3WuLi72YYkG0rW6sbGJxujtrFpg/N3vDCxjSt7Xtu6I5DMApjUbF3idkdeCHVHuPruLAFcwpJlzTK3q333xL9nuG9/2/eV3ZbEpL3yCNjnSgK4PDo6JgIiIAIiUJcEakwAVxZxXWY6/t72jzQbOdy/5ZZb4k9rvwYJ2IYlb2EFcFkBwkapLSNubTnVYLIU9S4SSFYBzGyyfnGxoob1qz7XMQngksodX84sf/ue4XFysnXCvptsXWE4e64kNu2VJWB5SgCXJaPfIiACIiACiU6gyi7QEsCJXrR1nz42KOMblRs2bMCqVauwfv16rF27FuvWrUNhYaFpmFphbK02dZ96pcASSFYBzLq1cuVKbN682dS3NWvWYMuWLcYKbOulzWN92TJf+shXUpr2vULRm5OTY94/fO/wXbR69WpkZGSY+mBFrxV1VhSXxKS9sgQsKwngsmT0WwREQAREINEJSAAnegklcfrYQOLKRvnWrVvRvn17XHXVVbj00ktx+eWX45prrkHv3r3NOTZQudit3+9P4pzXr6QnqwB+4403cPXVV5uV9Y317r777sPcuXNj1sD6VVKexVsCuKRU4y25n332Gf71r3+ZlXWBdeP+++9HWlqaeUfx3cP3FUVzff1AUkJm9/ckgHefoWIQAREQARGoGwJVFsB1k9xdv6v9I20bN2oc7jrDql7BxqflTivc3nvvjbPPPhtXXnklrr/+elx88cVGFI8cOdLcIhAIxFyl4xuuVb2/rqseAskqgClwGjdubAQP6xxFMOvciy++aDwPqodOYsUiC3BJeZCFff/w78Dtt9+Oww47zNQH1g3WiYsuugjPPfecsQTb8PJCKWG4oz37t1UW4B1R0jkREAEREIG6IFCZp7IEcF2USorc0zY+2bCkq+Gee+6JH3/8EQsWLMC8efMwZswYI0q6du1qLC7xgtk2rlIEVUJnM1kFMAUvP3jNnz8fs2fPNnWuR48eOPHEE7F8+fKEZl7VxEkAl5AjC75HuNKl+eabb0bbtm0xa9YsLFy40NSHJ598Eq1btzZeAfZ9xS0/xmnZMQH7jpYA3jEnnRUBERABEah9AhLAGgW69mtd9I5sgHKhOzP7Xv7lL3/BokWLzAAzbGT6fD5jjWvRooXpn8dwtsEan2gesxZhG6dtfMWH037NEEhmAfzAAw8YMWPFzeLFi3HIIYdg8ODBBlZ8fbN1iluGT8ZFArik1FiO9n3B8qTXCT+22f69PM+PI02aNEH//v3NO8aG5/vG1gfbj5gx2/eQPVdyt9TbswwkgFOv7JVjERABEUh0AjUmgCuLOFHA2D/StgEsF+jaKxnLnI1KWoD/+te/GsuLFRcsm19++cUIEg6KZRufTCHFMMPZY7bRahujtlxrLzepe6dkFcB0b33ooYdMXWLpsc6w/jRo0ADvvfeeOW7rly1dWv5svbXHkmnL/Ogd55UYWcSX76233oq77rorNvAeQ7G8mzVrhldffdXs2/eMLXPWF3uMcdl3l30P2XCpuLXvYAngVCx95VkEREAEkptAlV2gJYCTu+BrK/W08nLZuHEj/vu//9sIYHtvNihHjRqFAw44wIzOygYVj3FrLTDW4mK39ryNQ9uaJ5CsAviKK64wAjgvLy8mhChmjjzySHz00UfmGAWNrVskyfO2HtY82eq/A58PCWCPa/yHDArdm266Cd26dUN+fn7MusuyPvnkk40nSlFRUSmBa+sBt1x4nvuMl5xTfbFcJIBTvSYo/yIgAiKQfAQkgJOvzJImxWwg2dGcMzMzzSBY8X0v2RB9+umncdxxxyErK8vki41LimbbuOJvLlak2AaoPZ80MJI4ocksgB999NHYNDcUt+wLvM8++2D48OExQUMxYy16rFesa7beJVuxSQCXlJh9V/AIufz73/82FmBb1jw+ffp0HH744cYF2lp6bXjbD5h1gXXCvoP4WwLY86ggKwlgUtAiAiIgAiKQTASqLICTJZNWKLHRwn1ZR2qv5GwDlA1H9gHea6+9wKlI6D0wadIkDBw4EJdccomxyjCMbVRyn41UukVbCzLP2bKM36+93KTunZJZALdr1w5jx47FuHHjjLv9E088gebNm5v5geP7nHNQJIaZOnWqmZ86XiQlU8nz2dA7zisxsoh/V3AaNk6DxPowYcIEsz788MM46aSTzIBYDMuFH+Y4UBbfUewjnJ2dHRO/Nj77LkqmulHdabUMJICrm6ziEwEREAER2F0ClXkqSwDvLmFdXyEBClkrgtPT0/GnP/3JNDZPPfVUtGrVyrgeskE6evRoEwfD24VztX7yySfg9ElcGI9tfCardc7mLdm2ySqAOdXNEUccgZYtW5r1tNNOM/Xv+eefj3kZ0OrHgdk4P/App5yCs846y8xNTRGUjAufEQlgr+SsO7t9X3Tq1An7778/WA9Y1lz5Hnr22WfNIHxW0PF9xAGz2rRpg8suuww//fTTdh/fbNhkrCPVlWbLQAK4uogqHhEQAREQgeoiIAGsUaCrqy7tcjzWosILrQWYboj/+c9/jOC49957zWi8BQUFMTdVhqXV9/PPP0eHDh1M32B7YyuAbcPLHte2ZgkkqwDmxxWKHA581L17d9MfmNMgrVixIvZBhZZejhRNscx62aVLF9xwww2mb3rNUq2Z2CWAS7ha4UtXZnJh2Z5wwgmmPvCDB8ub4nfp0qWxj2sbNmzAPffcg2uvvdaEO/fcc9GxY0djFY5//9i4S+6Wenv2PSwBnHplrxyLgAiIQKITqDEBXFnEiQLG/pFmg4X7so7UXslY9rTE0AL8t7/9zbgf0rXZrrbvr+1/R8sb3RPprnjppZeCDVIujMvGx99sjGqpHQLJLIDvuOMOrFmzxqzr1683g7HFu9XTw+Dggw/Gyy+/bNyi2Uf9yiuvxP333187cKv5LhLAJUD5vrBdK7jPj2+33XYbVq9eHXv/rFu3LvbxjWHo+kyR/NVXX5lwb7/9Ng466CBw+iyet39HuJ/qi2UgAZzqNUH5FwEREIHkI1BlF2gJ4OQr7LpIMRvkbDRu27YNe+65p2lIMh1sPHG1QtZu2eeOljuODH3hhRdi69atsXC2wcXrZYGpvdJMVgFM91VadymCWF9snbH9e/l7yJAhZlRo1jvrsv/mm2+afsK2jtYe6d2/kwRwaYYsY/tuadu2Le6+++7Y4GcMybpg6wV/U/jyAwitwlwolvfdd18MHTrUxBMf1gRI4f/s+1gCOIUrgbIuAiIgAklKQAI4SQsuWZJtG4y0tHEeYPbttQ0ne46/7f6qVauMuypdD88555yYAOZ5ex3zHr+fLCySNZ3JKoApZDgPcHFxsREv1ssgvq/5gAEDjMuznSqJYunHH380I5azjiVbPZMALnnKWHYUuLa8aQFmtwtOZ8S6wHeK/Rhir/r+++/x1ltvxfqIc/q2P//5z8ZzJf4dZOuSvS4Vt/bZkABOxdJXnkVABEQguQlUWQAnS7btH2nbeJELdO2VnLW88I50ZaYLNF0MWSZ25Tkbjsc4Mi/dDV999VUzWI0dBKtsqm25lj2u39VPIFkF8MUXX2wEMPuY8/nnysUKIta7OXPmmMHWKJJZp3iuT58+pq7G19Hqp1ozMUoAl+bK/r/2XXHVVVfh9ttvNwKYdYGsbJ2wgpbu8jIsH/4AACAASURBVBwRnPWB7573338f//jHP8xAaRTLDGfFc+k7pd4vy1UCOPXKXjkWAREQgUQnUJmnsgRwopdgEqcvvnHJPr8UwDNmzDA5so0n/rD7DM+VIqRv375mACNaYOIXGzb+mPZrlkCyCmB6ENACzDmo4xcrgFnXODgb3VztRxi63FM4X3TRRaU+0sRfn8j7EsClS8cKW35Yu+aaa9C5c2fTHYOh7LuEWztfOcNzn3WCU2g1btwY1113nZmn3Apm1htbX0rfLbV+WX4SwKlV7sqtCIiACCQDAQlgjQJdZ/WUDUUu3Obm5hpX05UrV8aOsQFlG5Lc58qw3H788cdGAG/atCmWfns+dkA7tUIgWQXwc889h379+oEWYC62btk6x2PWqsd9Wv6Y1wYNGphRyG2dNBcnyX/Mm7xcSgqLPFiOtAS/8847oFjjQHs8xoXnWS9snbADpFEAkyP7kXPLrhvW+svrrLAuuVPq7VmGEsCpV/bKsQiIgAgkOoEaE8CVRZwoYOwfadv4VeOw9kqGzO3CBua8efOMdYUWOFsu8dY4G5bHevfubebojHeB5jX2OhtW25onkKwCmKM+c/RxK25s/bHvAtYz7rNPKAdpo9s9xS/ngLVTJSVbfWNe9Y4reSZs+bGcOeIzP6jZ+sCtrQv2CtsnuLCw0HwQ4Yj0tBw/8cQT5jp7La9L9cWylQBO9Zqg/IuACIhA8hGosgu0BHDyFXZtp9gKDlpLaIFho5GrbWQyPTaMbUzxGMOwUdWqVSvTYK3tdOt+pQkkqwBmLihyWf/KChbWN4oZbtk/ndMenXTSScZL4ddffzX11dbN0jQS+xfzJAHslVH8O4X79v1jS9CKWf62H+LsnMEMz32u7733Hpo2bRobGIvxyAJc4kIuAWxrlLYiIAIiIALJQkACOFlKKgnTaUUHG5pcKXzjG6K2gVo2HLNKC/App5xi5m214eIRlHcs/rz2q49AMgtgK3pYX7jyt607dv/dd99Fo0aNTF/P0aNHx1ym7TXVR7LmY5IALmEcX372HWPLnqG4b99Nti5wAL4lS5bEzlHo0gq81157mXrB8Pa6kjul5p5lKQGcmuWvXIuACIhAMhOosgBOlkzbP9K2gSPrSO2VnGVv78jGo114jqttUPI492lx4fLJJ5+gRYsWoBurtc7wuCwvBk+t/pfMArgsKFvveJz7OTk5OPnkk3HFFVcgLS0NnA7J1suy1ybDbz5DesdtX1Is07IL/yZYN3h7/vnnn0fPnj1jYpc8R40aZQbwy8rKMnWD8djwZeNMpd+WgQRwKpW68ioCIiACyUGgMk9lCeDkKMd6mUo2oOLFLX+zwcmFU9Gceuqppm8mw1jhay058dfVSzgJlKn6JIDjsbKu8QXZsGFDDB061NQxWwdtPYsPnwz7EsA7X0osa64sa1ve7OtLV/j58+fH3k3du3dH69atY27xfBfxulRfLAMJ4FSvCcq/CIiACCQeAQlgjQKdeLUymqL4hqcVvjzFfbqlHn/88eC0NGxo2WlKeJ6/JYBrr1jrqwBm/Xv66aeNAGa/38mTJ5t1zJgxmDhxYu0BrsY7SQDvPEy+R8iLK/e5jhw5Es2b/z975wFfRdGucb6rX9F7P3sBrPRO6KFKR0EQUKQjCtKkI70IWCiKWJBqoypKBwVBAem9QyihB0hISDs5vT3398zunBwCCEQSUt7N72R3Z2en/Gd2d56dd2ZLYOTIkdi4caPar1mzppodnPcc1pngOQxuPbas55O8uIgAznplKzkSAkJACGR2AmkmgG8WcEYBpx/SbLhwW8wDM0rJGJNd6dSwcanLimKXjSr2utAEmktwI5X+tF99vqzTjkBWFcAk1r59e/z3v/9FxYoVERoaqqwOWO8qV66cdkDTMGQRwLcHN7g3l/cUzjo/YMAA9R1ofke6TJkyaNu2LU6fPq1eutEPnyXyAi7ZDFwE8O3VOfEtBISAEBACd59Aqk2gRQDf/cLL7CnQLyWYj2BRy0b8li1bMHHiRPX9YJ1P3fjU/rW7rNOWQFYVwKx/CxYsQP/+/dGtWzf07NlTzQb9zjvvoHv37mkLNY1CFwF862BZ/vxx4b2FC78DvG3bNnz44YdgPaD5M83j6Y9s9RwF+jx1Ujb9p5mJAM6mFUCyLQSEgBDIxAREAGfiwsvsSQ8WvTovulHFyYgiIyNVozO4samPB7vpc2WdNgSyqgBmXWI94/dh2cPH36lTp3DmzBn1SxuaaRuqCOBb56tnpecZ2gKF9xV+FzoiIkLVB1qgcPIrLqwvei6CW48l6/rU92IRwFm3jCVnQkAICIGsSiDVAjizANEPaTZsuC0m0Bmv5HQZcc0GPJdgt2CxS3f9y3g5yZopyqoCmKXF+qbrF+uVNm3V9TCzlagI4FsvMZa7Lmdus/dXL7pOBNcPuun7kj5P+8+Oa81CBHB2LH3JsxAQAkIgYxO4maWyCOCMXX7ZInW6scnMBotb3cikW3DPixYp2QJOBshkVhXArF+sW3qtx4PSLbhOZoAiuOUkMC/yku+WcV01uR7vK8H3HNYBLXr1fUlPgCX3oOSXlCKAb72+iU8hIASEgBBIHwIigGUW6PSpaX8jFjYur7cEuwcLkuDt650nbneWQFYVwLp+aZETLH7uLMH0C00E8O2x1mWuzwq+t+j6wbXe1v71vj4vO641AxHA2bH0Jc9CQAgIgYxNIM0E8M0CzihY9ENaN3KldySjlIykI7MQyKoCOLPwv510igC+HVri9+8Q0M9WEcB/h6KcKwSEgBAQAneDQKpNoEUA343ikjiFQPoTEAGc/sxTG6MI4NSSk/Nul4AI4NslJv6FgBAQAkIgoxAQAZxRSkLSIQQyKAERwBm0YK6TLBHA14EiTmlCQARwmmCVQIWAEBACQiAdCKRaAKdD2u5IFPohLSbQdwSnBJINCYgAzjyFLgI485RVZk+pfraKCXRmL0lJvxAQAkIg6xG4maWyCOCsV+aSIyFwRwmIAL6jONM0MBHAaYpXAg8iIAI4CIZsCgEhIASEQIYiIAJYZoHOUBVSEpP5CIgAzjxlJgI485RVZk+pCODMXoKSfiEgBIRA1iWQZgL4ZgFnFKT6IS0m0BmlRCQdmY2ACODMU2IigDNPWWX2lOpnq5hAZ/aSlPQLASEgBLIfgVSbQIsAzn6VRXKcPQmIAM485S4COPOUVWZPqQjgzF6Ckn4hIASEQPYlIAI4+5a95FwI3BIBEcC3hClDeBIBnCGKIVskQgRwtihmyaQQEAJCIEsSSLUAziw09ENaTKAzS4lJOjMaARHAGa1EbpweEcA3ZiNH7iwB/WwVE+g7y1VCEwJCQAgIgb9P4GaWyiKA/z5jCUEIZGkCIoAzT/GKAM48ZZXZUyoCOLOXoKRfCAgBIZB1CYgAllmgs27tlpylCwERwOmC+Y5EIgL4jmCUQG6BgAjgW4AkXoSAEBACQuCuEEgzAXyzgO9Kbq8TqX5Iiwn0deCIkxC4BQIigG8BUgbxIgI4gxRENkiGfraKCXQ2KGzJohAQAkIgixFItQm0COAsVhMkO0LgBgREAN8ATAZ0FgGcAQsliyZJBHAWLVjJlhAQAkIgGxAQAZwNClmyKAT+DgERwH+HXvqeKwI4fXln59hEAGfn0pe8CwEhIAQyN4FUC+DMkG39gOba4XCoJLdu3Ro0h5ZFCAiBvyZAMcVlwoQJoMVH8PUk19Bfs0vPoywXXTYssxYtWqRn9BJXNiWghxVNmTIFP/30k6Kg3bIpEsm2EBACQkAIZBACN7NUzhYCmGXhcrlUkbRq1Qq6YZ9BykiSIQQyJAEtcrUAZiJ57QQLrgyZ8GyYKC2AWWYigLNhBbgLWdb3h6+//ho//PAD3G63uj/QXZ6xd6FAJEohIASEgBAIEMjWApgUdMOQaz6g27RpA5vNFgAkG0JACNyYABuy48aNw7p165QnXkNcdOP3xmfKkbQmEHxv09sejwdvvfWWuteldfwSfvYmwDrH38yZM1UPMO8N2k3uD9m7bkjuhYAQEAJ3m0CaCeCbBXy3M67j54NYNw7tdjt69+6NnTt34tChQ9i7d6/8hIHUgRvUgT179oC//v37Y9asWTh48KC6dvbv349du3YJtxtwS6/7Cstm37592L17t/odOHAAO3bsQLt27dQ6vdIh8WTP5wjr27Zt2/DBBx9g/vz5geds8DNXP4dlLQSEgBAQAkIgIxFItQl0ZhDA2lxTA+f+V199hZEjR6Jfv34YPHiw/ISB1IEb1IEBAwZg1KhR4Lj57t27Y9iwYUoMDxw4EEOHDhVuN+CWnveVIUOGYNCgQerHsmLcjRs3VmWVnumQuLLfs2T48OHgvYAWBxTAehHzZ01C1kJACAgBIZBRCWRpAax7fvlA1mOAw8LCMGfOHPkJA6kDN6kD7PVdsGCBatzOnTtX8Zo3b54yeeRarqO7ex/RZcBy4o8TEc2ePVutOSZTyufulk9W58+6puvg4cOHA20cmuHLIgSEgBAQAkIgIxNItQDOyJnSaQser6jfStMtMjISCQkJiI2NlZ8wkDpwgzpw5coV8BcfH4+YmJjANt24L9fP3b1/xMXFqTLQ5cR1dHQ0kpKSVFlJ+dzd8snq/FnfdB45vIgvnPmcFQGsWyCyFgJCQAgIgbtF4GaWyllaAPNhrHuBdQHQjWOU9DEel58wkDpwbR3gNaPH85EPt/VLJeF1La/0ZsJ7WPCi72n85Ft6p0Xiu/v14W6VAetgyriD66VsCwEhIASEgBBIbwLZWgATNh/MwYveZ2NeFiEgBG6dAK+dlKLr1s8Wn3eagL6X6XD1vvTAaSKyFgJCQAgIASEgBLIjgTQTwDcLODvCljwLASEgBISAEBACQkAICAEhIASEQMYlkGoTaBHAGbdQJWVCQAgIASEgBISAEBACQkAICAEhcC0BEcDXMhEXISAEhIAQEAJCQAgIASEgBISAEMiCBFItgLMgC8mSEBACQkAICAEhIASEgBAQAkJACGRiAjezVBYBnIkLV5IuBISAEBACQkAICAEhIASEgBAQAskERAAns5AtISAEhIAQEAJCQAgIASEgBISAEMjCBNJMAN8s4CzMVLImBISAEBACQkAICAEhIASEgBAQApmQQKpNoDOTANbfx9TrlN8A1vvyjdNMWIMlyX+bQPB1oa8BuultXh/aDyPT21zr7WA/we5/O3ESwA0JBH/vV5cDPbvd7sA5uiyCjwdvBzzKhhD4CwK8F+h643K5lE/uB7vTUfvRa7qxnup9rvX2X0Qnh4SAEBACQkAIpCmBLC2A+aBlYzD4gRv8MCbZ4AfyjRqUaVoCErgQuIsEWP8pXu12u1rra4ZJ0i+GtJsWxCmvE7prAUy/XPT6LmYty0dN7hQjwSKE9ztdTloIB98DpVyyfLW4YxnUdYVrfS/gta/rG931j5HSnf64pj8tlHV91OEF3z/uWGIlICEgBISAEBACt0Eg1QL4NuK4q16DH7Zs5PPHB7FuHAY/nPU2E6wf+Hc18RK5EEhDArw2dANWiyTu8zpI2Vilm/bD87httVqVPy1+mVR9Denz0zD5ErTZ20vWNptN8SB/lo8uLzpynz8uKe97ylH+CYHrENDPQH1N04u+BzidTvUspZu+/umPdZHPWB7njyJY10ddB/X6OlGKkxAQAkJACAiBO0LgZpbKWV4A86HMB/Tx48cxYcIEjBgxAp9++ilOnDihAOuHu36Ia+rSgNckZJ1VCegGLhusXFjn9XWwbNkybNy4MdCbw2NJSUlYsWKFuoaGDh2K5cuXIzY2NoCH15K+nvQ6cFA27jiBYN4fffRRQGxQYLAcT548qe55LKvJkycjLi4uUD667O94oiTALEOA1zzrmH5pwv3Tp09j2rRpGDx4MCZOnIjDhw+r+8bWrVsxevRoDB8+HAMHDlTHuf/hhx+qehh8bxEBnGWqiGRECAgBIZBhCWR7AcwHLxv4fBDXrl0bNWvWRJUqVZQI1r3B9MMfF/2gzrAlKgkTAneIgG7YalNFBsv6Hx8fj2bNmmH8+PEqJjaC6b5582a0adMGFStWRIUKFdC+fXvwBsOFjVr+gq8jdUD+pRkB/bLi1KlTyJ07txIrLCuWA8t2xowZ6l7H8qpbty6WLl2q0kI/sgiBWyHAeqRflly+fBlfffUV6tSpg3Llyqk17xEWi0W9DGMdCw0NVfeGypUro2DBgsiZMyfWrVsXiErfSwIOsiEEhIAQEAJCIA0IpJkAvlnAaZCX2w6SDUE+vA8ePIhixYopEfzbb7/hgw8+QMmSJZU7A9UPeG7zAR28f9uRyglCIJMQ0EKI9Z3XCpfo6GgsWLAAzz//vOo9pBkjj1Mkd+rUCS+//DIWLlyIRYsWoVGjRqrHJzExUZk7avGrw80kGDJtMlku586dUz3y99xzT8AMmuXA3t7y5curY+zN79WrF5o2barKWe5vmbbI0zXhwc9CCuG1a9fipZdewqhRo/DLL79gzJgxaNiwIVi/Ll26pIQu3X/99VesWbNG3S/4nN2xY4e6hzA8fY+QOpiuRSmRCQEhIASEQAoCqTaBzgwCWD9w2RNSuHBhHDp0SD2IabZVoEABTJ06VeHQjX8+nPUvBSfZFQJZjgDrvb5G2MCNiorCl19+iXr16uE///mP2qYfXhM0faSgGjRokBr7S0HMF0ns9eExhqOX4G3tJus7T4A98jRFLVKkCCiAHQ5H4OXdrl27cP/992Pfvn1K9PKFxeOPPw724nGRMrrz5ZHVQgx+FvJFGM3oS5QogW3btql7wpEjR9RLMNZB1ifeKyhs+aN1VZcuXdQvIiJC+ac7w5T6l9VqiuRHCAgBIZD5CGRpAczi4AO3ZcuW6m00G4hcuG7Xrp0y4eS+bgxqIRzspk6Qf0IgCxLQjVVmjdfJgQMH0KpVKyWo/vWvfykBrI+tX78e1atXx59//hmYCIduzz77bMCSQl9HwQ3nLIgtw2Rp5syZCAkJUWXA8uIYbc1+9erV+N///V9lzs5y2b9/P+677z5VxsyALqsMkxlJSIYkoJ+JfOFFoUsrgoSEBJVWPkcpcps3b67uCXyJxoV1a8+ePXjhhRcwb968q6xD9HHee2QRAkJACAgBIXC3CKRaAN+tBN9OvPqNc/78+TFlyhR1qm74cUIsNh51g5Hu+hg96of57cQnfoVAZiXA64C9gzRdpLAqVKiQMoHW+eGEWP369VOmjrxO6H/79u2ql5HCmfv6+tGNZn2urNOGQFhYGH788UdliprSBJo9wA8++KAyP2XZzJ8/Hw8//DA4XpgL3WQRAjcjEHxNc/LITz75RJ2i3SmAORSColjXKT53x44dq4TxsWPHrolC7g/XIBEHISAEhIAQuMMEbmapnKUFsH4gP/DAA2rMom64cz1nzhw88cQTAZNB+uVPP9jlDfUdrokSXIYjoF8Q6brPfdZ/mkLXqFEDH3/8ceBFEN3Y40uRTHNILmwM58mTR82orsOguzRw06eoWVYsiy1btuB//ud/ruIeGRmpJsDq2LGjmrW3fv36ahJAPeN3+qRQYsnsBHgts55xTSsCzvbMbd4rOMs4h0B07dpVDYtgXnkfOHv2LJo0aaIm0eMEWSkX+pFFCAgBISAEhEBaEsjWAliD5XjGVatWBcQtH+CcEfW///1vQABrv7pxr/dlLQSyKgEtgFPmLyYmRs3wykludOOXwomNWZo90tQ2PDxcCSzOCk2xFbxIAzeYRtpus3zY20sBzPLkwjV75Hr06KHMo0uXLo28efOqCctoyir3uLQtk6wUur5HsM7wHsDPntE6ihPfffHFF8qK6ttvv1WT5Ol889nKFy5sfOg6qV+Qyb1BU5K1EBACQkAIpCWBNBPANws4LTN1q2Hrh+2///1vJYC5zwYj1/yeKQUwF7rpB7U2fdbn3mpc4k8IZHYCrPO8Dtjby/G++jNIdONLI/54rbAXqHXr1mqsMC0pKIhluTsEWCY0Rc+RI4cSJixDurGM2AvH77JSqHTv3l2N76ZY5nFZhMDNCOhnJeuU3uaaMz7T+oP3CM4Kf/To0YClCMMcMGAA3nzzTZw/f15FoZ+t3NHben2zNMhxISAEhIAQEAJpQSDVJtCZQQBrYJz8hZ9n4MIeLD7QOSvqQw89pNz4UNcPZB7jQjdZhEBWJqDrus4j9/mjmTNNoLUA5jXDhb2KGzZsUGKKs6qzh5EzQKd8aSTXjiaatmuWFe9bmzZtUrNAs5eObuTft29ftG3bVokQ9tZxUiJ+smbEiBGBe13apk5Cz+wEWJe46DV7gGn2zK8n0KqgVq1a6lvTrHesh/RHKxF+Kmn06NGBWcn1s5Vh6W29zuyMJP1CQAgIASGQOQlkeQHMh/Jjjz2Gn3/+WZWQ7v1gz9XTTz8deHDrh7xeywM6c1ZoSfXfJ8BvAdesWVNNrsTQtMBlT4/u+WWP4s6dO9UxLXj1NaOvsb+fEgnhrwjoexVn5qaVCwUKy4D8OfEfTVP1Cz+bzaZ6gytWrKiEij73r8KXY0KA9YRm81xYv77++mtUrlwZrEdz585Vwx/09U9/nBCPPcOcnI3nprwXaL9CVggIASEgBITA3SSQagF8NxN9O3HzAVy1alX1zVL9MGYjkW+o2ct1vYagbsjfTjziVwhkdgK8Flj3OaaXnzDhTOnavJmNW14z/A4oTRx3794dGEuqryHduNX7mZ1HRk+/5sxeeX4GKVgAc3jHunXrApYsLL9p06YpYcx86ZcaGT2Pkr67S4B1jNc1n52cBIu9u3w5xpnir1y5ohKnx5TT36xZs9T8Aax7XPQzl2uGpfd13b27uZPYhYAQEAJCIKsSuJmlcpYXwHwov/vuu8r8Lz4+Xj2A2ajng5xmglz0w1lXAv2Q1vuyFgLZgQAbpRTAegzwuHHjlMjVopgN32bNmqlZXnXPor5WdENZvzySBm761Bhypgn0vffeq8pKlyFn56apKoUvy4hiZdiwYahWrZoSIvplRfqkUmLJjASCr2WKXIpefvebPb+cDEsf1wKZeezfv78aF3z8+PGrBK9+4aLPkftDZqwRkmYhIASEQOYhkO0FMBt/nJUyd+7c6nMhfBCzwfj4449j+fLlqnHIB3hwgzB4O/MUtaRUCNweAV3P9Zpn83qJi4tTQonf8uTCxiq/D1yuXDl88803yg8bxBRX7HUMFsFs4NK/NHBvryxS65v3s23btgV6gBkOy4Ozc7/66qtqDDDNn2kmze+1DhkyJLVRyXnZjIC+jnlN8+Vxz549UalSJWUhwnrHesa6xeO8F9B/ixYt0L59ezVLNHFpwavX2QyhZFcICAEhIATuEoE0E8A3C/gu5feqaPnQ5Y/fJaxXrx66dOmiGoCdOnVSjcEzZ84EhG+wCAjevipA2RECWYiAbpSyIau3Wfc5y2vZsmUDwwZ4bMqUKciZM6cSVpxIibMLU0yNGjVKNYjphw1guXbSt4KQN81N77nnHmXWrMuAk/41aNBA9cgNHjwY3bp1Q8uWLdUkZjyH/mQRAn9FgHVE//jZMz5DOW8Gr3nWKd4DuF64cKEaa85J8sqXL6/qnJ4476/Cl2NCQAgIASEgBO4WgVSbQGcGAcy30ly4Xrx4MV555RX13cLGjRurzyDphzQf8loAcFuba92tQpF4hUB6EmDd18KVa5pAv/3222oSJYpjunFCpSpVqqheYIpjNnQ5E2xoaKh6waTP5/XDRe+nZz6yW1xkTN785BF75rjoexfFCMdsv/jii+oYxS9fYnCWXimb7FZTUpdffS3zbE6A17lzZ5QsWVJZh5QpUwYVKlRQ1z9fiNEShC/OmjZtqiaclDqWOuZylhAQAkJACKQPgSwtgPkQZgOe5ppsEFK0L1u2TJkD0qRLL7ohqfd1I1Lvy1oIZFUCuqGqG7us+3xhtGPHDuhxfDwWFhaG9evXq8+JLVmyRL1A4hACvliyWq1KVAX3JOsXSlmVW0bIl+5153jMlStXqiQFc2f56Xsey44WL3oJ9qfdZC0Eggmwjuh6wucnZ31ftWqVeoby2uezdMWKFdi7d6+6/imCOVSCs8jr84LDk20hIASEgBAQAhmFQKoFcEbJwF+lQz/AdcOc+3qbjXrd6Ke73mZ4KQXxX8Uhx4RAZiagx+7pPPD64LVAIaxfBPH64La+TrjmwnN5rfAFE8/RxxmGLGlPQDNnTHpMNt1YLlx0+XFf3/f0MfqTRQj8FQFdv/Sa1zqvcf3SjNv6XqDvAcFWVX8VthwTAkJACAgBIZCWBG5mqZylBbBu5PGBrRuD3OaPx/RxFkDwwzwtC0TCFgIZhQDrf3BjlumimxZL3Od1oa8Vfd1of/pcLZr19SQCOH1KmLy1AGGMmrte6/Ki6NVlw/ugLrf0SaXEklkJBF/7wfcA5kfXO9Ytbus6xzXrlz6eWfMu6RYCQkAICIHMTSBbC2AWnW4k6sYg3dgI1A1CXbzcl4ahpiHr7EBAvxRiXoOvDzZedQM2+Jpg4zaluw6D7vqaCt7ODhzvZh5pdqoXXTbc18KEbrpsdblosaLPk7UQuB4BXW/0Mf0s1Wu6B98TgveD66I+X9ZCQAgIASEgBNKLQJoJ4JsFnF4ZvFk82uSP/mimxSVlo1CHoRvw3A/e1sdlLQSyEgEtblnX9Y/500KJbrohqxvDel8f0+46LJ7PRjGPy5L2BPQLCMak73Xkr8tAlxOP6zLS5Zv2qZMYMjMB1h19Heu6xfxoM2fWMS70o5+t3NbumTnvknYhIASEgBDI2gRSbQKdWQSwbvSxGIMfzLohr9dZu5gld0LgxgR0I1f70NcE3fWxYDftTx/jWh/nseBt7VfWaU9A3+tS8tf7uryYkuDttE+ZxJBZCeh6Evzs1Nu6XjFv2o3buh5m1jxLuoWAEBACQiDrE8jyAjjrF6HkUAgIASEgBISAEBAC7hHc4AAAIABJREFUQkAICAEhIARuhUCqBfCtBC5+hIAQEAJCQAgIASEgBISAEBACQkAIpBeBm1kqiwBOr5KQeISAEBACQkAICAEhIASEgBAQAkIgTQmIAE5TvBK4EBACQkAICAEhIASEgBAQAkJACGQUAmkmgG8WcEYBIOkQAkJACAgBISAEhIAQEAJCQAgIASFAAqk2gRYBLBVICAgBISAEhIAQEAJCQAgIASEgBDITARHAmam0JK1CQAgIASEgBISAEBACQkAICAEhkGoCqRbAqY5RThQCQkAICAEhIASEgBAQAkJACAgBIZAGBG5mqSwCOA2gS5BCQAgIASEgBISAEBACQkAICAEhkP4ERACnP3OJUQgIASEgBISAEBACQkAICAEhIATuAoE0E8A3C/gu5FWiFAJCQAgIASEgBISAEBACQkAICAEhcEMCqTaBFgF8Q6ZyQAgIASEgBISAEBACQkAICAEhIAQyIAERwBmwUCRJQkAICAEhIASEgBAQAkJACAgBIXDnCaRaAN/5pEiIQkAICAEhIASEgBAQAkJACAgBISAEUk/gZpbKIoBTzzZbnulPk1wz1JQh36pbmiTo1gJNmcSg/atyY+4EHb618G/RVyDcwIZxYmCXGyZhYzNwxDhwzf+bHdehGSde6/taF8OnDwB/d2bxw/i77dACyTM3AvsMiTt6ueqAcShwOLChPd/GOkW4t3GmeBUCQkAICAEhIASEgBD4awIigP+aT7Y+qgWEXt8Ihm6uc035ovcN/3rvdtfBAXkAeJIDZlDwGr/gYOlH/cyUKn9XebgqC/rIVY53akcH7meyTSEWpO80JxWducMcMQcq2WptnpeC6E2TeFXcBilGAZ/f+Kk0GWVluBuRGvR4cjLHoKDMaOlistcpNT0l+2W66YfroHi4oxY3/ODPzKw+EQ6AP71/jQd9wAzmL1aM2Qev+hmpSBmXcTKPGX9mYIyCUBQYcvDCr91Ueox8GYk0OATON88zUsljKeM0jugS1nsaY/IJRrjan+Eu/4WAEBACQkAICAEhIATuBIE0E8A3C/hOJF7CSFsClBDBvxvFphvybP+z6c413YzFVAUBVXGr+0HiAS4A7mRhogJ3G27c1kHSj/IbfK4+yPXVi0731a53aE8HrtJqpkGnNSUj5ceQncwBfRunk78mem36b5hS42QVCDcZppJjHi/AH3WwKXOVuxmhE4BTHSFv/nQ6jLURnz6T4tBMkxlfcrRe+JWI5jpZLutK4YcDxs+MwIwfSIL68aSAGzdS/m6Y88ABQ/664VVCm7k0Mx0I1/BKf8YfIw1KD/3pFwE6epWBoBLy8wDzaOSTQln9VDCKbDLAq0iowJWLitWM2kgAj+kXEIY/w13+CwEhIASEgBAQAkJACKQHgVSbQIsATo/iSds4gsUvt2+0sP3OH33wZ8oN07t2vd21GagSB5RmQQJYhaxFQrA/ihP6NRd1bnC8+kA6rhUcik5DEKneRBW9OqC2klOo5ZjWf/SjaarM3F7CzZ5eSlkVu5cC2OhJ535AwjIBfkPyOlVJXi2Ar46UnjV7bgfxN5NoCEKPEsE6Byr+wHFDAAfONeMHrFA/+gu4cSflz4j2r/6TpBceUwCbOWWYgXCNsw1/Rl/xVelR/swTVPT8x3DcAZVriF26kxfzmxw8e4UD4alNhpWCm+HDyJ7eVgm8gb+AH9kQAkJACAgBISAEhIAQSCsCIoDTimwmCJfiIPh3oySzfR/8u1pjmCJCNexvZzsoUCVqM58ANiUQ4PMAPprjmkKUINl7aKphynZKHsPNEFJa9qZQRzcqguu7mwkI9AB7fQBFsCrVZGmtRWGy7A0S7FeFzAB1LpJTeJUXM3T2ABs/4wxaXxt1hNKQMtulHYKyaANgS3ZPGfBt7LPe+uBRP5VT3TXL5AcKhpvXGEobx3VVVX6ZV222zbI0epPNlfnSxa6uFpajOsXIbNCOEUZyf/xViQjKGSMWARwERDaFgBAQAkJACAgBIZCuBFItgNM1lRJZGhHQKsBYB7fpr7d9/URcz+etuAWHZvSwBVS2OqRFgqk4GKQSDvQbvATHFeye9tsqSYyGwtNnGDMroUs3CjJiNU2UlbtyMxxvLC+Nc67/P0VezQQwLL7KUMKNaVF7Rj+t6qmkk9+QZgY905b3qkgYmHGuoeoCubvKV/IxwwxapSiFabASvywrdVCfzh3DCFu5a+dUro1xuYZ5sopIx6XXZrj0F+TLcNV+TC5Guihw6ZNlyV+yTDXI2VSPM8uRp1+dNwbEI3wVoV930M1c1Al6R/ul/yA/+rCshYAQEAJCQAgIASEgBP4WgZtZKosA/lt4M/vJbIAn/7QuuNE67XJLMZBSMJluVBo6QUpk0D1jLEpcMilEqPRuClNbU/iwb5h/Kh9K8xj97refi+SyUucG4mVKdPiM1Bhb7NXSz+Sn+yhVssy0GWkwzglkhI7mOclp1A4qA8qDIS2T/Rqp0+VmjEVmOMaZ3GcZMxV3ZjFEMENPTkPKdPMoY+TP9KkTlLxmrzRs5msDemRa2b9syFqj595lmlybpR4IjJEz51r88hVDoE8+OW3GlumXqWHoVwUS8CEbQkAICAEhIASEgBAQAqknIAI49eyywZmGZDEa8KoPMaAf2DTXvwAI7RDUbg92SrkdOO8GG8n+jT665H3Grd204GIgWsoYAV7t/waRXMdZn3edQ7fhxFCYHnPiZe4qM9pAH2tA3tAkmONI6YVmtQbvZIGoArnqHz1d72eU11XCW+ExTNn1KRTDPrjVL/jFgiGLUwg4lR7N1WQdHLVKF921HDSFthK2ZlhGsswSoz/mzewBD/gzxS/db5C74GgNX1dBuWZH+08OkJFd5aqQ6Nwlh6n90D8TTwHsTEau8uoEXyCoElb5M15i8BWH4THZu/E6Qwtgczy7CsNMcnLEquwN/+QkixAQAkJACAgBISAEhMCdJpBmAvhmAd/pjEh4aUHAVC6qB+s2BbASNsEi4Nrtm6U4WYZQSBliKtmN6dGuOiR91NjXqb/aVfu98fp2/V8/JApBQ8SYkg/wcwIlY5IunTbjXLsSWHQzzjDPvWFC9NnXX/M0tejDgZcF+lUGZRrHtJq9kYF4jL5otRtw44YWb0ruGQXJsHlILTzOsPgzzIN5LBCEmQ5jRK4pEHnQDMPoF08eW8szdcnqMK631rHfaK3PMdJJwU2uRu+tEYeRBDLnL+BfiVjtyjzx80xe430G06zGN7NHmGbRZn6VO4/p3l3mQGeRdZXh8ViwAKaPlAvPM15FpDwi+0JACAgBISAEhIAQEAJpTyDVJtCZTQD7/X7w91fLjfz8lXtqwtPn3Cg9KePjvs/nU+m/0TkMU5+n/eh1cHzaj+FmKhdTAPsYj2FMq1y8fu5RVxitf5/X6NXzOA1zZY858ZPb5wN/9Muf22NM9KT3rxe/SoeSHTpOQ1Doc4w99pjSxVg8bm0mbfBwegwzVabO7fOr3lV1fuAcIzSd58A6WNuZYQeOBc7VsRrr4OPcVjn1e+HxeJT0UQLLzV5EiiDA6TX6CtWOz3Cnm5JdaqZmH/zkaQbFtV8JOJ6hy4Vi0hiXarUlBWSj0YtsenNr0e2By2NIMNKnAA6IMR2HKd4YOrOgOj+VSbILXi97QZk6QAXJ46amNIQvRbwDfop+evMBbrMTm9sOq03JRjWVlC4nFRHz7IXNZTPVqA8+H6WyDw4314BZrcy6k1yPAslWqbr2HznQj5fxMSRORqZeQnhVHDzm5thnv5Fkr88UrT79YsAFn5ufZuKEXaYnpXfZ82uFz29hCKpeqSgYoPlSwe83Jj1j2C4Pe9u5z15+F3zqJYiZJnXO1WnXNf5qV9kTAkJACAgBISAEhIAQSA8CWVoAa9GSEqR2T7nW/rS73tdr7c71rSzanz5Pn6P39fGU7in3U/pPua/9X299Pb8BNyUYKLIMwUXpwZwZsssQn9ynfyXQ2NqnQHB61drr88Hj98Pt96kfBTH96zXDo4DV8TF9KiwzoYyNskHFoVJhmpkyGlOAGecqJQWfx2sMx/RSRPng8vnh8gF2N+O/VgBTpBg/xmAsDI9hG+Enu+vjXAenV+/rdXD6KZq8Xg+8fg88fg/8VIRkQlHs88Jjvjigm99rvCQgIY/H6FVU2jOQeT/8TJSiwZcdXrjddnh9Tnh9Hjic/LQQ59sy0q/SS+XodsLvSYTP74LTZ0hei4vfx6UAY2+kfmnAMwzhFyhxjx8+D3s/HfD5+IkiQ7xTn1MEM/lqTi0VDoWiDR633VSTgIvZZaLcHrgddlg9HqP/0+2Fj4rR54fbZVd90Q6PixVDqVEKYKfPBafXCzfT7GU9MOJinWKQqnxMGiqv1/mnBbrPS74UsXzR4ILHZYPf54GHLxz8gMMLVU88pgD2+1zwk6vLCp+Hwp/7ycLemN+aM1lb4XbZlEBn0bLSe1yJZs+/X4VN5i6fMdra7WMZueH3k/P1BbBRwurKuE6OxEkICAEhIASEgBAQAkIgrQmkWgCndcLSMnwlgkxxklLs6Hh1j6ve1+sb+dfHr7e+3jl0+ztL8PnB29cL83rH6aYa/UqFGQLYaJwbAlj1Ipo9wG63G06HM9lElG17Woz6jA/h2NxuJZ0o+FRIfuOYEjIU1SnzamadPWH80/EGf1pHfUXI0L3w+9jLSUFldrBSWLndhsTzAza30dvKcNwUWZQqXk+K/BlkkuO6HqlkN51mxSll+k1v7BFnj6ifEyj5rUb6OHuwxw23xwav12WIYX6eV70zMHoJVcevTgjzZOZTgSAP9i763fB4KUxdcLoN8Wvkj9QoTtljSSZO+H0J8PnsSnyynzbBQflLXxS0xssKI2yKXU7mZMgzxdhLN4pAQwBTnHs9UD9eIkrgwgG39wqAJPi8TkNTu42eW6YJDhvgdcDq8ypjYuLyKwHsgddjpotKml3ULo/KH0Wj1emGwwMl3FmllKA2Ra/urVXhJxeLuWW6sp7xRL5IYQ+zit2hhK3HzRcHhkjlSxIXcZk9xswAhb/P7LH3+5Lg99mV4uflYHezz9oHr9cJt8sVqNN+vx1eNwUwe5hpdWCGa/J0e9n/zQQxj2TPwr1axRu7IoCvKVJxEAJCQAgIASEgBITAHSJwM0vlbCGAtYjRa7LVAudGnIP9pvTzV8du5Pdm8aU8L+W+jvN64QQf09vabDllOFfvKyll9pIafbFsoBs9YH64vUZP5saNG7Ft8xZ4HFQ9QGJ0HC6euwCnyzD/XbZqFXbs22c2/Q0R+pc9eKYoUELP7HWmk1JWZi+kEg5aGPqccCQlIDIiCklxhintrp278MeGzYhJcsCpTVyVOarR4+nzUjQH+jrhp5g3BZCR66tJaG7Brtdz08d5jCLU47LCab2EsINbcO7cRcMs2O9F2OHdWLRgHubMmYPDx84rAUZBxV5ZZZYbyJvfMIUOKCXVR2z0JMINj8eFYyeOYeu27XC5vapHVuVKCWAHwJ5b7xUcPrwb67cfUDLWzp5blVBzMiqTN/wUifZAOakeZz8FdKISt7Gxl7Bt2w6cOR0dGEprCGAbPL7LACzqDcSxA6ew5tctiIk1hLkrMQqb1/2KRLcPFuo/xkfB66eAtOD4+Qhs23dIvQU4cWA/Fiz4Cd/PnYOFy37BpZh4VeIUqIqLWUbq9Ku1o0YfEJY+o8PdEKReClijl9plT8DaP1Zj3g/z8d2sH3Do6CnjZYnxDkW9FGAvsFL3qufYgvBje7Bk6QLMmTMXixcvw4WLUUYPMl8CsDfZbcfhwzuxaOE8/DBnDtb8tg4XLyeqlw4O85NJXmVdQAC0VGD9MzNjVG6Vfm6adg5B+ZFNISAEhIAQEAJCQAgIgTtFIFsLYC1gKAb1j256Sbmt/QQfN4SOMf5Wu3Ot/eo4rremn5RxaH86rJT7we76fO0nOE7tj2t9XLtx/3p+tTvXxkKRos2EDQEckF/8DIzfB4fLic6dO2PYoMFIiI5Tymr72k2Y+91sWJJsYO/vi40aYeynn8Kux8PSTFdpoCBzXZVOQxNorRcwT2ZyVJLYa0ZTVkPjMBBlSut34tzJ4/hh5o84su8YfA43xo0Zi3YduuDAiXPKsJe9fKrvjaqIJs5KAFMMGyJYjTs1O+ToQpNppU9ME+1g1sEc9TbXmnMyPz98riScCduOCR8Oxp8bNsPm8uLChbMY/d4ghJYLQekyZTH8g88QEZ2oxCxTScFOwac5GPa+ipjZxU0O/HngdjsxafJX6NW7LxIsnJTJFLc8320F/PGA6xJGjx6MvsMnIJ4m4TxThW+YrKuTlOCmQLQEBLDHZY4f9icASMTWrevQq1c//LZquzGclkyVkub44xj2LcNhS8C4kZ/j1ZffxuGwSJV025XT6NmlFY6cvog46kqFnOVghdMZj6++m4NpM+cj9sJFvNevJ0JDy6NI6VJ4sWFjzJm/EFanR5kps/zIRedRIwouA2PbKEgvu9K5UMSy99dvgccVi+1b/kCb1s1RomQZFC1RHkNGjMe5i7GwmUYMrHeqtvB8rwu2uPMY9/4AVKhcASFly6J21aqYMXkG4m2G0Th7hy+eOYQBA3ujXPkyKFWsGBrVb4K581fC4gKSaN1tlgtNuI2eX3OAdIpMcFf1LqtcGsmX/0JACAgBISAEhIAQEAJ3jkCaCeCbBXznspD6kLRQuVa4XD9MLRqDj/JcLY5Sut8sXB3/9c4LdrveNs/1eilOzUZ+kADT/q+XLn2M6+Bz9T7dtDtFoRaIxsQ8hrgy5IExLtPj9aJJkybo9U73gACePmES3mrVDnHxiUh0OBBSvjzGTZwImymAeb7D47l6vKqZMJWdgCigWAgSgkr0BX2OhqbDNL32O7Fzywa0b9EeKxf9Br/TgxFDh+HVlm/gQHiE6oWz6Ul8/Rxja5o/q949ShPDrFgJXlOocPxwENoAEzOZ110Fs6N69bNH12fH78vno3P71xEWdgQ2hw3ffjsdISUKo2KFsihfoSKKlamMb+cuhM1Oc1rjo0iUt2pRiaLqY1kYwjd4IqWkpEQ0avwK6jdoBIvNrcxulQk10bkt8DsvIuHyAVSuHILW3YYgzg8kUbhqxqYeU3pLTeqUoMQaY+KYavgoHOPh98Vj2rTPUbZMKBYv+hNuOnPsLDUyLPCDPcBxiDh9HI3rtECBpyti7/6LSsN7bGfRrnkdfDd/GRIZJCuAegFB02wL2nTqhbkLV2LutKko+kwuVKhQDg1efQ2FS5RGjbr1cfBouBqjy/G0huw36qHOgkaVvDYEcKD8fC74vOzFtuDC2UN4p3M7hJQsijp166NajfoIKVMDM75fhCRaajNpNI/nWF2m0evEbz99i9CQfChWoTwavNYM5QrnQc3yFbByUxj4ygD+BHw7aTTyFSyAcqFV0ejFeihZpBhefqUd9h+LhN1rpJtzwxk95uz5vZEANsa9mx9YSs6SbAkBISAEhIAQEAJCQAikC4FUm0BnBgGsCVK4aHGrRaMWgVeLGn2G0cObvGeISQpS/hhG8BIcvg5XH6dfNSmSx3PNefRD/wyTfnTatHtwWDqOYFEcvM1zeH5wGDoc7c59Ljos1Utqdg9yFC0nbuLYTD2SkZNbUYRMnToVSxYshMfuVrMJjXp3KKqUCUV8ggV2rxcjP/oIazdtgpVjhX3GeFwXJybS2pZ6gDt6UR3PFKVGnqn9lP7jeFY/lZfRiUY1pESa34k/fl2GaqWrYN6MH1R324olSzF95g+4GO9QAtjiMgQ7TyVL1QvnoXg2tr1etzJZ5nEl8M30kEWAR4oeeyaX7BjeteXuVZNPORKjMHHcB+jZtSMcjjicPXUYTZs0QokSJfHVV1Pw6edfomDRYnjlteY4czHe6K1WLwgIgWC4ps2yOTMxx+j67EiyxmHHji34+ef5yP30U2jYqKnqwVRW6OZpLksUtq+dj1nT3sODD96Htj1GINYUwKpzlNWUmQ2IYIrEOCWAGRs5ex2JOHt6L35f8xNatmyCvHkKYsWyrXDZDQ1r9ADzvCgAMVj80xwUyFUCeXKWx4FDl9W8VvBdwGfj+qF9twG4SK+Mj5Nl+a4gKSkKVV98FVv3nkCjWtVROt/TmDhxAhasWImuvfvhvgcexaRp36g0cbIqlhZNoblmEZnFpGuOuTYEsC4fmpV73bGqh3rF0pkonD83WjR/FT/OX4ipX89DvoIVUL/xG7gYaTUFMMdYu+D3O+Gxx+HtJvVQ6KknMWT8F/hp1R8YO7Arnnvg3+jz4VQwVEv0cTSoXBgFi5TFx59/j5VLF6D722/isScLYtLXS1X9U33Q6mWBmUSWreYelAm+aDJ6gJlDWYSAEBACQkAICAEhIATSm0AmF8DJTWS9FWhrageKOkcSkpLiYLFYYLHZ4XBx9lnOHOtUM8baXR7Vs6Zb3JzAx2a1w+72q8/rgD1MriRYrYmwWKyw2l1wcwZdtvVpKux2wWl3wGlzwOl0gZ/ncfMTQW4nHFYL4hMSEZdohd3JGYO17mED2Qmfywp7khVWHrdb4XQ54fD44NCDIClq3TZlemqxJCHR6lTpMnqydAubYfrgdTngstvgdPrgYUQ+OzxOC2w2J2wOb2BiKE4gZbdTaJo9o247nHYLEhITEWexIsnlVWa6FMA2lx3nIi4i9vIV+Gx2wGLFiL4DUbxAMZw+dwFWrw/HTp1BVGwsHF4PXH4/YhOT4HR74XA4YLPaYLXY4LBTgJrVmy8kvExDImw2G2xJHtitHjgcFrjdVvjZfalUqiGmfI54/DJ/LioXr4BvP/8GLosV0dHROB4RjXj2UtKA1+6BneXq8alySkiMBU18PW6WvxOWRAssFhucbn6sxuixU8JTlZ0VSdYkJJCti+M3tTB1weW2qV5ui5Pjoc3axRXFtTcOZ4/uRucOnTFh/CcA4rH6lznIX7Qour87DGcvROL02fPo+U57FC2SD7/9uQ8WL+CgCTTD4gxOanIvzsZMQcRMc9IrCy5FnkXPnl1Rtmxp3Puv/+CVJs0Rb2F6jF5Gvhg4eWQ7OrashQrFnsd9/8yB1u+8h2hzOiv2RqoKqiqKue1nf2ai+bkiloUPTksM5s+ZhLo1yyB3zseRP18xLFmyzZgFmskjCppN+yJht55D145v4P57HkXxAjVx4Ei0mriK4njbhoUIrdEIe48nwK0GZXOs9mWcP7Mfles0xr7jkcj56IMY/m5XnD9/FlHRcdi2cy9yPpUHzdp1UNNXGabh7JsNmrAqcEEzvYGLOrDtcnESLzc4kZXPdRkfvNcb+fI8hTmz5yA6OhZnzl7GG2/0Qt4CFbBl9zEVtsvNSapYC2xIvHwGFQvmRcfW7bDvzAWcj0/C2cN/omK+R1G6QWsl+y8c24m8D92DvgPG4MT5aCTGXsTW35fiyScLoU2HYaoHWI3uNsdeewPXrsmd9V5xJHGjB9h4TZTet3uJTwgIASEgBISAEBACQiDVAvjuo1MqRIkGbrGNyba+1lhqgyLA5cSmdUsx5qOBGDRkEEaNnYjFv2+BnaaytguYP/srfPndD8ps1Oh+AuLPX8TnE77A/FWblbvffglHti3DuA+HYcDgYfh+3jJExNj4VVR44cL2TX9iybwfcWTXQXz+2WQsWr0WiR4XzobtwcyvJqDvwMHoOXQ0vv9pBaLiOOkQW/i0m4zByd1/4Isx4zB68EgsWfgTtu3eirHTv0ckVRL9uZ24GL4dkz8bjkFDR2D0hOnYFnZJzdurwuEYXvXnQsKlcHw1YRyWLd9gjN10nMW2dfPx0dhJWL/5KHxuB7zOBPw0fz7mzp2PRKsdPq8LUeEHMGvypxg2eCjeHTQKM2YtQVSSCy64keC2YOaPv2L50nXwW+Lwxw/fo1ZoKJ54PDc69eqHw6fPY9LUb7D+z40csQq7z4mJk6Zi67a9+HPtWgwb2B+jRozCwp+XwuFgWrm4YEuKxoplCzF0yDCMGzsJa9dtx4rffsO8n+ap6YU5h5DSoX4gfPcm9G71GvI/kgvN6jbB6l+XY/maVZg8/1ecuGLMarxk8RIsW7YKm7Zsx5hxIzFw8LtYsmItkux+rFy+Bu8NGYmRw8dg/eY9iOFMv0yGz47ok4cx7YuP0X/QIIz+4hvsDIvg+w5lGsuxtcfCd6L3h2OwZt9xJVyVkOHUxbQR9l7G5tU/4+X6zbBu7RbAfwmTJw9DrtKhmLFim/Lvc7uxbOZYlMj7X0yfuRgJPmO+ZRrhqkmpvPzerPEdY06i5PY54fLxpcNxdOnYFlUrVMC//v0wXmrUGolWj2FezKrhc2Pfzt/RpkkV1AkpjIfu+Qfa9x6jBBtH9HJiJgXb7E71c6ZsP02wnXB4naof0uvnC4oozPnmE7xYvSzy5noG+Z8vjZ+W7ErOq/pMkh0udww2rF2KWtUq46nHCqBcyEvYd+SCMZbZE4+4yNMoV+lFzFv0J5xUsmpW7AjsXP8TWr3ZGduORCBXvjxYtXoF4HTB5/DBGZeEiqEvoEytlxGnpgfzwe51qhcUqn+ULwo4o5dRaeBRaeF3efU0bXwRZTd70fnCKQbdO7ZE8eIVsGnTQXX9eG1OTPzoK+TOWQxLN+7lNF6gdYL6ZJInFvGR4QgJKYup3/2szJ3tziTAfhbtapbG4yWrIAJA+KF9KPp0TixfvVP19sITB+el46gUUgu1ar8Ji9OoT8aXkjnRtZnmq14+GNkwnCiDA3cqdUXIPyEgBISAEBACQkAICIE7Q+BmlsqZWACzARnoywt0GLLhrNrLVBVONy4dPYguHV5B8RK5kS9fXjyTPwQNO/ZDeHQsfLYT6NP1NRSs9CLC2QJn15PDj2MbNqNInvwY+vnXuOzz4ei+lRjQqT5KlyqAAsVKoXKNVzF7we+IZm+t34EZE8aiXYOGGNX/fRQsWA6Dxn+CoxdOYcaEkahdriieL1wRF6VoAAAgAElEQVQUjxUshcoNWmLlnwfgYEvZ5cKVU1vxcb92qFK0FMoULIUOrV7F0BEDkKtMNRxPMjoHEyJO47P3u6BKhWdRsHgJPBdSA+9+MgvhMfxOKSeJcqjv0Pr8NlwK24QG1cqhQ5dRSGKXVNI+TBjaEjlzFcfo8T8qUWe5chotW7RG67YdEBEVhbgrUfh+4kdoEFoaJQsWxvN5S6BijWZYsm4X4mHDFW8SGr3eHd06DkVSRDi+HzsY+XI+gX/+834UD62GdTsPolSZqhjx3mg4fUmItcWgQqWaGNh/FPp074EyRQuhZP4CeOWlhth/KFy9Y3A5Y7F35x9o+HI9FC1cAlUr18Gbb76Ddp26ofVbbxtC2TSH9brdOPDHUjQPDcGjOf6JUs8Xx/Rpn6PbwD6o1qIHNp9IgNflQv93OqNFi/bo1utd1H2xCp7P+xQaNnsb8xdvRLdO/VGlzAvI/eiz6Nl3GM66/YgHEHspHDM+GoIaFUJQqEhx5CxWEQPGTEH0JYshgD2nsOqPWbj/uXwY98MqWBVwwE9bXQpg5zks+m4i6tR+DeGnogDvKYz6qBOefOEl/HQwFkn077HjyOpJqFrgn3h//GREu/kxIWozH/yuGJw4vAMnIqKQwM/Q0vRXfVPWjYtRp7Doh28wZeJnePqZELzY4A3qRmWu7VeDbF2IOLsf82aMxXejBiDPAw/hjV7jcVH1Q0O94OEthOOl+ekha3wCdh08hMtJFtg4eRbNhjlJlfsKdmxagW+++BhtX26GQs+Vw+xFu1Ua3RxL7U0CPDa47HEYNrgPmjZsiOoV6iOkWE3sPBCurkCOo/W5XGjQoAU++GgSbDSVZ2+z9wxmfjkYo8eOx5FLFnQcPASHT58COK7b7kbSqfMoW7I86rTuikg1P7ULLp9NhclJzfgSxG03u075TkJ9Z5ciXk8j5YBHmc0bb77ctkgM79cdBfOG4rdfdnOwL2CzYFCPEciTJxS/HzyrTJr57Wrwe76eaFivnMM7A0di3X7mhdYWsfCf34cWlUqiSO1GOAfg9MlzGNanH46ejlL3GdguIebIDlQoXA2tmg+AzWMIYIvP+BATJ1gzLs6r38qxOhgv6UQA35nHm4QiBISAEBACQkAICIFrCWQTAUxTXkNA6El0lGmpPQpff9gPzz33KFq+2RpD+g5CrZqN8PBzJTBt8TL47afw6Yf9cO+TJbDjNFvcHPBnwbrZs5Drvnvx85pfcMpyCcNH9cTzeR5Gkzat8Ga3fihesAKaNGyLrWEn1Udlpr8/GOVy50KF8q+gUJkG+PaHmVj261xUK1sUL9eqjj4DBqBBi7b435wF1Uy9cbEOwOPCwq8/QclnH0erpq0wuPdANKpYDMUL5sU/ni6JI0oA27F2wTcoXiAX6teviR59uqPcC7XwfOk6mLN0s9GY9nqUGbbfb0Pi6a1o/lJVVKz9BmLtgDNyI/q2roB/5HgMnXt/qsbXhh3aiAqh1dDx7R6wWGOxZcNqVC1dHi9Xr4sB3TuhTYvmyPlMCN7u/xHC7YmI9blRr2YLdGreHQmXz+LInnVo2aABnnvyGYz/YjLCo67guQKl0W/AcHj8NiTZr6BQwRCUK1MDLzd8FSOHDEavVk3x9EMPY9iHX6qe6/iYc+jTrS1yPfM0OnfthT5de6BU4eJ4Kk8hNG/fFXY35aFRHD6PDQln9uKzvl1QLFchdG3XC4f3bUWP/j1QuE4bbD1phc9pRa92ryPXM0VQs2FzDBvRB680qomczxZD6dDGaNasCz4cPh4vhJRFoXwFsPFEuBJCyxfPRun8z6Jujero/+5gVKpcHQWLlsXchX/A4WcaLmH1ujkoVL4Spi9ap8x9zSHF6ru3SDyGSR/0Q8OG7XE51gm4wtB/yOvIXbsRVkV4kKgUjxVR27/FiyXuw8ARYxDpNr66y28EwxWNT94fjAkzf8RZftHIFNhutw1W+xVcjjyFk+EnEFrhZdSr2w5uJYCp61jLXXA6ohF1dj8ubV2D0Ofz4PWuY1SPJXs5bexJVWb+/FitHWF7dqFDj37YfuwkXKqL2/j2r8eXiPjYCFw4HY4vR4xB6QIV8f3i3eoFAceDK7luu4LTYXtRu1Z1jB87Ae+8+S7KFKuOnfuOma+g+NVhH7q81RNvtemK2FiL8V1dbyR6dWyC+UuX4rIb2Ho0HPF2O1yJsYg5eQK/fjsLTz3yDAZPnKV6rh3wwOO38ONPoPm9MgtXH/rlOGy3GjNOUc4OXIpYu8sJj9+YTkqN03ZewdK536FozuKYMPwzxF8+i+PHD6BStddRuV4n7DtnVcJefavXQwEcB48zEfuOnUS01Q6n4zKSosKw58eZKPFkTrQa/B7Ok0CSA6cOhsFqsaqhEBFHd2Lx99PwxGMFMe6TeWocNNNE83Q18kDNOcBxxslWDOrWHNDyunZfe8MWFyEgBISAEBACQkAICIG/RyDNBPDNAv57yb6Vs9mLwv5ecxwlh1SyY8fsFwbH+NlO4J1XQxFarRKWrtmAkweOYf6sn3FfriLo/v7HgDsS6375Af94oCCWbjytxuc5rlzAlBEjEPL04zh/aS92hP2JkpXKo+KLDfHjH5vx2+adGNK9D4o+nQ8Tvpmvxi7OHTsSBf7zH1Su2wnvfbEYp07txeTPByGkeFFMnjwDBw7uwy9rVqNoxbqo91p7XIi4AHtiDF57pT5Cy1fCjwt+wb4duzB3TB88e18O3PNUaYSzB9cTg9Yvl8VzefJj5vxl2LNvK6ZMnYi8BUuh3dv9wJmPtako3InwxR7EiD5vIU/p+jif6MOVo6vQsX4R3PevnHitdX+4vBas+3MJChUvj4/GfAG/+wp+nPUVihSpgE8/mY7wfRux5Y+lqFS1ESrVfwMbz5xXQqjhC03RveU7iEuKg9OThPd69kb5fEURfvo0EvzAUwXKYeCIcXC6LLDbYlCqeHnkerIgPv7iG4QdOogDy2eiWoGnUa9ZJ0Q6gcN7tqFk/ifRtFUbrNuyC9vWrETn5s3wj/+5H+06DYCVvaGsAtQJ7IF0nMPvsyejSonamDpxHnyOOPR7txtKvPQWdp5xgHkf3KEF/nF/bvR471Ps3rsBSxZ+jVxP58d9D+XHZ5N/xNHDpzFr/Ad49N4cmP3rEiWAX2/VFHmffQbTv/4Ohw8cxPzpn6Pwc8+g6ZuDEOFgXUrC0ZNb8cWMb3Hw6EWj+47Wz2ogtwuuqN0Y1LkZWrXtA5sb8Fj2okevl5CnfmNsijN6euFJQuL+uWhY9v/Qa+AIRPuNXkIfZ1+2X0a7Zi+jy0ef4CTDZeXl2pkEH2zwwAaX14sXqryKF+u0UxMrcxy1z29M4uTz2wFPAnDuAKoVyIumXcYqwUYDA7fPDgcFMGu1JRp7N/6BouVrYP3+k6Bc9Xot8PmS4PZyYij22Pow79NJKJ+/HGYv34Mrqo/YD78nDrBewndfjkelyhWxddt+jOo/DqULVsb+AyeVSbAVbrjhwucfjUfNslURGRkHr98LhyUSjetXw75jx0GzbJtKuw9b1q7A6H7d0Kp2bZQtXBYbDp9XY5c5pMCnPtPkgMOdAL83AfBRzjvh83HSKqbbZwpgwO7xwuY27gJenxs+TzwiwvahS4MWaFy+OoYN6IRu73bDk8Xr473JvyPSyrH5rFe8uKzKBJ5nq954OHB8/28YP7gjOtarj5B8Ifhp5wFcMHttVfe7OxG71y/HgJ4d0KDBiygeWg9bDkQYZulqELDh2cdefL+iqoxKGKVa+IJD/cw3Hdpd1kJACAgBISAEhIAQEALpRiDVJtB3XwCzEWkOslODYQP6xBSF7GGLwPj+7TF12mTEJCapGW/PnTmDnMXqoFmnIYAvERGHt+G/Dz+LkeOnwgMrYqLD0aZJGzSoUgtu+2n8+ussPPR4IXw641ect7lxKSkeYTt+xwulCqNDn+FIcAPfj/8Y+R94HP1HfINDFyxwuSLx45zxGP7eKISfjoTTloD4uGg0euMdhL7UFBHnjuH8yYPIla8I+r3/GU5eToA9KQFJZzfhxUKP4rH8FREW50VSXDieeyIHOvYajFOx7BVMQlTkSXR6ox2KFw1BZJJDCXAlFO1xgO04Zk3+AI8UrIRdp2JxevcSNK/yHJ55shBq1GmFWMtF/Lx8NvKVqIzvZi8BXLFYvXQ2Bo4YiwNHzwLOKDivnEOb9u+i5AstsOn4CcoENKz9Ot5u3QNRCUlqcq+P+gxElQLFcDHyvBpT+Xi+8ug//FO4OZmWJQZlildEkYKVcfRcDJxOGzyXdqLnK5VRttbruOgGVi9ZgGcf/hcWrFyNKE48FXcRa+bPxUP/lwtvvDUAVn5diL1lVMFeTkccgW3LZqFyibqYM3Wp+vxP724dUKrB29gYxu/gxmJUl9Z46JkymL/hMBzOOFy5HIaiJUuhbOX6OBpxBTarCxe2rUSBB3Pg24Xf4rQ1AbnyFkDHTu/gYnQMnPY4JETtxzvtm+HxAjVxNEEZCcPmjEFkzBU4OBaVZs8+t/pkD4VTXPh6vNm4Grr2/lAJQeeVHejRvTaKNGqK7YlQ430pzt3hi/F61cfQqc8AXPQAFjW1sh1wRKPtay+j6/jPcJIyz5jPCT6vE15wdmsb7D4fqlRsjFcadOJwcDX5Gsd8eygIWf+9NuD0LlTO+zRee2d8QAD74ICdMx0zZdZIhO3YhGIV6mHj4YtqEiyfz6YsArw+l9qnMJs5fgLK5iuJeb/uUT2yHCkMbyySLoWhXeO66NK1K6JjbBjR50OUK1QF+/aFq/oRBy+ccGL9ojkIeSoXTp6+rMzFz585gQYv1URMoh1WBsWXVF4bvv9mIsoXfwbFnnwQ9avVxvFon/rKMPW/EruwI8kRCavlFPbsWIVdu/7Enr07sGvnHuzbdwTbdx7C3kMncTnehXgnKfBeYIfPFwvLhXCM6dYXxR55EgULPIJnS+bBg0VqY/aaU4YAVy9VCJq588HFnmWOI/bFY9MvM1Ct2BMo8uiTqFCmBrZFxiuTcg6jBifbsl/A3EnvoXix5/FQrtyo0bQdjkc5jDH9FMAMljOae91gvzQHKdCZdym1MBz9Uxv6gKyFgBAQAkJACAgBISAE0otAJhbARBRoTaoto79Lj6/jLL0xOLZjNS5dPKfEwuWYcKz8fSUeeq46Xmv/npogy3HpBCqXKY/Xm78KN6Jw9MJeFCxRCz3fGQm/5TR++voT5H4yFOu3xoNfeLH6k+CIP4i3WtZF/RYdcCkRmD5hCoo9XQizflwPC4Wb/wrOnd+B4+Gn4GQybBYcO3IQxavUQ/FqNRF58RC2b/kN/8xZANNXbEccG+V+CpUw9G1UAbnzlcfxGB/C9q/Fo/+XA98v+kX54WzV7L2aN/0LPPHIgzh8MVr1rCkB7EwE3GewctF0PJS/DJZs2Iedf/yARhWeReO6TVCzZmOEndyLT2dMQMFydbB6wwHAY8XlMwdw4GQ4ElweOK2ROHVoL+o0eBMFytTHnmPHYfe4UafO62jdpg+iEz3wePz4uO8w1C5WCpciz8ACH3IVqYoB730Jn8cBR1wMQopUQa2aLWFVAx45c/QBjHzzRZSs2ggXHMBXY8egcK5HER4Zo3jBa0H4zs0oVbAy3npjIDghMns6laUvv43rPocty2ehSolamDdlCWBPxKBe76Dsy12w4Ugc4IzBsA7NUfKF5lh3IlGJR4f9AkqVL49WHXoiys7PV7nhDt+Iko/mwJzF07DxxAH884HcmDFzsWE14IlRY1YXzpuMex8Jwa6zbiVeKHRdHJzLqsYZql2cRZnjUZ04t2cZGlcrjkGjpirTblfMDrzbsx5CGjfFjngE8uY9uRSvV30Ub/ftjygvkKC6epMAWyQ6v9EC3T/+AqcZPI0ZOIEUPHD62K/qUJ+WqhjaGK817Q5rkh9OF2UbxaRh9s/xtzizG5Xy5sRr3QwTaBo3e2CHS8lTmvpewa71fyC0VnOs22tMXMVvDTvdxneJlcDz+zH70y9QrmAp/LBqt/rqr1PNlByHVfNnoEaZwlj480+cUw7De3+ACkVewIHD55VJcSz8TClObl6IAv/9J3bsD0e0F1i/eRPatG6hTINd6rO4/BxZEnbuWIORgzujRZ2yKPJsbkyavUb1OCuB7PEoSwK3Nw5rV8/B602qom7dGqjfoC7q1qmPBg2aoXadV9HijR5YvemAqmO84r0ufrDoMvZv/AX1ylVGzfKVMGREL7Tu1gaPFwpF18GfIyLaokQ4v9GrPsEFP1x8q8DJtbyJOLN3DT4f2QMdmzZCriefxbDJc1QPsOLjsQLOszjw548YOqwfajZ4BbkLl8M3P65U5aZULiuG+r40ZwznFHI+9Umxq3qA0+vOLvEIASEgBISAEBACQkAIXJdAqgXwdUO7S47GLMjGf2U3q7oOrWpWXkfcUfz+6wpMnzIV7384HF1798G9j5RCizdH004U/thoDHyrLSqXfBpWTxh+P7gK/5uvEiZ9+ytgOYqZ49/F4/8tiaEj5uPjr6Zj0oxP8MUnvVGjWjFUfbkVTsUA0z79GmULlsby33YrIeRDHByucziwdzemffUNPvvkC3zwwVg8mPNZlK4UisgL+7Bs2Wzc91QRLNt5VolYfpMUtjP4rHcHPPxUKZy1ANv+WIgH78mB7v16YsLkyZg6ZQamTvoKvTu/hX/f/29sOH4WkaoTnLbfNBeNwLb1C/FsiXL4ePocrFj0HV6qVBhjh49E3ep18OvqRXj3/cEoXbcl9hyPU2NDYb2IPUe2Ydrs6fh44liMHvUhChSshCLFX8D+w8eUmekLtZuh5Rv9EW0BtQPG9RqC6gWLIDY+AtGuJDxdojoGjpwEV5IFjtgrKFe6Ptq2G2R+IzYBSNiPMd1fQ5kq9XE+DhjSrSeqlyqJK26PeqnAzwldOLgLjWu2RpvX+sBj56eIjDmMVP+Z5xw2Lf8e1UrWxtxJiwBLHIb26YnQV7ph87FEwBGHvm1fQ9VGnbHueJKavdrmvoyQipXQc8gHuGAxevxsYWsQ8mgOLF45HUu3rkaO+x7D273ew+dTp+Hr777EV18OR99eHXDPf57Fhn1R4PxLFFdOzsitOHvgsVMA81vQCTixcR7qlc2H0RPnq55wX+w+DOnVACUbvIwdV3xKfrIH23l0CRqHPoLuQ97DWZsP85csxrQpH+Obz0ahamgpVGncFiOnzMGnk77GokXLEW+Nh8tPg2AnHA43yldsjEZN30F8ok+ZX6v3JXxnwjTxbcH5/ahYIBeadRmpeiw5yZYTDhw9sQ1fTx+Nr7/6EAN69sCzhV5Az2FfYvKMb/HN9zNw6PgpNd7aw3G2bidmfz4VJQuWxqzlmw1BChuc1nPo16UtWjepj4unw1Wv/Mh+Y1CyQDXsPhyt8k0jZa8/ETH7FyH/AzmwZvtuRPmBj6dMwejRo8F3GLwkXX6KQn7uKxpnjm7BqrnjUKbwk6jzamdlGq9efLh9cDo4U7oNa36dhWaNq6Bu3RfQ4OWXUK9efTRo+Bpq13sFzdt3wcot+9X1xpcTPnsskBSGiR/0QL5CxfHBxGk4ePIw1m1ahXYtW6JUyXLYsOegEuycpJmfx1LjqO0J8HJ2MZ8bzrhIxJw5gD+XzED5UoVQovprOGvnfF2c1dkC+C7CbTmBY0f34btZP+D5/KXRvFVXZf6u5s/jJ9eU7OW4fMNkm2bb6uWJ+bouUHZ36V4p0QoBISAEhIAQEAJCIKsTuJmlcqYWwLr/V5mCakND5chmpgXwhGHr+u/QrFFjhBSriEqVq6BV+074v5xl8Vq7YWosIZLsWPjpByj5+D2IiPoT05ZNw78Kv4DVe88D1kOYNupN/DtHLhQs1gQFQ8qjVPnCKFv8CRQukBNN3+qL07HA5I8n44WylfH7ljBDCOEKjh5diwG9e6FcycooVfoFvN6qI/LkK4xqVUMRFbEfP86fjoeeLYbf951XIpB9aHBEYdrQQXg4TyhOW4Ctq+bikRw5ULTY8yhYoiTKhpRDmWKlUaxIEeQvWRq/H43AZdWi5vSzVwB/JE4d3YzQqlXRqWc/TPtmMl6sWwWrFvyA2qFlMfHzsejQtxfqtOuHU3FUJA5EHNmCwSO6oXjlYihZuRIaNm2NIvnLIrR0dRw4GKY+c1Otzuto8dYAnIs1JvYZ13MwauQvjMvRJxHtTsSzITXRd8hEeBxOuOMtKFbkRfTt9xn87NLzxQDRe/Bhz5YoXb4GLscDgzr3RPUy5RDp9Bk92N7LuHJ0L1rU7YB2TfvD6zS+xau+G0zl5D2Hjb/MRNVSL2IOBbA1AUN7dkXFRl2xMSwBcNnQp30bVG7UBVvPu8FplJJ88SgcWhndh3+AaCfliQ3W43+g5BM58POyL7Fo4wr844EnkTN/OeQvWQZlOQt28acRUiIf8hQoiw27zygBrHp7acdqTjju9XC8K7+hHI1j62aidkg+jJv6ixorjcSjGNqjAYrWqImdUS5DnHndiNuzCPVKPoz+o8fiVJIPXXp2R7lS+VEx5Dk89tD9uP+xAni+ZD0UKlUNb3TuhtOXI9QnpfiZJq/Li/JVmqJu406Itxo13eP1GRNmKQ3nhvfcPlQq/BRadBkR+AySze/EH2tnI7TM46hc6jkULVAA9/zneTzxfEWEVKiEqrWqY8GKNbC5jG8yw2nFt19MRdGCZTFz2QYjP0hC+OENqFO1LLp3aI+w3Vtx6nAYer3ZH/mfq4IfVuxD+BW3Mm+GOxbWY8tQ+LEcWLJhjZrV+fUu3bF0xSrOyAWvxYrz0RGwwqaEPb/ZmxS9FT06vITH85bG2QSA84Jx0KyPPeE+N65EHsOW9YuxZdPv2LRpI9au+xObt+3C2o2bsXHPPpyMsxiMWUh2C3B5O1o0CkH1lm2x7nQUYl0OJFkisWPRd8j70H2YsWiBekHAT0R5XXypkQivMxaRF2PUxNRq0i1PApKubMP7g9rh/keKIuwSEJ9oRWRkGJzeKPj8cXDZY3HpbATaNe+IooXKIybJafS1+zmIQk3hZUxhzZmx1DVgqF9eqkyqvm9l9YeP5E8ICAEhIASEgBAQAneDQJYVwGxEskHJn/H9Ik6Ra7QuuaIA9ls2463Xy6J8aE0MGTEJs77+Gr+u+AVFyzZC0/YjTIHixaGlM1HqgRxY/8cs9B87HE9VaYYTcZyu9xCmjGqLhx97Ht0Gf4GhYyfg/Y+GY/ywnpg0fjR+WLkVl2xQk//UrlQFq7cfU4LO4z2DiR93R7nS5dDhzX6YPHkOliz9HU2btELdWrVw6ex+LF0yFw/nLoI1u8IRr8S7BUiIwOc9e+KRAtUQngTs/X0Onr43B7r37Yvew8fgveGjMGbU+xj1/hh8/t2P2H/Fpr6fqqYB4mRF/v9n7z3grCiy/XH/+96+3bfPXd23umsiCJKTICCiGBAFCSqIiJgAkQUDIEgGSSKKIKJgQlwMYAIRETCB5ByGnBkmz507c+fOzR2//8/3VPfMgLr+HisYtq7c6e7q6qpT36q+nm+dU6eKUJh/ED3vuRMtb2iJEc88iw5d78SBzd/g7puao/sDd6NDtwdw79ApyJdAwiHMe3kC6jWpi84PdcfU12bg/fkL8EC3B9Gi6Y3YvG2P8L7rb7wLdz3wBI4W27K/7JR+o3BztdrIyzuIoKUI8IBhU8WH1yyOok7tWzDg8WlqIa9TIAR47CNd0LjZDQjFgJEPD0TT2g1wPO56Lty5KNq9Frdd0w3du4z2oum6HoHm+swMrFzyNpo2aoc3ZywCosUY+1gfNGrTA6sORIBkHI8/2ANXdXgY63OAMGyE7BJc1uwa9Bk9EUFZcxtDKn0Nap57Fj78dCYWb/gSZ/3xfHTtPQSDxk3GyPFjMHHMY5jy9DC88Mq72JsdEVJD46+AQBIsVkwg4dAZvgAHV7yNG+pdhmdf+1K1I5qOp4d2Q62rr8Y3+/NlSShnWfZ98RZa1vkrxkx5SdZAvzd/PiaMGYzJEwahdo3KaHx1B/Qf+RKGjJ2C196Zi7xYkQSVAgNlGQ4aN78dLTs8iOK4t87d9tyfOfgNG072blxZ4yJ0fnCYuC4z4FTCNXH0yEo8O74Xnh79KHp174Fzz6+HzvcNwfjJU/HUc5Oxdtt+KPdnRh1LYNYLL6Nm9UZ457M1pQR4zdcfol71SmhQszq6tGuD+zp2RIMqjfCns2vg6taPYPo7KxGkhd0qQvTgUlQ99yx8tnYB0u0I6re+HWkHs4FkEke2rMGTT49FQYoEmMQwLBNUM57rhz9cUA17c7w134ykTKwZgdqhdZbbS8XBKM/JlClBrBK2jYjrytiXrabE/BqHceRL3NLiYnQaMgQHbLXfMswIjN1f4fILfouRM1/CIe6OxokDNtwMIvtYGkY/+QyOZTPoGD/cV3gXFs4Zg7P+swI27TewbcsmTJo4EIFUUBzLwQjSsQgmDp+Iv51XGdlFJTKJxXEXYyRrrqq2uPaBpmbvR8pzIigjwOpXSqrUfzQCGgGNgEZAI6AR0AhoBH40BE4bAf6hgn+0FnxPQVQfqUxSlxUCTBdijw4rUhxDJH0xqpx3Fh4aMAZ7jkdgRItgRIK4ovkduOOhp0TJZ6zW4u1L0eJvv8GEYY/i1rvvxw33DUeQBaeO4J0XB+Ciy6pi8cbdyCgqRkbWUQQPpWHNsk+xfOsBhGwS4IlofW0LLNt4QK0TLtmOzu1q4drrW2PF6gOIR0wYCRsPdH8UN7RsjfysA1jzzec4+8+V8N7ilQgLwwoBxccwuG0b/HeFZrIPcMa2T1HhP87CnA+XYG9uEbJz8xEsyMXqDdvx7merkG1D2mAxUJRD2hOFES/A1BGPo/5ll6LNA71x7+NPoCR7Lx7p3BINatVAsxs7YOiM91DEbaOKj6Bnp2tQp9k1+HjdFhTFCpFMFWPEkNFo0fxm7NmfDm55e+YuWWwAACAASURBVMMNXXD3A4NxJOZKcKNn+w7FLdVqIxLOEgtwpctbigXYoQU4HEHDBu3Rr/8U5aLrFAIluzGmTyc0vqoVCqPAC2MmosbFlbEnmESQHWlnIH/zMjS+9Dr0uOcpqTMpe8gwzDWJUjq+WfwuLm/YFrNfo2t6CKP79kKjtg9i7VEGJ4piQM8eaNr+UXx1xBFMStwEqlx5DXqPnojsFIMSxWFkrEet887C/CWzsXznBvzmT3/FrA+WYX8ghIxAPgrzdyJt3Wd4d8HXMkFAV2K2X1h/zBJOxiW6XJ8LJ4AjK9/D9XWrY8JLSxRhTAXx6jP9Ua1hIyxYlQbGzeIAXfXB62ha9XxMm/UOihygoKgE+TnHUBQ4hI7tb0av/mOwYX8Ih7OCyCsOI+6qqMokwLSGX3VtZ7Tu+HeEojLVAd8CLC7Q3Oc3dy+a16yAu/o8iVxvH+CkayCZPIqivE0I5OzGp/M/Qu2Gt2Dep1uQWVCE43l5CEZMjwAzwFcCs6fNQL1ajTDv8/XSHsMsxo6Ny3DPHe1xfbMr0eKKhriucWNU+sul+J//ropL696JSa9+gRA3nXZDyE9biqr/exZWb30POwr2oN6tXXGokMHoirH24zdQqUol7Dqaqd5SjlnrCKaM74tzKtZVBJjrhBkAjZZg10Tm0W34aN5MfPjePzB37ruYM+dtzPtgPl6b8zbmfroYW4+li0uz/BCkDCT3L0G7Fheh46D+2O8TYCOOyPZlqHfBf2LQSy/hAOcMaP01DNkHeOOKRbisekOs2nRUJixcTjrYe/HBayPxH2dXxfbDJpbMn4uGdS7A1uNHVT+z/5NhjB06BhUr1EBusZosYTztBNdv2ypYmpjpOX7UD5IceKkWa3iJ3/P7ppM1AhoBjYBGQCOgEdAIaARODwKn7AL98yLAVCupNSszHRVMuAkc2TgfF/zhLLz5wRIU0bXSDCD3+G5UrHoN2nQbIZFnU4wem78J3a74G25odDkaX90ew174FEFygmgevpw/ExWqXoi5n36CpGsiFitC9oE0jBo6CNNmvyUK+POTnkLLFi2wbP0ecYEuCaxDq+YX4v6HBiAr6MCMpRAJhtChU3c0bt4K2ccP49Ce7bjoksvw5MTnkV0chJ3MB45twm01KuN3FzQBgxvHsrag9l9+i3FTXkced3WyHBQWF+D5V+age7/RsqcsbZEWTWYut84x4Fol+OD58ajwxz+gwlWtMGjaK3Dj2Rj790447w9/RIMrb8KMhStFkY9lbUfnVvVwa4/e2BmMSSijSGEW7r33QTRsch127t6PRNJG69bd0K3HUBwMMzYxMKnP42h1aRXkZu9HoRVHxQYt8eiQ5+BaBpxYFLWrt8ATTzwPiR1lFQMlaRjf+1bUbdIK2RFg8bvzcMmf/oS5n69HTsqCHTmAdR+9hgpn10L3e8cjagBieSV7tBncKxurF7+HunWux+svLwCSJRjZrw8a3NIT67gNkhFF/wfuRdMOj2NltnKrjrgxVG12tSLAFtdmGkimr0Pd88/Cu5/8A3sKcnBBpZoYO2kGjoXjiNB6FzmId2ZNRo9HxiCfuyuRvzoWSkJRIaIp00XMMOHyjlGA4+sW4uZG9TDsmQ/EGgk7hkVvPY+qdepg/PQ36F2PREkKMyeMRoOqFTB/2QoZL/EULYMpiQLdvdsdeGzCNOwucsUyqfa4VW7WjptEImmgWfOOaNuhN8IlYjuFya2A6F1ODmWaQM5uNK16Ie565CmJAs3I3SbicOh+7uYBTgE2rPgSV7S4A19uyULEdGSPYFpCyZ+FilkG5jw/DQ2q18Hbi1fLNlEpO45wwRF8sWAuFr49B++/9Rbm/uNttL++Ay4+vx4Gj30fq3cFkaAwCOPg+k9Q/fyzsGPbe/h88ye46bFBOCKvZCEOfvMRzvnv32Heh4sQiduIRqKIBvbino43olKDG5HOJexcLssZBteR7bQ++XAmWjS9DM2b1kWTpo1Qv15DXHXNjahWpzFa3X4XPvx6pVrTK67TJuzcTbjrlppo2aUD1h3PQEkyCSNWgi/mvYoLzv09nv1wkeyTbMdTsPIzZMnBnq2r8dcLKuLZF2bL5INlxmEW7sPox+7H2RfXxcGAifWffYAKfzoLr3+8GMfipkQMD2QeQPtbO6HhldchFDWkP2zXVds/GcrKrfcBPj3/09KlagQ0AhoBjYBGQCOgEfhXEPiVEGAqzbQHq2BHYht2UziydTnO/a+zMHzs0ziYlYldO1Zg3OjH8fs/VMCNHR/D0RjXisaAyC4837cDLvjD2ahc/Rp8uDpDLJNWMol9W75B44aX4u672+Lrrxdj3doVmPjUONRvfAWeeeUVOkxi6rNP4+orr8KKTfvFrToSWI/2N1VDi9a3Y+WWI8g4koFZM15G5WpX4LI6V2LXju2IFRfgppbXo0mTJpjzzrvYtWkN5o7pi+r/83ucV+0m7CkEnHguOl5bDVc2b4k585di2+59eOPdd9Dw2ra4vfsAFNoAXUBlIxg3CVr9GDxo8/w3cNHvfoM/1myKaQs+B6wA3pw0EH/8ze/QsOnNWLTpgBD1ZM5u9LrzejS44QZ8vH4bsrIy8O7sWahavS6q1qyPFStXwjAd3NSmC7o9OAQHCx0J+DP50X5oftH52LThSxRaSVSodz0GDJ8Ky0zATUZRr8aVGDJ4igoiZcWB6C5M6nMbal3ZBrkmsHfTBtS56Hy0u6sHlq7diI3L30efLrfgT/9ZEfd3Gw0u2bXEUZaMKAEYAaz99APUr9EE40Y8CzdWhIH9HkG9dg9i7RHuE1yMx++/G807DcaaPKDI9tYAX3UV+jw5EZmmI5MXyWMbUOPcs/Dm/LeRb1vocOudaHLF1Zj14SKs37sb7703Ay2vb4r2dz0m21sxSvbxw2mY9uoc7E4vQMp2ZdscGV+pEIJpX6Nzy6vRZ9hMIYw0Xe7d8Dmuu/EGXNv6NmzYuAdfL12Fm5tfg7Y33oRt+4/IeGFEZDDwVDyAHnd3Qv/nX8YuGkQ5hLnk2aQdMQkDCdDd96pmt+P2Dn3o6a2Mii4twWo9MFIJIHsXmla+EN0enyIEOM5IxIjCRUzWrMIMYOvKr3DFtR2xel8hIjaJmoomnUgqqzILnjf9eVxetRreXrxGJoeSNDGbxYjmH0ckJxOBvACKisLo/+BjqFOlKb5YmYW8OBB3SYAj2Pz1h6hz0W+RuXcZXnz9KfSZPgMZvOUWo2T/OtS65G/o0PZWfLF8I7Zu3Y05L05GtUsuQof7B8u+y2y+4IIUjFQBdm5ZgqED7kP/R7pj4KB+ePSRARgwaBT69h+FURNfxOb96fK+MXo2g1hxv+hRj3ZG9VoVMHriWGzctB5ffr4UnTrehouq1MCCzQfEsp+1ZzsWTJ+AvMNpiBTlo2HDxrjymuvxwaIFSNuxBZ+88SoaXHYZrupwJwJJG4Gda1H7f/8bbbs9iPlrd2DHtg146fmn8LcqVXHX3x+BQXdqziKwYx3uVcz4zzJN8u19gGWdhgwAtV7jX/n11s9qBDQCGgGNgEZAI6AR0Aj8nxE4ZQL8f67pR35APGeVh6kqWaKtUgGlHyXDziZRkncE11/dCA2vuBxjJ0zAhPET0PG2O1Cz9hWoVKspFq3bjbgozsex5JUx+O+z/j9UqdUMO/NTYiGlThvKPYoRj3VBo8v+iJ5db8WjDz+C2o1a4IqW7fH5pk2IuzYmPzUOjeo0wKqNh8QGnSzZi5FPdEG1mrXwUL9ReOHl2bjz7nvRsOGVOO/8C/H889NhGnHMmj4e9ategDYt22H4wOHoetOVqFujOv5UvR12FZAMJfDe9BFoVO1C3NLqOgwaPATNb+qAv9VtgclzPpU1qgmaDMWp0kZKfGKTOLZ6Eaqc81v8uXoTfLJ5n7invvfyBPz+rP/CDa06Y3dOiUwVOLEApo7ph/Mq/Bk9BvTD1OlvoFfP/mjSuDHOO/9cPD35WYSTKVx9Q2t0uqePRLw2TODtSRNQ43/+C0OGPIpDgXz8tWpj9BvyNGw7iVSsEDWr1MegARNQwmBGnJiIHsCIe2/BJXWulaBdkfxs9O16OypWqYlO3e5H/0fuxTWN66HihY1w391DhUxYTgoxIRI2YJQg7euluLZBY7S57kYcSNuE3o8+glpt7sfGI8VAKoR+3Tqjceu/Y3W6gyi3PHJLUKFOLfQe8SQyk6ZE502kb0Wls8/Cq+/PFYvtnNmvo3aVSmjdoRP6DBqG62++CVVq1sHkF+eJ9RpWFlZ/9S4ubXgDXv9sO5I0CZNt0UfXKoGRvgV/79Ied/YeLeVx/9dowRGMHT8KVWrWRN+/D8D9dz+E2tXqYepz0xEoiXk+CiRsNL8W4a5bb8aDT03GHgYiJpHj0YiD+/gytBJ38r28XivcclN3IcCWTSuwA8vlTrMukIwAmTtR/69/xm29n5Jte8R67nKDqiRcNyZrXdd/sRi1GrfCN3vyEOd6VPYL3eBNRYAdM4W3Jj+NWhdehLc+9QkwM0TBAFkk2lyDS+o2qO8A1KpcHxu25chex4yW7SKBj995Bc2q/w3FR7ehW7cOeOXrFWJx5bpau+AYhvS+GxX+ei663tsL/QeMxE3NrkLTBo3x6vy1Es1c4DVLYJjKnd9OZCHz2A4c2rcVx9IP4ciRdBw4nInDGfnYf7wQwYgtXhHEwaHrshPGykXvoFWzBmjaoDoG9OuNO+66ExdWq4OufYdifzCOiAkseecV3Fi3EjYsXwrHMjF0yBO48OIL0PmeTnhi0ADcem1b1K7aAM+88aas6bWLMtCvU3tcWJXeEo/isUf74toWTVGrWXO8sWAxhP8TGPrLM7q0S2u+JX1NAzhvyYc/WsKUvZkOZXv3buqDRkAjoBHQCGgENAIaAY3Aj4HAD3kq/6IJMNXIUuWSPJAX/EoY2SScVAj/mP0CGlxeHZdWqYJWLTvi2UmvYNyECfjDX/6Coc+8KkoqrGJsWfIeLvrrhWjZ9g7kGyZKXBJKeqqW4MCmT/D3ztegfpVLcGnlmqjd9Ba88PZi5MbiKE5E8OoLL6DNta2xet1hJMiP7DxsWv0eWrdqgUuq1ET9627GI8NH4+WXXkC9GlXQueu9KCgMIHB8C0Y/ei+qX1IT9apfiSH9++D+Bx/Eby6+DkdlM1cboYydeHpgNzSteT6qXVYVl9RohF4jpmB3XrE4fRsWyb78U1g4MWRtW4Gbm9RFvatuwVbu04QoFn/wOipfUgX33PcIMkNJsUzBimDvxs/Rrn0zVKpeCXWbtMeAwVMx44UpaFi/Mm67syOO5OejTae7cE+vfkjPY4QiYMtnH6FZlQtQu241rNiahmr1W2DwiIlwkEIolIUmlzfHqOHPIMG+4MRE4WGM7XMvGl13O3LprW1GsWX5p2h14824uGIV3HxTcwwa+BhatuyKbt0GwkiacIQA27K8k1v0FO7bg16dbkeVC8/H7Nkz8dDjj6NJx17YfLgAiAUwrNd9uPn2R7DlmCFBiBJGEHWbNcWQp59FXjwK04qj8OAWNKh8Id74aKGsxc3LOYLJoweiQZ06qFytDipWb4i+A8fg0HHOPrhwU3vw1bLX8R8X18Gkd1YjQVdbWvmIuVkCFO3DqMd64KY7e4vHgEmrLsfS1lW4+57OqF29DmpUuxw9evbHpm37ZDwZ8NpE1pQMovd9nfHYs9Own4GlSZAkAnIKDuKybplE6upmt6Jzx4cRi7gq+jMpsGvB4j69JKjZ+9CiRjV07jtJohzLangnomyQJIZmGOu/XIrmrTvhyx1HZMwLfVZzJ2KtdDjZ8sIUXFW3Ht5dsgFEgITUNeJQG/kacBzlgj1myEhcUa8Jdu5nVGfmo1wpTBo9FLe2aIZo+hF07NAOG7IDQsiF9KXC2LXmE3Rudw0qVKqKihVr4fomV2Py09OQlp9U+w7TCT8VhGVzC7MUkKJfdBy2GYdhJOA4DlKWy6DSiFmQyM0mrdncesglgAYiuVmY/dxE3NS0PmpedjEqVK2ENnf3xJL1+9WewTYwa/JoVP3f3+Lzzz5ByjCxd28a7rijPSpXvwQVK1dG/UuvxOihz2F3doZsJ8UtxnYuW4pWrW/D+ZfWQcVKFXFlsyYYP+0lpAdDkBhrxJLLLJL8VQJSpiX4EUPeko8mwD4S+qgR0AhoBDQCGgGNgEbgtCHwqyfAom5SsRQCTFdEskFagtU2P5mH92Hqy1MxYPhgzJg2E4d2H8LO3TsxfMJ4vLv4a+U0nYwgmHkMzz47A2+9sxBJy4DhGBIgKGWmYEYzsParDzBxwngMHj4eM974EEdyS5CCi7iRwPZNaZjzyvvIOFoi3AhuGInoYbw/702MfWoiBk54Cks3rEN2zmHMfHGyBPEJFIeRSuZh69ovMHXSSxg/bCJ2rvoCo4YMxDnVrwODG4uRLpHA3m0rMfPFiRgxagTGPD0F69MOISFkxIJDC7aj1k+aNs8jiAUP44M3ZuLVWR8gUMLo2EkcPrANU6a8gIWLvkY4YcKiBdIKwYpmYcmnczF0+EgMG/sqvvhmL44e2Y9Zs57DK29MRyASwYtvfoh3F65AOEoLVxIlWfsw96VnMHrcWOw8lospL8zG8m/WweJWQ4kQXn/9HXy+dI3qCiMJRIuwcvEnmDHrfYTJEc1iFOcfwQfvz8e4cU/j5ZeewbKln+DG1vfg/l4jZd0xrZy0N5oMKBSNwQmFsXzBRxgzfCC+WfsF3l+2GNM/XIqjwRiQCGHtoo/w9ttLkFtkw3LiSJlFmD77DXy2cjXiZgS2VYJ4MAvPT5yIDXvTxXLpGFHkHNiOKWNHYMyIYZg89SWs27ofEfJKuLDMTBw8vh4Pj3saX+9Ih+1NsLh0ebW4KPs4Xp86Gte0uwsHQgmYwmCjSCTy8Nni9zFx7FiMGjEBqzfsQjCa5O7BsJESUi9cyCjE4o/ewuJ125Dnr8UVb1r2T1SszLZt4eWXP8LcucthGq5EQ6aLLdmWQ/dwsxgozMQ/npuCd5emyfZDEY4HIYQmkIpLn+WnH8PMt97D7twiJEiNZb0qJ2tcOAaDesVxYO0qvPL8S9h8KCAu3ULcGCyK++CKe6+wc6xY9iVmvPgyskMhRJwUTDcJy4ihZ5d7MLzvABgFhZgzew4yo46UI221o7Bih/HlojcwfPgwjB75FF6ZMh1HD2cix4Zs30RkDK4Zdx0YtKYalrdI2YFpkoBz+sBGxOQaaXpL8113YFglcKRVDG5lIe/wUcx9ZSbGjhyMEaOHY/E361CYcJEkc7aATcs/w+QJg3Hw0D4kUpyRsbBs2SIMHzcCg0eOxtSnX8eOLUcloBWt6MTQKSzCRx9+gpHjJmH4iJGYNWs29h/OEU+BGON8sUdYPbeo4s8R3dDpwc8LAUAdeFc5sPOXSxA+bT/+umCNgEZAI6AR0AhoBDQC/44InDYC/EMFn26wqVOWWoB54UcNFjdgap5qvxMrlkBmUQEOF2ShpDAPbiqGSCyKrMJCBGIJRYBNQyLrBoJRhIK0eHELk6QE5UlaNiwzgkQihLzCImQVFCEYiiLJ7Wc8SpOIWijMi4DLXUUorkx0ixCJFKIgVIhjwTwUJiOw3TjyC7JQEC5BUTyJZV99hvT0QyguiqIwswAI5+Hx7nfjsqYtcZSchITLcBAzEjgeyENuQQFy8/MRj8XgiKs362HgK8X5bceE60ZBAh4J5qC4iJYz9oQFw4ggL78QJVFDvDQdThA4xYAdQjxagtycIPIKYgjHHSTNJApDmSgsziTNwrFAGLkldMalhl8spCtekIWcgiBKLBeBgjAiUa5b5ddAoCiGcJiRqR0gEZPtYOLFEclH1PKy9uGLJR8iEAgjECxCYcFx7N+bhsbN26FXvwlgjCjZpcY1YNtxIJaQvWtSRUXIy81ANBVCQbwYmdEkyMlhJ2CFC1HEPuAcgMMgRHHkhcMIhBkmjGBGFBHMyUfIoMMu50hMIFGMgsyDKMw5glAoiFjSFgsj3YhTSCLqhnAkLwvhVAquYKaWm0o/J/Ow7OPZuLp1B3y945Dqegk+VYRwcRaC+TnIzs5HSUo216HjspBWMYxLt4QQKc5BKGGIWzL5HNfmchsdjhWuQebC4EBBFIUh4g/Ytg26WpMA2x5JRrwY4ex85Me5ORMQERLNSSAS4JSU4aYM5ISKEbZlx2lFIKU8F64ZAZwYrOIiBPOCKDK4ole9UrC4ZREzMoHgmoiVRFBYWISwFUfcTcBxo0iGC3Fj01aY99r7SIVjCBYUIZzk7suQIlyHiOchWrQPubkZKMgtRCAzV8Z4CJA1x3E3Ccdl8C56XnCbIoAe3GqCx4Ht0HMhiaRDK78DV6JmWbDsElg21zyreS8rbqE4EEQwPxe5eZmIplISpMqMq4FlxItRkH8cKTMJi3iaKcSiJcguyEd2YQiFgQiSMe55zUZzAoA4WigJR5CbH0QgUIBQYQnnggQXejqwnRSVSYbI5WEmuCkSLP2nCfDp/l+DLl8joBHQCGgENAIaAY3AP0XglF2gf2oCzFaJpcVvnljffE3d8wn2gtOQAyaEJao9VkgiFIUQHVvKYSBbfkXnpcLrGMKhlY1GkV2fcEtVUi+tOdyv1hPGPyp2JOtfLZeUkO6QrJHRYlMwbAPBcDFuu7093p/3rkQYdpM23HgJ2t3QAte2uR1FtJSSyCgegKhJKqpaLXuMsj3eilKpn9q1UAA6wLKdyjWanE2l20IsqJvLsmHJyz1P+fWM5t5epapVtG8nRV0Xz1+pmxkYiYmkyhB5/OJtS2HEvzQWKnGUxbjUIu+acJJhbF+7BLe2vga79xyWiM+GbWPT1u2oUvtKjH76ZeXaTSOrz7xIwgiG+JpKDXKvdH0lsXAsOOxvqZhSGaqP2WDiQZdauiiTwytvVZXX4tpR3iNBs6TP2Y0qjwsDKbE60nFZ1jOzChYpmUqwf/t63HJbR8x+b77g4TK/ROQmfpRVLQ1leXzIdTlJ4XcJaZOHo5BWjkG6GbNwtoERsTyLojzv/2EBNmwhlewLyq9k5tZNrIt9qHAnEeYYVaVyFLJkysWvGsv0EmA5aszweX7lnnhUePKyEnmPlBwc0ymZ9WGwsL24vFZTbFiVBjOlxqpBvsn6pL1sUzFcq0DKcNinIkAZeTS4dt/rA7nHR5gkfcoDRwTLJq6lIIq0NvuQbeL49gegNIArhL0CWB/L5PO2AUc6kkOHiCj3bp75Rbt+R8vkmhQPm+fMwnL49eYHiBfJr7TAyyNt8NqonmZ2Pu8/7Mnl39RHjYBGQCOgEdAIaAQ0AhqB047AL5oAfxsdKpTllErvtCyV2ii/pTpu+dxlxSnNv+za14jLpXznaWnVPHHgesxYFHeu11SUDKaVQDhciBbNm6J965uwb+ceFAaC+GrZF7jwoosxaNiTsvWsR4FK1WVVJ63bVKCVO+oJ7ZUMfhtLhfFEPfmayX5eL8sJh7J7fLLsaT/dI5v+Te+y3F31lBAmA46s54zCSRRg+zcLUeWiczByzFPIDCZw4Hg+Bo2agAsurYP5n63wUFI0QeotV4diZYp5lMnkZ/AbwGtFNVTKt6T6jvYwz7dLVLTIL7/svmS1TBRkZ2Hg4wMxZvwEsSaSmtFNl+7bpF7lyabIzrHlVyUEixcnf76jvpOziABeuzwix6eITJmUfjllD5fdK0srGwfq7ref8vOWuyOnrqzPpe3zk0/eR7tb7kBmZrHIIC7kPtnm2JCiOclADwU1EeEL6tNBJblk9Cs86ejXXz4Pz31AT8oul+Xz+vf9cvzrf3b8rue/nf+HpDjxif9L/Sc+qa80AhoBjYBGQCOgEdAIaAT+NQROmQD/a9X+ezztE2CSVYeuyr5d0TVgpKIYNfQJXFbpEjw3cRLeeett3N31PlxSuSqWfL4chlhAlbWujCAQN39hoUcifkoofT3e4wjlL+Xcs8DRnmjGCwE3AtjFyD24GXe0uwENm1yF199dgGemz0K9xi0kANnh43niAq0obnky5zE7VbDPqH661lMOx0W8JIK33/wHevbsiaysLEX+XG6Bo8ivsi167fAB8vkar3+pH78ttgEjWYQBj/fFhPGTEUtyj+Gytkv7SwkwrbR02z+RAP9SIdByawQ0AhoBjYBGQCOgEdAI/PwQ+CFPZU2AT2OfyTpbsU4pAkwS7FuBXddA2paNuLtzR1zVuCmuaNgI9epdjoGDhyE/GJI1sOUtwGV2Qs/qJ7bF0yj8/0vRPgnyidxJRmEWIZMAdH1mtGKua7VLYMby8MHbr+GKK5uhfpNrULthMzS/vjXefPcjxA2by56FRPnFl4riJ/jH0hs/wYkng2PZWLd6DXr37o1169aJC3PSMqV32H++RZbZxeLpy+4ffwLRf5QqffkdE0WFmehy1+34bPGX4qWeUrGmBANpvzculGM1Xe41Af5R+kAXohHQCGgENAIaAY2ARkAj8C0ENAH+FiRnLkFF6yVhpTMsbYJqjaOy61owE1F8tnA++vR6CPfdcy8GDnwC27bvkjWTvtX325bQnz8B9iUkR+J6awkeJdbvJMwELcFRBHOO4ZnJz6Hr/Q/i/p5/x/SZryMnUIREihGQVeCkM9dTp1ATG+etj83KyMS8efOwfft2cbzm1kXl+8/nir86AizBniyUlOTjuSlPIyszX9bgqgBmivyfSIA5/rldEQlwKSs+BfD1IxoBjYBGQCOgEdAIaAQ0AhqB70bgtBHgHyr4u8X590qlBbjMDZpUgCsjGQTJ+9oGQoF8HNizF/v37cfBg4cRj6eEAMZTZSSqlEAJfMK8PNviT4ynLxiP/Hicxid/IqnrojSYEF2/EyEVeMuKIzMrC7v2HsDuvQeQnpEtwbmSbDcJsIrU5RX8Mz1IcCQXRspAIBBAOByG7XjBplx1FALoGX9/VQSYXcJI5I4pkbqPHN0v2xIxThnbTBJchQiyJgAAIABJREFUfhyoIUKbOANu8UhX/p9pv2qxNAIaAY2ARkAjoBHQCGgEfrUInLILtCbAPzwmSPzUl1TAswS7fjRhRi1OwTWNUksijWKmye1XgJTJIEqKRJAnnMgVfBvrD8twWnOIFe9ESx7l9OUuF+gXrqwHtuByX19OAkjUXhemZcO2HTmykTznxz+eVvn/1cLZWNnvtax3Uib3qqUL93f0H7Od/P1XZfgpn+f45n7Issad1l0gZSji77t/Ewu/yWpk0PrLVE2Af8qu03VrBDQCGgGNgEZAI6AR+HdFQBPgM9DzJ1qCffLqqH1oHRtcR0oi5XhfEgbL5iY6P3MCLCTGIzIU2iM7iurL1r3ShjICRGswtwIiCVJWQJtbE3HDIO5t600YJJMkyT//D7cWIruzDEX+SPJlX1mGOzuJAJe2xgfDw6s0/Rd54sAy2FecxFAYcNz6/V9+/KrmeXe+N/r1LxIELbRGQCOgEdAIaAQ0AhoBjcAvCIFTJsC/oDb+5KIqF+DyzMc7JxFwHTg291eltViJyoNPJEgZ/CfL7jKV35/648lRTkD/lHd8N1hfWnXPd4nmFduvLILcl9WPeZ1KkVT5JfF44se/c2Lqmb9yvTXA3AOZHxJgXza1n+/39JKf6cyL/CPXyLHLiQtO3ngYeD3n9zmPZR+/4f7dsjv6TCOgEdAIaAQ0AhoBjYBGQCPwYyDwQ57KmgD/GCifchmKACuaVEYVfJpw8lGRQp88lOU/5er/5Qc9WXxBvfL8S971rYA8+uk8qo9PgH2LMK3ByjJchsm32+mX45fykx2/RxA/2T9+S77vvfGtnD/zBK//S6VUDfOb5x/Let7LKDM93+7X0mL0iUZAI6AR0AhoBDQCGgGNgEbgFBHQBPgUgTszj/kEwj9+d60+kaBzafnvd+c+k6m+ZN+u07/jt4xHP41H9WEqCW95mszz8k/xXH9+ngh4/eR3bGk/lutsEdzr39J8TNT9+vPsUy2VRkAjoBHQCGgENAIagV82AqeNAP9Qwb9s2M6Q9KWWMJ/wfXe9Pm8oT37VSsvvzv9zSvXJbvmjf65I0HcRXh8P//hzapGWRSHAXmT/eEHQpFM5maHWApfOdkhmptHK7xFjSWO/649GQCOgEdAIaAQ0AhoBjYBG4MwicMou0JoA/1gd5RMJj0yUsgSfLZQdywgw15oy/ef2KZO1jO2UixL9LZH9dpQdT3jun2Ch8v3c2v/vJE+5yQm/24X8ci33yRZgpnGtcHkCTLKsPxoBjYBGQCOgEdAIaAQ0AhqBM4uAJsBnFu/vqc0nE//8WEaAf6707/vk95iPT4B4LMeRyid7t07C6fvKPSmbvjyDCPh9Uq4jhQCnlAx+p8oV0zQBPoOdo6vSCGgENAIaAY2ARkAjoBH4HgROmQB/T3k6+ZQQ8MmEf/TWTJauqVTpPgHm1XcTxVOq/JQfOoHjSCm+/N6R+72e8KU12P+qNpz0hO9UW2osVO38rlxM+2k/326/J49/wz+eJOb3JJ+U6+d+6a9HL/OEVu7PyTJLb2lD1d7P0qmMeybjV1uAf+49rOXTCGgENAIaAY2ARkAj8EtE4Ic8lTUB/ln06skEjwS4fHAodf8XR4CFwKttjiTQlb//q2z/pIiQvwLYP7KlPm/yj98OiuXj9dN2Xpl8J8nh3/CP33P7pORf2CXd1kmCy3WYWIB/gACXLhlmj+uPRkAjoBHQCGgENAIaAY2ARuDHRUAT4B8Xz9NUms+Uyh9JEMpflz8/TWL8y8WWl9E/pxXYOz/hqCojleXHP3qXJx38sk4+npRNX55hBNgf5T8cs99l2fUnc8rnPfnZ8vf0uUZAI6AR0AhoBDQCGgGNgEbg1BA4bQT4hwo+NXH1U2UI/FoIwq+lHWU9o8++DwH29Xf19/elf185Ol0joBHQCGgENAIaAY2ARkAjcHoQOGUXaE2AT0+H6FI1AhoBjYBGQCOgEdAIaAQ0AhoBjYBG4PQgoAnw6cFVl6oR0AhoBDQCGgGNgEZAI6AR0AhoBDQCPzMETpkA/8zaocXRCGgENAIaAY2ARkAjoBHQCGgENAIagX9zBH7IU1kT4H/zAaKbrxHQCGgENAIaAY2ARkAjoBHQCGgEfi0IaAL8a+lJ3Q6NgEZAI6AR0AhoBDQCGgGNgEZAI6AR+KcInDYC/EMF/1Op9E2NgEZAI6AR0AhoBDQCGgGNgEZAI6AR0AicYQRO2QVaE+Az3FO6Oo2ARkAjoBHQCGgENAIaAY2ARkAjoBH4lxDQBPhfgk8/rBHQCGgENAIaAY2ARkAjoBHQCGgENAK/FAROmQD/Uhqo5dQIaAQ0AhoBjYBGQCOgEdAIaAQ0AhqBfw8EfshTWRPgf49xoFupEdAIaAQ0AhoBjYBGQCOgEdAIaAR+9QhoAvyr72LdQI2ARkAjoBHQCGgENAIaAY2ARkAjoBEgAqeNAP9QwRp+jYBGQCOgEdAIaAQ0AhoBjYBGQCOgEdAI/JwQOGUXaE2Af07dqGXRCGgENAIaAY2ARkAjoBHQCGgENAIagR9C4JdNgF0A/HofdelC/efdk/teRu+gHnIA+F/JpJJLs7pyV+64LuC4pXU54L1yz5woQPmK/TulgnrFy9OUs7RQ/5R1ldUsOU6SsrRM5pRP6bN+QllTyu6XZfLx8VOYW8lSJk6paCKPai/lkDr9B+WCNZTeKW0OU/1spffLEry73nOl5fDkpLJOuFd64TWL117aibfkvn+LJfIrH/+R781fPoM6L59SWoaHmBRTPoN3XpbEM18C1Tb/XnmB/B7gPR+50nyS6F+Vz+G3nmmqbFWm99d/pPSSo9braf+eN6ylVC+t3K0T+ttPL9exJ1R34oXK7dfnP8uj//HT/PYynWk+WiovBfS+5ZA5sdyyN9Iv3y+ntAx5Y9U7XSa/n8suHSF+inquTFK/Pj/lu4Hx+8PPxVIU3lKeuizXSi/hxEM5ONSN0sd8gPzilRDfyu9n83FUGRwPx9KH/x9P/Np9Wfz2lEv3T8tGV2nZvFU26r2ml3VAaT59ohHQCGgENAIaAY2ARuBMIXDKBPhMCfi99YjSVaa9K0WLCq4NB5ZSuko1QAuAWaZZgwpvCkBSji4spUoymVkd/rORgnfHMgHDBGzWAhiwYEpGr34+7Wt6rJN1ydfXTak02qVZWIWqxj/ztESWbzONcpnyMHk3JeVXlVDWZmkeM/A56reWuue4CgU2RyTmiW0DrpzAhi0t9uFxYQpmpTzDb4v3HO+bgoeSW8D16lQVUDqzjKcomCSbwCHSW0pGJpQKxecseU6lETev7UzwBZSbSnbvYUlhPxNX78K/VUY5vLriLvsScB0HsKRz4ZqukpfQeLiB94mRQzksuI4p5fu9JG2h7LbKx/6QPvHx8uVlFewW6VaWlQJctotfoq/uKZh4xfHKPlHp/viRO8zkunAtgx0sOdi/rIr3DYt/vTpYBseqAFIOPxkWLkw3Bps9WV5et2xyw8eRZbMmQcGf+LEdWK4tX8rjmN74FMyIB8VULVIyEBkLpmOInOUxdCiAhw+lh82ymIMyuoISkTK88Qq23bZhmURJIUgU/SFouXE4SMJwvPeeeVwlv5TvsvwkLHlvVd0CoLSSIyMOuOwjham0m3IJ9iTXlvSaiM3HCZC0lWPeUg+xzx0XNvtKngMsm78gqr857Fina9pwXY4r9c44jqEGi0N51YhW456FUBL+0sgoVwJ5GFM8qVhw98QRvNRvGdGUlolcPEsqnG0HxF96ygUsyxF5PZFVk1myjHEHjrwLCnWFPLFwYTgp2G5K3hHpFLZPfntt2DbbqMTlkykZ2zzjmHTgsr/lIZFCNUX/1QhoBDQCGgGNgEZAI/AjIfBDnsq/cAJMjVIptFSlFLGjwqiUbk9bFsqqFEBP7xLFNwYgCiDh01ylbxo+ATYQFTWVmrQBJFKASbLlIAFTvqLQiaJXTqkWRZDqu1KoqfNRfXVEmVWcjlXwSzJC5Vo+fM6kBs47EQgNEOWVEoqK7qnSimywXD5JPVUxFaXDU3kmDoZLkq50eMloUlHnE4q8p4RyKTWU9JCpIjr/8Et9laJYVHdTSMIEEWOSKo/C+RXES9vrK76EpZRIkGD4eJQ+wwqYroizqpy4RTyiSLLq1SWF8sJTnEvhNkiZlBy+3CISy7aFbNiWgxLY0tMuGYzhqC85kQelaXgFktRR4bcVOXFdA6bDtisyYfqyczLB4ThjD3qFsEpfBt72xBfq7ZJgcazxSxqmWiJsQ+gNy+Ko9dKlxxOq+RSNfWBRJgOuy54jUVJ5U5SFTwrBtmBZxIQExAZI7CmepSaGUojCgKGGWSkHUdNFLM+X3ytRUTRiz3bZigayzUJiOCFEIuzYcB0LRpLyqY9hqH5lyQmbI0eNm4Q/KeBNOCS9MQwrCfk6JNkuSuDKKEgI03SAZAmQisEyXWlSyuEUlCKWhsMREIGFCJIOx7Hikzyy31g3HDWuUjCQFEC88S13KWsYcBPSTorG901aI+82STX7wgCHiXSxVMIJHfaryX/y2nJ4pTh+5DmSyCRskdWbO+PPh/yG8L1PwrbjcCkb+9ByZMJN6uWrlfSloNTlfj0EEx9pS+qSOQpPVpHHk7/YBqIsi+MPJYAVJ+MVAsx2UE5/8seyXRGDaSzK9grlJBBJsGmlhLhzxBORFLF24+A7ogYKm5GAYcdkTLAQy1KvcAI2EjLBYKsfLE2A/Q7UR42ARkAjoBHQCGgETgMC/wYEWBEQUdrE0qBslVTileLOE6qVyXLX1GCpFPKrCIVofdSW+XWU+kzCRzVUWGbKUlZgh0q0ibiQWqVEUplk/VKfnLA+khKVRuqgVFilXbJ00aHFLdNzplYNEBbrIgyXsrERthKJ5EiRZT6pLDi09TgkKH6BYiQk2XFkCkA94yn7tBQKWaIqr6YIVE7mNUXJFqWYf1gvyyQWNnOZQpGJhRAKue9pymw3yZdY2TwcPCiIguQniiQYlJXtlANPkkJgBT9eSj/FFPmnEF77VX7mYollEwuqdEusraUkQCpgraaQd9N2hEyReiJFAkxyYcB2lZWK1Tqsh8WTxFFrZ4KwYxOGw8kOj0yRAIkFWU6EgqlpA16zUR4ZlgapIomuwoel8KsIMOEVUcWepsi0340OaNGMlVoTaa2WspGA40SFnLCFRIOiy3h1TZgm8SSJNGCTxKdoOeX4cKS97Pe4YyFFaFmZB3zpNIyAoZKlfFe5TMvEj+3CsCm7C9sgiE6pVZpk20hRGrbJhcO6nZRMDsQcmwjIOCD8lNfncLxWOBhwhOQqa2rcZeuBOLk2y7QKATMgGHNigVZvEjRCnjRIs+NIucWlkzgksYSslABz7CECUknaZAV3KZjSKHIsFmBOHnkEmDIrSz8nFMJgnzBN5kr4LImuGRHLtfBXzxBsisVUtZHvYSKZUFNNrgVHJg3YDPaHJQQZJJCOAccgXiTQCiDH5G+Tsv1yjKlxxvElL4pA7fW+wsgfyDKY1YRDoe2NOCsGuCWAyW9KhjfbQSuvbdMDQ5Ffx6Z11pJmG7T4c9KMvzquA8PmKOFkmA3L4Tjgb0ISFi3g7KwUy4vAsotkVKaStjjNELMkbJRYnGSwvElE/n6Vb4fXHH3QCGgENAIaAY2ARkAj8CMgcNoI8A8V/CPI/sNFiCYtmqyoU8r5mbYh2kx8cxOL8YiTKK5U6ajI0RakyK+UwD/Cm0h+qHwmRDVWaqgigqLRWVRUqXIrOuo/JkSEOp3o1yyfRIoyMJGKLK01LFspf3zOyy4KbNk1ZS+GS62ShSpDm6cwUkCqlIq9kOqLGin5PDZBF0uhlWIbVcoxC6cc/LrKhkOnZtVgi7RKpgIEcJZFkif5lZDElTb1UpdwKa9MfjF3iilapbEcFkNqIbRIlHwiSdm9CQtPcOLCvHIp+Ch7l9g4iZ+n87NKNWFBZd4nb7yppha8kr2aeWXAJflyaFEEaG1ExBahHJttVu6yrKK0PBI7IcB+59DlVnpCqKu0Ke5NpJCAyUiiZB4ggin7WIT1CuFT/Cq8VXv5rF8He4vWTEXomO5PN5CYcF5BMkuZMbhuFLTWqZHgoce+clwYBrEjciZshx4LZCUWHDMF01IWZpLLpBjiPCJYbkT5OCiJSHw4zmzAYDkODMdz0yYxomxiKU/BoRXUdWGYFkySbtbtGIi7QNguI+pEQdrNUunyy+6gRZLvhxkD4nEgpSyOCQeIWbxPOEme8gFawQmv9yXXIxakYyk3DtNOiKWS5JcjgGNPCLaMxJg38ePjziNBpVScVFETLvxJ4XPEV43rOOAUiJWY45lf6WB2jJmCTVw9d+tUMqFcgumiTrlIwulVIKXFYSVZlnKRlt8nEk9LTa8QS45FehkkE76vBXuCEvoO8go9pslwOOEv5fXfcdXuqEfmTVrknRhghgBiRLmY1XGREmu9N0btBGBwggVI0SJs8XdLzRsliDmrZ9tIomXSjFNnjnot+VrQIkwvB76TSUfKIf6ceIjbJQrPlEunEkFdtUEA1X80AhoBjYBGQCOgEdAInDEETtkF+udKgKmiUzkTikGFTZS2kwkwKQcpoCJPnpYJcP2kTaKm3HCpulI9pfVQFGJq7EIybFGEfdW2VNH2NFMhM6xYTENULn0C7JFgUf+UaBTPUz/lSDLgUOEnAeZNxXWVgi5SeG0RSsonPTZhKDdKGBZisRjiJmm6KlvaV4qF2AhVy+mWCFPaJxZSyk/tlGsu6Xar+KcnhisEQuyXzFfqAV3OAi3JSq2lZMSONYjlhwq4797sPU81XkmjmioKvKsQUPWodcOi10tDKSWtbl7DPGxYB3uN/UkpS2umIk4ixex8JmYAkQQycnMQ9fq+lACzLJKVaAzRYq5tVGJnZ+ehIGFL+YTQJBkkUUlxjFFuRRcV5SpPu8gYSDKZS+X0O1SNOu++zAd4hJgVyJpvZWHjgHBjJJqqmFikAOFwvsBEcWnP5DguLowjVJBQ/MezS9Nt3TZiMGNhFOXnoDBYiNxgiZqUEKLljZ2TCbBHCkkrpU3i4kr3YBtJ00J+qBge/xXXYteJIif3OMIlYQQKilAYKEBJXgaK8rKREUqiyFvDTounScJIiyOHmfd6pEwbKWlgHEgWAOEcRIPZyAsUIxh2hQSrFegR2IkiGZvhYAihgmIEsgOIRhOImUSUhCuG4lCeWLhpPWZvqFaqEcIJI3mPZUzKgBLABX22m5lLXdd5i0yNxC0bcAI4XlCAjKISFATzEczPQVEwgmBRTDDlNI4ZDQHRQkQKslAUDCK7IIkYXychsAnYso7bgZVMIF5cDDORBMlpUSgbBcFc5OcW8+cFsWRCrPj+K8sxpqZihDYLfv6oUkcvJ+Vnt4nlXk1YJXkubv0JwAoiHgkgL5SQ8cwJDdOOIpUqQTBwHNHAERTnHUEwWICcgkIUhUpQVJIEiXRMzTV5JJbjIQUrGUY4FEBJURQFwRgCMQMx10aCswSUw0rCjAdRUHQc+cFsBAMR2EkgyXdSPEv8PtBHjYBGQCOgEdAIaAQ0AmcOgV82ARZqRuXP50S+LY3al8fQhFRQAaZlShEJJlFhLrVQMoGP2LQuFou1h0SKOjGfZIoQRJp0uIbUVRY4KtPlKY+vmTKNxUlwHyq9YsPhc/TpJJtRarmvr7J6nqsvr1gb19f5VhcWRlMwS6VLrWqPCglElkrXQpJWA04sjrTtaTiUnlFaJksUXiMnLMsrxyFF5epJRU2F9VFez3JIeSg920VFW9aPihw+vFTIPXOO565KZZ+5+beUALPNXC/pI8nCPFl4KtCzHi9NTSzwQq2nJHkVPAWXEr+z5TarZz8SMeV0yytlQeNSQ7GqsaRUFIiHkbltEwaPGYcjYUVcJGgRq5K1wSnk7dmLLRsOCGEuKYxgwrhJ+GbrQSlRkWUbjmXDNBWRUwSEEvujiWvK6YrsucAzg3x8iyufoy2d90tnEVSbvLwqaJBERRIQbVPR7DWrVmLF8hUw6QJM/wW6tcLEZ4vW4KP3VyhSSfd2jmO6UZtxrPpyKZ4aMxIjRwzHpGdnYPfBdBnTno+E9CulV/iy6wiGPz7ohh8HTJr3LKTt2Yt/vD8f6dlFYt10nRiKgscwfsJoDBr8BB4fOARDBw7C0N4PYOTjA9B3xBR8unkviuN8lwxYZhyOTfdzgCsKuNyd1REtGYEl+5G2ZBamjhmKgQOG4bkpbyNtf5b0Ld1onVQRirMPY9aLMzH8iREY9cRQfDDvIxzPLwHXFyfjQXzy0VvYte+IEE+2i2NY3mVxxJXRKrX53cKjN+z8F1CumSZuzlYxYKXj2N6vMWD0aDw8YgIe6/8oHh/QDwMHT8Q/3luCKF2COcETC2DjormYMqo/hg4cgKkz52PrwYC8B3FZdqCobM7hg1j52acIZGYg/dghTJ3+DAYPHYQhA0Zj6aIVKElaSIqnhhJJCawmWtRIUO8zZVdf9caI4NJg9avEdbqmLE3gWOIEQw6+XDYfcxetlnee7vCOE8HaVUvxRL/uGPN4d4zo3wOP938MA4eMwMBhYzDt1bk4kBdR45+g0DxMq7ERQXraRrz47AQMGjQQA0Y/hTlfbEeeDdBJQmYarALs+OY9PD95GAYO6o/RI5/DmrV7EBHPADXFot4N/VcjoBHQCGgENAIaAY3AmUPglAnwmRPxn9VEjUxUVVEE1RX/UoEvT4CpaYsvpRBBT70XyiIEj0ojya1YKUNigRVbEbkdlTWfIJYv2jMYeaqnkoIMyVt7qMolKSXZ8S3NvK++VFxZLb/8iCLr3fbJlGoP7/KMJTK3Z4qhZcdntbTS0bRiJRDLy8OM6TPxwfxP5Ck+UUpwWAmLkhRaMqmpWqLckjKJvy0DEpFMM7CR7/LJZ2QyQDnnshgRWMopC0KlsGAjSPJl9avkEJbjkuYwuBcDB3mmZWb1ektwEBDUpIPgx370vDoVTp513m8HK/RcbEmAuTabK3alDhImDzJxC04VAMksrF3wD5xfsQY2ZYWFmNDWKsSW1t94MRbPfgNTnvuHrMU8figD9Wo1wIy3PhHCIHi7BlIpUtTS3vDw5BpnTkzQPVRRWGmc4O210jMrc/qEdu5SHJjHy0eCo1ZbeuZzzgE4caSMMIYNGYtZs95HIkX3/ThstxiJeBg9ew5D7z4TkJCuMGHZaspm187t6PHAA6hXqzrq1KqGJldciaeenoKMYEjGPtvg4893gufqL4Glu3FETQrJ2DLwwosz0faOu7Fu2yFl2UcM2Zm70Kr1dbjw4gtxSYXKqFG5Mmqd9yfUuOQS/O4vtTHxrS9RRMu7uMEryyG7hS619Ahmu7nGFE4Ixzd/hBEPXI/GNS9Ftaq10Khuczz9zCzsLzDEjT0RzsWnc6bj2mZNUbliFdSsVAltW7XBh5+uRSjBWFm5eHLIw3j1jXkI83Xw+kh5hZDyK5jVsay13q+F5/YvHaFwIHm0QoB5BJ+/9zzO+dvF+HP1RrjwkotRpWo1VKhxDQaNfVECPJmpPBzZugqPdW6LZjUvQo0qFdDk6vYYO+VtZEcMRTg9S+7aL5Zi8qhhWLf8K7z44jTUv6IRqlavhhoVqqJLh65Yu+UgQpZ6DyibdIy8K7Qzc4SUDR3VCvXmyQ2KL+91DLZDl2S+54xGFUckbx8euL8zeg+bAq7U5Wp7utS/M3saql/yP6hf8Y+oXeFPuPSi81G5SjX84dyL0bztPdh4KKSmlKQaTpCFEc3Yh5fGjECzejVxyaV/xV9r1cYNDzyJpdsDSLCDUxZyDy7HsIda4arLq+CyS6ui+mWN0PvRJ7EzOyT9yeL0RyOgEdAIaAQ0AhoBjcCPjcAPeSr/KgiwKISleiKvPHoihIOE0beeKgWYihd1NI8fedmpYZIQMmZwWOw11JhZhFojq2ybpVq0x+FYEwmWFCLW3XKWT66RtEiIRA0t/6g4ztIGInYQkbO0AapSUXVZKtsjGqWUI/otRWX9oqvzPpVcWuqiCBzYj3u73I+hQ8fIWKJ8tMSyZT5fVnh4gatOsITTBZzMQblq8xlSOh9OhYNqrTRG7pLcKEurskuzIj5PwkF1na3n0V+b7U1GyPY5Srf3eksu/NayxcqOrKqXpko7vWBaTPCYC/tTWZtJPen6zcBF3sJMVmeSHucBqQNY/uEr+I9zKmFtulrjbYk1lg0wgOJsjPt7L9x+Rx+xIOYcyUHbVrfgzflfyySIVOgkYFh8Sk0jUHZ1RnLHiQNOnZD8e9KzQTINQCuquk9MPCd9BYBgQYzUsyxT+oqyJ9m6APKyd+OG67vg6xUHYNop2E4AVjIXe3dvR5Ua16JL91FCKqUuO4hENBujRz+JSpdWx+0d2mPAI73R8urGuOLy+vjo81UIe/BQPMLoQSmjTa5I5q0I4ESRDAcQCebj/vt6olbD5li/M0Pw5nrPUNEhDB81EN17PoAe3XvgsV69MOSBu9Hmmutw1h9rYsbiHeB6XhlXdCe2leVd+ouE3XLh0lIZzcaMcX1xeaU/osMtN2LggIFo2aQZmjZsgdlLtiMI4Ojuzeh8Q0NUv+xS9OzVGw/dczeqV74MXXsMx4HjEbhGMV6dOhYDBo3GgXQGxVJjhyNPXOrZFd7EFdHmm+u3X/pRPBWIN1O9341UEIjuw4JXxuE/zz4Pbe7vh/t7PoReD/XFPX3HYM6Cb2TCJVZ4EE8NHoC6FS5B19tuxuOP9kbjK65Eo2Yt8ek3W8CIzPIe2gl88NZsTBo5DHPffB1XX30Val/eFL37PIKed3ZC9Ysr4fGR03AspPKzDaXiyDuk3j+B1LtV2oMUW758RzjmE7DtKFw7DjsVwvbVi3Fp5YvRfchUvg3iBm1ZUWxcsRCP3tcB/R7oiMe634nHenZDly5d8JeK9XBlh57Yk2tIXq7HlnXYyXys/Wg2rqpdG82bNEa/QT37QqOzAAAgAElEQVTQpktHnF35RvQfvwDFXKWQSuDtF4ei9kV/QIcbr8MT/Z7ALTe1QYVLa+Kl95ajwHNRZ/P0RyOgEdAIaAQ0AhoBjcCPicC/HQFW4FF5VSTMD8hDq6TNbVY8UscItI5nqaQHMZfrUrWUTY7cAnX0LMCWy408uGrUC1TkG+/EKkONk1uZxACDpNJTdCkIXUdtbhfiivJLUkfLF2WQumlho6JqxeEyAqtHauXINXIuCbIBx1YOvlTSqZ7zy2ixYrSWoFqsNwokQ4geP4qWV9+MR/oOFm2YtJ1P8yukig8xmJC4Pzsqoq60i26SHknj+l+HLuIu4iQFFNhUjsV0l5btgEja6NZsRyVaMdtGg54QV7pRs3yJvqv2X1VOv9znlX1DcqUswVIMRfIM9ilLRQ32IwYzijOVffnwWXYWv+w7iVqr7lPEuAXEGdhHqKQ/y+HATQQANxswD2DFwtn4j/NqYc2RlPQJV3PLqKCrb0kG+nVsi2tvvFuCNyWLE/j6s2XYkR6QtazSJodb7igbM0kw6yU4EsSJi2MtV8izOGErdgzbIfokfwm4SbVVj0+gpU+kL2LeXssMJqX8ySWgcIq0KR1LPn4V191wP7ICJNYJBPK2YN7rz+LhXj3w2z9dhq4PT5CgUw4nMOwAso5sQZMrr0Xdxi2w8ONF2LNtHWZMGog6l/0NfYZORHbK6yuOXkvRQxlbEhGYzJsZwkAqhM8/nosJI4ehdq36qNOoBTYfKJDxxHcikcjCth3rsGrNN1i/ehW2rFiOg2tX4IG77sEF9dvh68MhNYnCIFe0TFsRwZ34sJ8c8VMvRuDoTtx0zTVocsVVeHPuW0hL24hZk0ajduWKuGvgOCFsny98D9X+8nv07tsXazdvw6aVX+POWzuhcp02+PSr3eKuvXn5QtxzXy8sWrZB+kYNXU4tcMwogmhyP2OZWlLTEIbru+N6E0AeORYX6FQRULIPM0f0wd+qXo4PVu7GN6s3Y83aTVi6dg8OZ4dk2cTxvetxRaPmaHp1Wyz4ZDF2bN2AKeMHoVqF8zF81NMoTiq8o2YUz0+bhmlTpmLi+NGoUrUSRo1/DhvWb8P6ZfNxfZPLUf/qO7D+UEKsrmp8kbXzLbBgMUqzN+7YX/xN4ywdA7txH2I2UY1Tvo2KAGem78GbLz+Hh+/rhHPP/iN6jZ6JHG+hgG2lEMk5iO3LP8b21V9g26ovsXvtl3jjlRmo0qQ1eox6Cdlx9fvFMetyfKWyMOmJB1GhUnWMeeYF7Exbhc8WzUO9ujfiupb34ejxPIlCfluHlmhQpwHmvjEP+7ftwYK5M1Gx0nno+OCTyKAXtbw7+o9GQCOgEdAIaAQ0AhqBHxeB00aAf6jgH7cZ31UaVT1lB6Ha5+m2KiNZBQkwCZoTRyAnE9s2b8aGTRuwbdduHM4qkEiosGI4tGsr9u7PlDWEitBwrWI2du9ahwMZBYrQ2WGE8vdh29aNWLNuIw4dzmawWuU6CxuhgmMoyNiHcG4OduxIw8GsLMQZFbckjL3bt2DD5g1YuWUb0o5ko5D6IyWnNdAIIl54BHu2rsGWTRtx8NBRBMMJbNt5SG05LNsLRZAoycPunVuwas1a7Nh3GHkxB8VciicWLhIillgCxPKwYdHHaFr3anS980Hs27MTgVAAq/YcQGbM9lx9yYZD2J+2CXmBQiQtB4HsTBw/tB/FBXnYunkjcjIykZ6ejgOZx5ATCmLP1t3Ytj4NWw+mIzdpCfEWa6YVRTSYgQ3bN2Hl1q1YtWU3jmYWqEBa3CImGcT+PRuQEwpgT3YO1m7fi1jKgWuWoCj3EHZu34q1a9fj8OFjiMcZUZYk1kFBqARpew8iFDeQooIPC8VFQezduR8FOUFZW519/BAyMtKRHwhgd1oaNm/Ygh1p6eL6SnKV4D4/yQSi+ZnYt+VrbFm7AHmHVuLz+W8JAV5/LImIkAkVPZhunVkbP0X36xujbpN2+HrrESRCERzYsR0HA3GEOMDMMPamrUZOUSHSjh3Hqi1bsW3XLhQVBuDEY9i/KQ1pG3Yi7Ug+8skfOadgGkiZRcjJ3oW0DcuxbfVaZOUWI0yPa054cMSa+diT9hV2HzsspMfk7IZJUkPGwb1bD2DEgG7o/tBEFNEz2S3Bgd2foctNTVDtkktw1u8uQqdHxskEhMMIzHY+dm9chv+94FI8PHgCQqEoXKMQOXsW4Y62jXD59Z2RHleTMWSF3FaIkYFjNtcVc0scvjt0hS9BsiAD44b1x+W1q+PsP5yDeg2vw6YDheLCyskD2y5EMhVGJFKEVCyMVHERErkZaHNTW3Tp9xwOcOkp28gJD7NQJkx4TQu0mgqIAEYW9m5Yjv/9cw30H/ki0guDSBoFKNi/Cve2b4EaN7bB3mgCb8yYhmY1q2DZN6sQTppIRUN4afLzOOeiZpjx5pcy2VR4bBfu6tINL736jkS7lskiEl56gXA9Ay3fLr0EGCmbkwvcF1kRYHE+dxjJmXvlkjBzDIWA0H482eMONLrmVhyPA+GYgUg0hYKYgThng1IBrP/8Y5z9lxp4ZNxs5EWTiMdDyNi+EJ1aXIauHbshGDRl+6PCkiDGPDsFU2e+iv4DHsYNLa/Bjl1HEY+lYISOY/DDPXBOxWb4dFMBSkRWAU95D3ArJVvtf6yIPZukJkvMFNd+ex4j4mmQhGNwgi2ODWuX4pYbGqPG387Bn37/R/QYOROZHgGWWbFkEcziLFjxEhiRYtiRfLz35izUa3knZi3bLnLwF4ZfIdfRQ3io681oeef9WLM/B0aiEInCdAy8/yHUq1IHm7ZuQDAWRs3G1+CRgeORn1UCK5ZEpHAbbmhRHVUa3YYjnFthefqjEdAIaAQ0AhoBjYBG4AwjcMou0D89ARZ7rLgQkwKK5cMHj6xCLMAlsI0izJ0zG51v74g2bdvg9q5dMfXld5HkZqjRbDwz9BH0efwpZCYgih5jp+Yf24Ae97TDi3MWIEyiGQlg4Vsv4N47b8NNN7XB0JGTsPtgllhiqHJ+OGc6Zkwaic8/WYju3XvhhVmzUJxKYOvq1ej7wH3ocGtbtLq1Ix4eNQX7cuOi+NkMJJMMYM2C2XiwWyd07HQrnnxqIhZ+uRJdeg5CIJySoD+wg9i+Zjn+3qMHbmx5Mx7oMwAfrkxD0PUsrrR4OjFYVhCR47vQ9/YOuPDcyqhUoS6eHD4ECz/7GN0GjcKqg3mi/3PPlpy0zRj04ANYuHg5Yibw/huzMGPiOCxZ9Ake6N4d78+bi0mTnsbUV2di0eefo/e9PdGhTUc8OOBJbD6U7VmZkkCsAB+//Rpu69YJN95xB9rdfj+mTp0Nk/vCcHuX4gz07dERcz9biHGvzUbbLr2RkRWCGQti3j+mo+Ot7dC+XQeMGTkaO7alCS6kJF8vX4VHHh2ILfvThTyZRjG2rluBoQNGY8nC5UAqgXlvzsQzzz+HBZ8txoDH+qL9ze3Ru/sobNmWgyKSS5IAK4il772Enl3b4I6br8YLIwfgtanP47d/rYn1x8ISvIjxnU2SvUQA0x+6BVdd8Gf8z59roM09w7B/63Y81vMBzPt8g4Tvyjq0AwP7dMW7Cz/BsMkvoFWHW/Fg395Yvnw59qftQr+7H0THNp3Rf+Q0bEsPKUudFUd23gFMm/4kurZric5tbsG06e8io1AFHiNBiwS24dGH2mD4c5ORFbdVjDTTXwkcgRveifYt6mDqzE+FONpuGOn7vsCwB7vg7ls74jfnXIpbHx0rBFhs0vEMbPxqAc4+ryLemr8cFq3+ZhAo2YAR/W5HxQY3Y2+hisZr0+rP7nKBQDQh1llTrIqc4YkjmncMr77wNO7r2hmVLrkUdeu3wMb9igAbxBgce7Tme1Z9K4HNK5ajXv0r8cE3B5HtrWUVQs39fJ0ICmIqOnTMYbTtIiB1HFuXL8V/nVMXMz7a5Lmb///svQdwVFe67e870ePxOGFyMDkJJIGyEBIgcs4Zkw0ywRhMsIm2MRkMJieByBmByDkJgUgSIAlJKOesbrU6d/9efbuZee9fdaum6ta98/73vlYZkNXdJ6yzz9Fee61vfSVQ8oKfvhlBXd92xJQZCdu9m4lDB5CUna3Git2k5dTBI1Rv1IH1Oy+qPt1mbQFTJ03iu3mLyCurdIwf5XBwOAZkVUH0X5PdiE0RYEeNvtEqvbCFkpuUO0N64kpgF/pSKEpket/OdOs7ngKx7oopwgoa4b6ClaGA22eP8pfqbmyNiFXquOrXXHiPBWOD6BLUg+wccXJYSUh+zcLV69h74gxLflrInO9mUlzyrue3qYhNyxfx1zqeHLmdptKXHQqwUEVpY+RoAyWPNxk3BquQeEdSugSliWtCkUpRhI2V2OQZYzfw4ulNpk0awuAOflT9sApTlu5RBFjCqIQ/I+q8lAnIuUhbp9Iclnw3m74T5vC8oEJhKMfhIKxG7CVxzJsxktlrNpFSIXHeeqgsYu2cb2lRpw6Pnj0iS6OhXa/RhJ24g0mtM0iJwFsG9/GhbqvuJJb9fXt/f2g7/3Ui4ETAiYATAScCTgScCPxrEPifR4D/LgyLf9Reyt1rJ+nWIQhvDy/8/H2o0aA+AV2H8vx5PGiSmDO2L1UbtuN1iSPsSoy/jy8fotbHv2PF9n3kmeHm5fMM7uyHr0szvNzdaN3Gm2WrN5KRV6y05/U/fksXn5aMHzOOeg1bsmzNGp68fMG0yV/h6dKSoABvmrZ2oVoLf3aevoNWWuiYK0l4eJ3xPQLwcm9J+47taNfJn36jRvLXOu5klhixGwtJe32XCUOH4tHKk0C/IBq1cKPz6BAepmYrtVBaiujtlVgthWhTnvHtsEHU+awx9eu4s2Hlcrbv2UotnyAO342VDklq1vki4jSBLk1ZtzmMCgssmfENA9q3Y/SoL6nbqAlbt2xi2LDBdOzVhzGTQujTpSdB/h35rJYrP28IRVNRoZS8l3cv0yvQm9be7rTtEET9us1o79OFpy+SHWby7Hha1P0bo2dOx71nf5q3CSIpKYsrF8/SJdiXli2b087Xl3Zt3Vi4YB4pBQ5r7f49e2nt4sqFyBeKTFhMhdy7dApfj2C2bDgABgM/fT8Lj/YBDJswkX69u9HRN4AGn3uxdGEo2aVGFUwUFXmKkf08ad24BkEebejj7cPQHgP4/cf1eJxZIjFSmO1i0ZYkrSJ2T+9NQPW/8kGVFgyYuoJnd+/StFZVlm8/SinwKuombRpXo/vgEfT6cgoe/j40btqAyVO+ZvEPyxjYoSdtWnhSt3l7thyKwGzWoy3PYvPuDfgFtaFd2xa0adoEb6+u7Dtymzy9gwQUZ97Dz7MqAyZPJVlYlYxhi6Qli1aqpTI1Gpean3A1MlEdh4SJVeTF8uTiSc4fPclHDT3o8/VShZWqeq3MJvHpbUaMCyE2qRCLXHhLEZQ/ZOGsgTT27strEWPFQSAqocXKq9fxnLh8nVydHoPY6sVubjVg1hYRFxPJlYvh9OrSG3f3IB7GFSoFuFJUUiGNkjAsiwhGKVwtY/GChQR2HUhCEep4Rem2WqStVzFGTQ57j53hZXYBOpsZu7JF55L8Ioohkxdz800JZerICqD4KT/PGkkdj3a8qYBn0U85fXAf5YYK9FI3rM1n3fIV1HXpyp4TkQ7J3aJn1Y8LGTJ0CLHJmQ5VXJ6lcj4SdGYWy7uEpQn5Fsu/YGzGYDUKlVf1/iYhv9LnWdn/dVDwlkFergR0GsjmQ+dYu2ErYQePEpOR5yCF5nISHt5h6NRFPM7SUi4R13YttsIHfDcumMDAXuQVS62znZu3LjP/l5XceRHL1TtXuHb9AsZKverXrM9L4psJo/iiTRcuxZSo1kPihncYkMvBJETVisVqQ2u2YLS9I8AiAlscpRfSd1nGj12167Jgt+rJzU7g1qVjnN6xkYbV6zF50W5lgVZlEcpgIXX/RuyqQa+N+Kg79O3WmR83haraa0nYls1KXbvynVRmcO18GBEPH1IqLxgr0Ka/YfqoEbRt3ZpXb1PIN9rYvD+cl2/ysUlpgLmUwtT7dPJzwa/nRNLfOWH+Nb/mnHtxIuBEwImAEwEnAk4EnAj8bwT+wwT4f2/i/9Z3/44CLPOz/w8BLuSbqcNoWLMWK39ZxZ59Oxk+fiyf1G7Fxt92QWUyJ7b9zB8+duFOfIUilLrKYo5tXU3jqh9zJSqS+PxCRo8ajUuD+vw0dz7bN2wgINAXdz9Pzt+KUtbRXeuW0qL2x7T1CCC4z0jOXbvKwSMHcGnekkljRrNvxwYWLZnP3xq0YejXi8grLMJmKGP993NoXOUjZs6cztY9Wxk6ojufVPuUD+u1Javcjt2Qy+4186jxWS0mT5xD6PZQRo0czSf1m/DzzjBVp1phlXpUqdYtw16exsMTRwlw7cbQfl+RnZbM4eNhVPVqz+EHr5StWmSimPCjdGzZhFWb9ivF76eZc3GtURs3T3+6DxzKvduXmfrVWKp90RyPwJ5s3bSNo/uPUbeOBx2Dh5GZl4vdpuXnuSE0qv4xP/y0lO379vHNhInU+6wmP64LVcTAmP+W5rU/pIlfAG7dBzB77g/Ev3rNiNEj+aJxAxYv+ZEtv65nYFd/3Fs14vCl64pYHQndg0crF85FvlRptULenl47S+vm7dj862HVi/nn7+fwSa1GuAV2Z/26lZw5eAjvJh3wc+1NfHIm5aZyZs4YTrMGHzJu5BB2b/yN6YOG0KBKDd77SzUeZhSpvGihQialfGkpeHyUSf6NqdO6C7cSckh7+ZKmNT7jl50n1XEkP4+kWc2PqdrIjbmrtrJ95xYCA7yoVvMLAjv1ZtfG7axatoqq9VwZMWkGVl0+MdFX8Ozoj1uALxvWLmfF4u9xbelBnwETeJoqJBy0hTFMn9KX7zdsIc2I6rMrRelWqaG2aUm+c51mVaoSl1WilH9FdQwFmIuyKU7PplbLAAZ8vcyhPMoNYCtFX5ZB9PPXaA02LEZRDospSLzIoN6e+PQYp6y8yn4t9ckmI7t27WXktG+Iyc5Xip9KvJZFJKMWs6GECm0JIRNC8PbsRFR8kVJphRipgDOpKZcaakMh2oxE2noFsGT9bmUDF5KlCJSorbYSSrPf4NelF2fvPlUWfpvUzhuLqCjO4mF8mqpN1qvRU0hh4i1G9QmiTfAgUnRQodVTWpCByaIhLukpNyKO0LNLMAE9J/DgVaGDpZnNHA/dQreu7bkS+dixKKCeCe9q3M06bNKSSdRnlfLsCGWz2K0qqVkaSxmlllbEUDUuKiE7Ed9an1OrXku8uwymYRMX3D39WLollMxSsagb0GWn8zAmSanCBr3UO5eSFXuZnh3d6TlkEvmigmLn6OFQZi9ZQmpxEUWaQso1+Zh1JSTFPubyvs20c3Nh8JSFPC904CZ5dFIVb5P2bFKPbJZ0ZztaVbf97mEnZF0MLRKX9vfSDCkDUfXVBkzGcnTFGeQ+e4BL3fpM+mEHme+yCtTTW6nIFuxCVK02dm5cT4f27bkb/VI9E0VZlqUOk116LUt+QBna0nR1/Dp9OUnPH3B671Y82nrx5ZRZpJZUqtCv/NJKKjQadIXpJDy5zqENi2lapybfrw0j0+RUgP9v/eZ07teJgBMBJwJOBJwI/E9H4J85lf/nEWCZ1StpS1TWbCaO6c64YcN5HRtHdl46dx8/okZjb76esQDM6cQ/PM+fPmjOjoOP1IS8vCybZTNn4tW0GfmlmdyMvku9pi0ZO/Zrkl4mkJOawW8bFlG/aVW+X71J1XHuWvcT1f7ye4aOmUH4rUjS8nLZ+Nt6ugR3I+L0afIyX5KQ8ATfnsPx6zWa3JwM9EXpdPLxoW/PPtyJekJaTjp3rx6gZpW/8HGdtrzNt2AuTaazdzPa+nTh3uOXZKdlc+fKBTx9vejcrx+lJtDaRCOULqmlYMqj9OULuvoMYubkpUgA2KGje6nq04ETT986LNA6MylXz9LVpSlrtxxEHIzr5/9E3T99zJdTvuXSvYeUF6cyc8oY/vhRPeYt38nblDQKswsYN2wmrZq2Iy45GaNNQ8i4QYwZ3Jvnsa/JzSsg7sE1vBrUZ1jIjyrl1VCURdMaf+PzZm5sPh5BTEw0zyJv0qBlawaPDyEuIYmMt4mc3LOSJvU+YsL8H5VieHzPNvxcW3DucRyFcodaSnh2+RTuLkHs2nZaKcBrFi3kD+/X46t5a0hMTqQsL5NFU+bTuk4roqMeUVCai5e3O8HBgVy7cpPctCyizx6nVe2a/O7jukSmaxT5lEArqQHFpIGCRyzs6497xzFkA/lJSTT67CNWh0YoAhz/6B5Nqn5Mu56juR2bSk7mW35ZOpf3/vwxY6bNJz0tg7hXL+nYbQC9+vbHXhZP6JZFVGvagnnrtpCU+pbk+BjmzphGw0bNOH7zoSJdJkM+T6OuEpmQTI4VZUtXCzkyIo0azm8NxauBCxmaCorU4Jb2PI7Ub4umgnrN2qsQLBUspfKSpFdyOSaTCYtFal/1mDSZHN/zC40bVmXsrOUUquA3ea1MqaK//baFLsNG8Sgt+/9QTa2qf6zNItTKzIzJ0/HxDOZRXIFaqBDtVPVRFrVR3mPM5+H5Y3xUsxGXn6cq8qS1mhWhVm3FLEXoCtOo2bQ1J288Fje+qreVYCy7VUeJ2UiFTXRGLUZNGke2raRZg7pMmruCAnH6yr1tr6Qw9w0rl39H1wBPmjWqz/wVO8gRt6/c9xY79y8fp0OAKwcvXlbHKRCoon2lVAuB1GOVlHKrFbuo45KABxRLVvg7G7F8xiT9sYTwZSXR9IM/8NEnVRk0fgrjJ03C3duXxp6dOHjhrkMtr9RhkiAqSX43l2AsesuO9T/zRcMGzPj5V4pE2Lea2LFpDQuWLqVMasMlUIpKct8+Z/5Xw+nt6Ypb40b8dvS6WghRgXIyNKXEwy4he7lQkalqtJVurULz5PhNmM1Wda6yHzldqwTZKYVe1GhVx0FFQjRu9eoQsngXWVJCIfxZlY/IN3KtTZQXFzJy1GiGDh+FRqvH+H8EpMmCgE1Ue7G72w3YLFqSXj5g/rThBPq2oXpDFw5cfKxIuBgZrPJeczExt08yZWAwHVo3x61JCx7E55ItaysKdedfTgScCDgRcCLgRMCJgBOB/1wE/scTYEnw/UcNsEyQ5Y/IFVYzdlMmYbt+JvLGTYyVJiqMZSRlZVCrmT9jv/oOuy2XnKQomtZrx5xZm5Q1siA/mYFdBjGo6wBFoA8d28Rn9ZtxKDzKEUBcaSPn7S169W7NgEnTKTLBtrU/U/uTD1n+m8Mqa7BaiYg4w7FjpyktLARzDmUFiXQZMgHXoD7kZSaSmRBN1ep1WLfjACVmR8MgtAn08mpMrS+8ySiyUpjxhM/+9h7frtyhJudmCf7R5LP8+5k0rFed/JJKB8mQIB+haJZ8il88pbvfUGZM+lHV4R48uovPfTtw7FmKgwBr9GReO0P3lo1Yt+WQqjPctGgddf78ObuOXFA1z7KdmROH8GF1NyIis1TitN1sZcuy7TSt4cqrxCT0tgr279lA5M3LGA0WbDoj+sQHdGhWi54TlpJpA01+Ni3qfEar9j3JUr1gi7l8ahd//rQmBy89Vtu1GSooz4ykT1dXvHqPVArnqT2bae/amPAn8e8IcDlPzh2lTesgdu84A5V61n6/hCrVfAk9/Ry9TYK1yjm9czteX9Ql6tZFXr56QfUazVi+chcVerEAW6AskfG9A/jdJw15mC4Zxu+UrXc2Tgqj+WlQEK0CxyiLaN6bRFxqfM7afVdV7eebxw9pVvUzvl6wkUJhGaZyzhzczu8+rc2Wk1fVMkSFsYSpM2bSq3tHLDl3mR/Sm1YdenIzOV9dK+nN+vD6GZo3rs26/QdUurRNyXxGRbILpNpTwq6Fkwijq6xk1YwlBHt0IqeyglKhN0JojNKPtQJTeRkNGgcyZsoKtX2dqucVubHCQVLMldh0BVw7E0bvzv60bOXC4UuR6txt0vfaKuNGz44du+j55USe5ZWo7cgtZJfjspne1cpamD7ha3w9g3n4KvcfBFhqh+3KWlwBugx+mTVJXe84jXRkhgqLo+2Rypm2FqtjaeXTgZPXox2ZVFYbZqs02LKgMxkxWw1YylO5fXovvTt0oHlzN45fu6cWCsyiaFoqKUqL46d5Ifi5NKZ54/p8/cNq4nMr/h6UTOLjK3QOdGHDwYOqdls+pgiwSUulNo/w8KPsDd3Nwf1HOLTnEAd37iFs/yFWHzrJ4QfP0cpuZMjI40Rq2XNSGNXRn2HDh3Ls4nkeP41k6S8/UqVuc4ZMno3ObFdqsYRoYSvHXJTA1YNb6RTQERevDhy/KwsdNvSleWz4eRHrt+xQ+Eu7LKOhiKyESGaN7kFwy0a0atCQpZtPkSYWYUdEuFpAEOJpK4nh5tHVhIbuYdu+Q+zZd5DQvbs5tG8b+/eHcf5ejCrZEGKpyL0iqxb13BKSrEuIwr1uNaZ8v518qSFWBNjkOE9ZcTHrePrwDp7tOvDL2t+Ur9pq1KvXHduUi+142prFLm03kPDsBiGjg3FrUZcaDVvz25FbpGnt6jliEOwo58XNUwxu74p/kzq4NWrImVvPyHO2QfrP/U3v3JoTAScCTgScCDgRcCLwDwT+ywjwP9vwP47gv+wbhwXa0dDkXQiWUn4dYoZqYWLPJi8zmoKMLNJFAYx9xLYDofzps2YMn/Cdal9SkhvPoE5DGNR5OFhKiU94QpNG/ixfvAGMiWxcO5Vqzdw5cSuFxORi0uPTyUu8yqjh3rTvP4pcA2xZt4KWDesSduGRqpkTRbG4OJfsnAKyszJJj7vLtfB9tPAIxNW/C3lpsUTeOsMH1b/g1P2X7+o6pVFoEotH96B+A3+ku0rM4zN8+Nf3WHn4IlEZpWSlZJDxOpqjW1dR/cM/kZiSq4K7pEGTWUypxlxFgPt1HM3XE+cvXSkAACAASURBVBYpsnDwyG5qBXTh+OMkh4KmM/L69AF6ubZg9eYwRSxWzV2Da53WXL7/Co0wL2s2s8YPoJFnP24lGN71cbVxaPVu3Gu0Ij45CZ0oVzmJFOdmkJaSQ8qzOO7t/Inmf/sDweOWkC651AV5tKxbjSGTFzpSlE3pHN6xiL/WaMjTLCNSv2w3VYD2KQtmDaRZYH/SdRCxbxsd3BpyKjpOTdSxaHgefgIP105s3Xwc9AbWzF1EE5fBnLtfhEYJeDquHtqB/xef8uLOKS6dP83fPnHl3JVURbQxioIWx96V03nvw4bcf+to6yRZaEJ2kMCg/GiWDQqiZbvR5EgoVEIybrVrsWrvJUWA3z55glfDhsxbeUBdM1H6Tu/fxCfNPDkcGUeF1JDai5n93XT6dfOh/M0ZJg/1wbv3KC7GFRGXU0BqxhtePryIe8tazF+7mhwhWsIl7CrHW21XaIOkjKsXDFamD51Onw4Dyddr0YgqLIs8cuDWCiqKC2neuBMTJvyiFD35rFn6LktbLHs5xvJMnt2+wKDunWhUvyGz5i0itdQRdqUtS6cgI4b0hFhWrlxN4KDhXHgRz+vMPNJzCzHopJWVFbuopTYzMyZOI8C3Gw9js9W4EQIlh6IIubTDyo2ls3tjZi771aEw2uxY7DoqzDpSMhLISn9BUnw0LTwC2H7gHBlp2Uo1zysrUi2R7DYr+pJCYq6fYlSPjjT5wpVps5aRXV5KBZWYrCZsZgMWbSmv7l4hdMMyOgd608qvM6dvxlDpiEWnODmSTn4NWLLlN8f9qELZRAWtoDQ3hZHD++PeuhWebfzxb9Mer+ZueLTxo7Z3Z8Yv3UiRqMnvbL+qrVRJDhf27eDp0yjySgvQG0uIT4qlR9/+NGztSabGogit1aajsjyF6AsHGBocQOPGbZi1eD2pGg0aq47cpBjWLJrHsfOX1AKCHK4QYKM2jSdXD7F3xXw8WjTHv88UbsUXYhZfs92kLOQ2ux1D+i2+6t+KNm1cad42ANc2PrRxd8PHvSne3l5MWbCJXIuq0kXeb1fXzuZQxs0mdK/v4FW/KpPmbVX3lSL4VofhXJYR7YYiDu7eQmvvDly+98wRZGfRqWEoKeGSCSYXXK65ak9mM1JRnMrDqwfY+MtcWklOQY9RPEkvVRZ5o82C3aJDm/OGK4c2sXXRJJrV+ohB4+Y62yD9l/1edG7YiYATAScCTgScCDgR+GcI/Ict0P9/IMAyFZNMV8lxVRxIZmlCHFSOkHyTSUnuU9asWsOYcVMZNWk0/UeP5L0PmzFs/CLsNjMmTQ6/fPMN3vW/wFSayu27V/mwpjtnrz4AYwzrfhzGB5/Xo8eo+QwbGcJXY8cy/cveNG9cDc/gIarO8bfVv+Dt3pyI6JdKsTRZ9Og1BRw7foKvp4cwaWx/Jo8fQs0aDfFvF0xW6jPCz+7nr3WacCM2W9UNqrZCphS2/xBClbrepJbBvWs7+PCP7xHQaxADJi3g6/GT+Wpwf3p37sCHH33Mo9gkpSBKHalBQoaMhZS8fkG/4KFMm/y9mrHuD9tDfZ/OnH2QgE3FxJqJizhNVzdXVmxzKGTLvl1DR7euPHyRhl4IsCWDGWP74t5jIg/zHTZrsYmeXrsN75oNiU+S2sAKCgpT2PLrOsaNncGk4ZP5bmA36r7/Pp3G/UCGqH/5WbSqV4uvl+13EFlDGltXTaVmC3feiPNWuJOpCHSPWffjBL7w6EFSMVw5tJfA1g04Hp1Aroxgcxkx50/RxqUHG9edBEMlK+d8SyufkVyLNVCq7JYGru7fS6f61Ui8d4jj+zfwWQ0fbkdXqh7DUsuK6TVXj6zmD58240Gqg3A6SLiEYEnY0VPmDwjCvcMYCuxQGJdGi6rVWL73jCJSSVFRtGvakmU7zqu+tFhyOHloPdW8unEyVmzBVgzmXObNnsjwvl6kvzjMmGF+VG/Slp7jvmfkpGmMGzuCiSP7UOWT95m2aJmygjpIq1xDs+qTbLHb3tUBSyEqDO8+gSG9JlBs0KGXKCLxAlutSNKwtqyE1o07ETLhZ3WeRtUmRxaERN3N5PHNY4zq25cGtRrz7dxFRL2Kp8xmVaT0asQBvv5yKJNHDCagXXtqNG1F99ETGTphBrMX/ERCfDI2sdLKXWazMm3iNNr5dOXxyxxHQrHcdIooWrDZK0mMPE/9T/7EqUsPyZcOQkKQ7bJQ8pKpU4YybtJgho8ZwKfV69MpeBDjR3/FV5NDCDt9WlWx28waHt24wIi+fWjWoBXfzF5L5JNEzHYdJoodGc1CCs1WbJoiitJfsPmX+dRr4sKyX3ejMYlVWE9lZiRd/erxw68bSDeDXp4LitGaMWhK2fHrOuZ+M5N5c75nwZzFLJjzPbO/+4GJ839kx+mrqmevkDyTskaLV1dDSdZb7DbpXCzp3AYs5lLWr/qearWqEJ1Z4nBoGLOJunaQ/p070bKJG9/9sIKo1ylq8afCZuDF3SusmPcNUc+foJMtSZ9veyV2NBjKU8lLfsTcaV9RpaEv+8IfOXqDGyuUVVjIqqHwCbvWTee7ubOYOX8xc+YvYs7s71g4dyZz5nzLtiNXlOIt7zVbHb2d5XtlpzdXon9xmYCG1ZiwYKdyOMgwshuN77ZvxqxJY/6MifgHD+RNdgUmiySE67EJru+CttS2pDWXrQyLvRKLVYdFV0xO4mt+mBJC3erVCX9wkyJZhhHYDSKnl6IvfEF27CnGDQyiaj0fXucovfyf/X5yvu5EwImAEwEnAk4EnAg4EfhPR+C/MQEW/57DOixTSFEwlNQnGS3qFRMW3WvCtizAx7897v5d6DmkDyHfzaFqo2CGfPmjQxkxlXE5dD0un/2et8/vsnPPbv7SxJvnOQVgfMavPw7jdx98Sot2/VTtbXCQJ528vegc1I1ZCzdTUAG/rVxJULs2nHnyUBFgq7WMu5dO0a9/f1q2dadbr47M/GYqPq196SIEOPMlx86G8X6NxkS+zlf9SiVxF1MKmxdP56+1PUmtgHtXN/HJH9/D1aMtbdv3JMjTl86+vgR17EbXQaOJSkhXE15VD6g8myXkvYqme/teTJs8V7ypHAjbR5M2XbgWmYxdlDCTgZeXLtGulTs/bz+kiN3ib3+lu88AnsamY5H2UfpUvpkwkLYDpnCv2NGzVWTSiLWb8K1WjTfJzyi3lbJt10b8/fzx8e3C4D4jWDXzG1rVq0/w2LmKIFZkJ9O2QT2m/3LcQWQtuWz8eSLVmrUgTe9QqqRuGX0021aF0KBtLxIL4OqBffg2q8exJ4mkyWW2lBITcYY2LgPY8muECmZa+V0IHh1Hcz3BqFRT6Yd6LfQIwXVqkXx3NyfDllO1jhc3H5U5asKNGjAncuXYRn7/aRPuJZvV50TUQizSBi1o4pg9uBOewWMUaSmNy8Clek2W7T2GWJNTo6Pxqt+EZaEXFcHHlsGxI2t4v3VHjr8up0LGoSmHRXO+ZEQ/DxJeHGf4iCA+qtWQlr498W/fiQ4BvgT6etC1azc27j1KtoF319CO1SLqrhmTXvq3qlUcdex9gkczfGAI5ZXSpseqFm6UzmuvoLSsBJcG7fn6y8XqvVbl95V05VKyUm8xfWJvmtZtycjhM3kal6KUSkm/rrRoOHJgI0Eerejq503Deg15v1odGngF4N6uGwOHTST6UQw2i2NxSWjw1+On4du2E09f5ypVUq062W3oMWCggv07VvPF5x/z/GUGGgn+lfvQZiAv5S49OjfDM6gFbYI8+MMfP6JlE2+CfDsTFNiZ1du2obObyEh5wvRJI6hT14XRE5bw+GURenF828vR6zN4lvSK50lJ7xRNacOVTtqTq/j4BTBp1nyKZZGDEozZ9+gT2IgFa9eTYX6n9Au2Iprr9JTl5ZGdlkJOVg4ZmTlk5eaTkpVDck4++VoDetVPV2pYLSrh2qgrc6RlCwGWmmBZEBD1/8BKalT/IzffpKn7KDXxLpOHB1O7VlNCvlnBizeZiCW9XKnycPZAKEtnTSWvKINyYxkvYh+TmvpGtV4yW8vBnsfty6eoUteNDTvOyooIdoNOLSSoZk2mdMqLXpGdk0Zqdi7pOflkZGaRn5NJZmYG2WWVyhEizz+rzdEdXNXZyj1kLMf4LIIOjWswbuGed/eVSrbCaJcWSjpyUh8yqEcAw7+cTZHAa7diE8eByVGwaxIIRZTWp/Pq2Rne5iah3CeysKY38/ToPpp9/Hv2nNnCW30hdyNj0BTLk1lS49+C8SnHd//En/7WlNvPtcpa/Z/+G825QScCTgScCDgRcCLgRMCJwD9B4D9MgP/Jdv8lL9sdGbQYkGo68f6pxBhFgKV1iKnoMe1afUG3vkPYd/IqdyJv8jT2Oa38RzJ47HLFMcRGmnzvOC0/fY8jOzfy7bwfaN51EBkmI7bKGHavm0r1hk3ZEBbO8fBjhJ85yOlDhzl17IIilRoj7Fj9K4E+Hpx++pACIUGGbL4PGU0rNx9++GU9N+9dJfblE8YPm0jXgG7k5SVz+uJx/lytIdcfJ6sJN5KGa0hm2ZQhVKnrS3o5PL+3l2ofvsePG1YTFnGDk8dPce7kKU6euMCJ8OtklIsOi+PzatabT178Q3q078fMKQuxmjUcPboPlza9uX47BZtMZC0VPDx9lrZNXVm+44iDAM/eSHffQTyLTcUmybiGNKaP64/P0Glcl9wduZomExfXb6J97ZokJD0mXZuFR2AH2gf3ZkfoIaIjI0mNfkCHNm3oMW4+hXYwZL/Fo14N5qw8pBQyzJkc2LaA9+s25kWRSdWIYi+B0oes/n4sTf0HkVIC1/btI6hVE048TyJVJu/WMu4fOYhri/5s+e0iaItZ9/10PDuN5EqcTp2DaJ63Qo8RXLsWr2/t4cLp36hWqxVnL8U7rrNYnK0pHNm2lA+qt+RekkERT0WATdLLtQKKY5g2IBCf4C8ps0FBbCLudeuyPOwU2TZIf/oYzwaNWBJ6XvVRtdsyOHRoNX9WBLhMnY9c+0XfjmZ4Hw+S4iIYNCwI36692XH4AqfPnOP86RMcO3SAEyfP8ORNJkVmB75SiWmRvrp2K2a9Roo4HSs5FujXbSRDBkxEWyl+Bzs2WaRAPqGlqKQA16YdCRmz+J33VWinFoshk307l9Gk/qdMHvcN0Y/jKTdY0NocrX70Nh0pSdFEHNvFjVPHmTB6HC3ad2Lhtj0cDL/B5SuRFOaVqGPQ26RdlJ2ZE2cS5N2VF/H5ym6tLLF26Zyro8JaTMiUMbT39SEzu1z1FRYFUCy8Bu0bzp1ZR9ip9ew5votPP6vL99+t4tzJK5w4fpZn8S8pN5cQGrqapo1q8OWEb7n3OJXCckcdrlDYktI3rN62isWrl2MQf7gEb1VmoUl9gb9/B76cOptiaelEKfrMe/QLasqCVWvVQoxGKJhY7SUtudKAvrSY8qI8SoqLKCkrp6CkjPwyDdlFpeSVadRjRG4ni0VCxPSU5Gfz/PF97Ba9QwW2WTAZSzm2fw11av2Zp2lJ5Bm07NiyggY1PuKrkLk8T8iizCDuFEd7IhHLN61dy7L5c7DYNGTmJbF08Vx27d5KpU1C7PRgySU2+iZV6rmyfutJqJSQMrPCWnLesRdSXpJIcVEuJRoNBaUaSkrLKMrPoaSkRJF3CUKTNklmszR6wlG+INfBVI4l5hJBjaszduEu0mRxQga/QKmuoZZHd48S4NGYZb9sV/e84Ka2IinfRgcPFgKsyX7MD3MGsTv82LtsAilc11N47QRen7/H3tO/cjUhmpETfuBxdBY6CZiTO8b+misnNvHHv9TjRnSxkwD/S35LOnfiRMCJgBMBJwJOBP7fQ+CfOZX/2xJgmdOpSapSf0UDlVAgx4ROXhNakR9/kc9+/x6rN+8ht0Iso1oMhnKate3PsImrlLAhQUK61Ej8Gn3M5JHD6dp7CKPnLqFEqIbuDaf2Lqd24yZce/IKjVFHZWUphVnZHDt8liMRD9Qkc+tP62nv4culeLFA2yjNfsbADm3p0X8sz9/mYJcKR4uGiWNC6BLUh5zcVB4+vc8H1b5g26HzSiWSdFs0CYzv7E21Wn5kFUFqbAR1P3+PnacOkWGBUr2BCl0l929EsXVLqLKhiv250iFKgdQ8Jz2gu/8AZk5ejNVSzKFju2jcvAvnL8RhFxXMWMK5XXv4okpd1oSeUCRwyXcb6eE/iOcvUxWaQlRDxvTFd2gIN7KkzZLAa+b8+o14V61C/JvHvMx6w5+r1GfZqu1kFxWpelO0mXTxcKfnmPnKmm3MTsGj7ucsWLVb7QdDKtfPbuV31Rty5MEbB7FGiz7tNl/29cOtyygVLnVxxy7aN2vAoajnDqXVUs6Zjb9Su0YAG387D7pSVs6fgVeX0VyLr1CTcLnmN3eH0aFmVZ7fPsLT6Et8/nl9tm0/i1nhI/G4qUwf3YW/VGnCo1SzQ3kVH6gQAUMllMcyfUgQ3h2+VEpafmw8repUZ0XYGXLtkPHiCW2+qMeP+84rC6ndlsXRo7/yiWc3Tr4uVjZeqyGbxbPHM6hbW3IzHjDyyx4E9xtMQlYZ5RotlZpSUpOS2L5jL4/i0xQGYlYVvc5gl4Y3QnQsWIzSG1aUOxjebxT9ew1DWylOB/mxLP2YsFJGcUkeri2DmTL+p3fjX042n7ysSAb164i/rzcP78coB7DZZqfSZkYcEzoVblWGSZuDrbycdctX02n4KG4kpVJqtKOTeHHZmQ0q3qmJM8fNIKhtMM9e5zgCveR+k7A5yinWpODt405IyAwqdDaHUigitthoKUVXkUxpRTwZBfG0bO3H4cPXqawwU6GtxGzTklMQT98BQbQL9Obewxj074RHcdBaMZBXnMi0OWPp3DOQgkJpByRx2QWkPovEvU0gU+f8SLmKe9aiTblPd9/GLF23kXy7PAnsGG0GNf41hQVsWbuc+bO/Zu53s/n22znM/HYus79fxPTZCwg9dIwKg1mFkJnVwDETF/OUcaOGkPzmFWYJFRNl2KJn2ZLvaNK0GtnFCcSnPqdb1y507dqLB9ExDvL5riJDNFCdXsdPy9fw66+/yWAjI/0VA3p3Ztq0yZQZlHkerAU8uH2RD2s0Z2tohKOvsdmoQrDEJl9SlMzG1fP5bvZM5sybz5z5C/lm1my+mzWTefPmsfPgKcfChM3+DwJcKWNIlTVoMMVcxrvup4yau5ksWZuQ62exY7IbMFHO8YNraN2kOqfP30Frl2UUGQLyXJX6eYu6pkKA897eoVunJoQsc1j4xaxAhYb4Y1tx/+w9Dl/aw9XEF1Rr2J79h++iNcsYKAR7Kvs3L+V3f67Nk7dG9bj+f+9XsvOMnQg4EXAi4ETAiYATgf9qBP5HE2CZ2zkIgYoNchAA+YH6quDt42NU+cN77D0STr7OSqU2h/t3LvFxVTf6jVqsBBaxHtsKXzJ5YACtm7nRsLkvm4+eQmyimPN5cPkodRrVZ8XmbaTk5FBYUsTdG7cZPHAEv2zcq7jTpkUb6OjdkQsvY8mTqWTuE/r4t2LYl3N4k2NAoy0lLjaK4MCe+Hh2Ii7+Fdn5GTRr1ZqhYycTm5xKUVE+L68fw79eDT6v2YFUqb3Ne4mf68dMnD2ex+nJZJQWExOfyNxvljJ6ZAjlJqEGEqTzbjXAnk9m/AO6+nRnyuhZ6I2FHDkTRs06XmzfHoFGU0Za/DMWhnzNp3/6mA1hJymywMLZ6+gdOJRnsW8xmfVgyGD6+MH4D53KvVy7g6BbbURs2kqbKp+SnPKC50kxvP/XqmzbcQCNSUthaQqPb56lRd36dBr4LcWibKa/wbdZbb5fH+pIc7YWkvD4Ah9Wq0XIolUk5uSQl5fK3VNbcW/0OUOmLlST7gs7d+Na4zN+PnCQZLOJnOSXLJk4iQ/+0pKNW86pcJ6l303Hp/sYrsWVUyITcJuNW7v30KleDR7fPU9mThJuLVwZNyKEp9FJFBaU8jo6HI9mn/C7D2rxPNPiCCKS2lAhwBWSYhzHtKFBuLQdSLERypKSaFztI37ec1yR7LTn0bjVr8Py/efIkH3aCzh65Dc+9ejM0eeZVGLGrM9i2ZypDO7uT3H+S35eOY9WPn4cDr9MXmEeedkZHA47RPfu/Ym4E/1ONS4gOTGahJxC8lXGlR2rKJbCNvRmZoybStfA7pRXKDqiiINF1aKWUa4toFnzIL6a9Itj/AuRJ4WnUWHUrlGNmTMXkp9fSVp6Fjk5OeQX5ZNVVo5GaogFbektW2lgz8Zt9Bg/gahch7orLYDl5pIWsaIqyhCbPX4GQW4diY5NUz8T6GwGB7nJznpK9To1Wbdpt5gFHDZlRYCNqkrfbC9BFPPSsmTcvTpxKvyR4vcWswm7OZ+YF5f4vPbfmDHvG7JyisnOyqcwt4T0zAIKtSWU6PP46edpNG9alfMRFynIL6Y4LYn9WzbTuJmf6j2tEVKMnrLEKIJcG7B68y7lRJCng1pasBopyUlj1NBe+Pu0op2/D23aeNDG0wcvv/a0cPVkweIfqdA7CLCESImCHfMkitrVPmHl8qWqhVlJcSGRD6NoF9SRzl0DMRgSuHfnMJ9WqcWiFTtIycknPS+LlNwcsvPz0WpKeZucxMKf1nEi/KqARkVZNqMH9aFzx/bcfXiPwtI8sjNiWb5sAX+r1ZwTlx5hN9uxGXSKTAvK+TkJjBoYjHcbVzw8vfHw8qO1qzv+3l54e3szfe4SNZ6kT7B8ybAWd7IiwKZydC8u49ewOmPnb1YLOI4LYMVg06KzFrBxzRw8W33Bm7dZlEolhFpPFAJchrGsiMQ3GeTllaDNe8rAPu4E9e7DpUcvySvSkPX2LWtmjKdJlfc5H3mO15p8ajf0ZvrXy3idlER+wVveJjxg/Mj+VGnQlvh8x/E5ntXOv50IOBFwIuBEwImAEwEnAv95CPyXEeB/tuH/vFP497ek5nVqYivzdFG9TA42LBN39aWj4M11GlV9nzETQrgR+YLbN8IZN3ogv3+/Ln6dx5OUVeRooVSWwMalM/jwg+rUbuhDVHyiUBmwVZIc84gOwYH4dOzAxh27OXz8FOPGjKOVizuhx84h+Tpblv1GF7+uXHoeQwFGrLpkhndvR1vv3hw4HcXDx9EsWTiPOrUa8EXdZty4cRO9qYJRowdRr0FdFq1Yy7lzF1gyfhhN/voRVer1JkH6lJiLmTk2gMbNavDjhp85djGCBT+upklTP6bPXIbWrCr0MBmErEuxZJlqrzQgqDt9OvQmLestl25fpVqN5gwbNpXbd+6xZ/tvBHt68vmHn7Ex7IQiwD/MXk2vwME8i0lyBN8Yc5g2YRh+AycQmWtRZEeiYM9t3oZb1Sqkpr/iTformtatw5A+vbj/9A6X7lwgZMKXfPj+Z7RoN5q4bB2VOYm4NarOrFV7lRXVbjegyYihQ4A3zVu5sHHHTvbt381XI3rg0rAGWw9EUGGFB2fCca1Tje7jRnM66j77t6yjs7sHH3/Uis3bwhFJd/GC2Xh2Gc7V2ALK1WCwcnPvTjo1qsud21cp02uYMHwojarX5YcF6zh18gJzpg6gSZ33+bc/fU5sppFyq0NRVYxSVwna10wbEUyNL9oTFVtAzuuXNK75Mav2nVItil5H3aVNky9YezBCWaKluvPQwS181jaQky9SVUBVpTadRbNCGNy9E8WFSURcPoGLpyc9Bg0h7Mg+9u/fTY8uvfD27sjdpwlq15WFMfyyJIRfD55V/V/VELaJZdcA+gp+XfwT/m4+FJZJCJajf6rov1I9XK7JoUEjP8aN/9HBKCrFsB5HxNmf+cPv/8LkrxZz7ORFduzazdHDB9gfto+zN+5QLj1dZWuWctAb2fPrNrqN+ZKonFxHe5x3q0vCAWWLohrPGjuNTm4diXqerFwBVkkENkpP2FyeRJ7mz59+yuGzN1DtZ5U9w5GcJKq23l6B3Z6JviKNRi18OH/tpWPxShRicwZXzm/l3/7yHpO/nU5Y2EGOhB3lyP6jhIYe4MLd21TYtJw5sYlGdd5nxMjRHDt+lsOhe+nRuRsNmgdwLCIKgxA/m5G06Nt09mzNzrATqv5WZ7NgsMpZmDHpijh7JowDB7YRuncne/fsY8+eMPYfOMrm7aFcuXFHhTdZxb8tNnSrgcKsdDxdm+PasimHDoRy6uRxvpo6nWr1XFi1djXYEji5fxnv/fFTvpq/ib2Hj6trvffQPkIPhPI06j63b97mmx9Wce95khq/0nd67bJFNKxdg6nTQzhz/hQ7Nq+gjVsLWrfrxuP4PGmyjM1iVPXWQoCNukLOHNrJ/l3bCdt/kD17w9i9J5QDoXsJCwsj4obDkWIyW7FahfI7YhFUcJVJS/mLa/g0rMGEBZscKdDyBqsFk11LgTaF2dNHEOjtQrGmQvUXl33qpZWRtZz0+BcsWriakycjsFUksXzhl9SuVY1ps3/gxPnrbNq8C89WLnQM8uNJ5ityTVoG9hmBS31XVq1ew5lzx1n10w/Uq1uXrsO+Un2bZffOLycCTgScCDgRcCLgRMCJwL8agf+wBfr/NgH+O1AyTzchk3mxuIrn0KF+SFKrqTSe6V/2pGnT5gwePoZJE0cwauRAgrsO5fOa7uw8ckFNwjFmc+7gVv7tD5/j4tmbIq1OVb9hNqApzGPr1o208nDDO7AjQV160rhRUyZPDuFFfLpqEbJh6SoCPf25/Og5JWrSXMC29Uto2cqH9p2GMG7yN0ycPJW+ffrweZXP+GHRUko1ZWoi3inYlyat2tCv92C+7tWNHm38+KBOT5Jlvo6Bh5d30SWgNf5+renYowctPdvjEdCH89efKFVOKeAmg6Nlic1AYXoSU4cOpkHV6mzYvJXY5HT6DRxOzVpfMHjoKCaMnUDfTsG4NGnOut0HKTTB99+uoFu7vjx68gqLSH+WAiaM7I9H96FEZlQo0iVNVg+v2UDLqp8Rl/CEqwuaPQAAIABJREFUcl0OcycMxrXeJwz9chAjpkxk/ISvCeo4iL/W9mHrwQtU5ifSuM4nTP15rwrBspht2CvzOb5zNR4t6uDp402nrl1wd2nAVxNGk5BSIE5LMl/FMWZAT6o1qkO3of0YO2Ig/bv2pFnTDmzefFLZbmfPnoFL+z5ci8lVOIhaenHHb/jWq8GFK1eUHfnSicMEe3ni3jqQjh17EeDTmKEDO/D7P3/Gy1QNWpsdk5AmtX4iccEprFsYwgeftGTitDXEPrhHo5qfsHznIRWY9ez+LVo1rMtP2w8rQmy3VrAvdAuftvLlxOM4TJio1GYyf3oI3QLaUZifTkp6AjPnzcHd15uATn60D/SjZTM3Fi1cRVqBRsW4lafdob1nbfpPmU+i9H+VS2+VIKwK1brn6oEw3Bo0Jq2gWNm2HcqcjPMycnOTaNjIhxEj5zsIsMmAzfyMnVun8bt/+4AWzYPxb9eZdu3b0SkoAG9fL6bNXUhBpQGzTa8WeQT031aspeOQITzOylLESYaBVUVkC/mVJHALU0dOItA1gPvRcWpMSPsmdQNYMtm7dQl/+OhTrjx45ahNEAJskDZKUgAg25CRmo9Bm0qdRu6cuvRcdXJSB214y+7N83jvT+/RzMMNH28vugZ1oINvAL6+/kyZO5eCymIykh8wblgwzZq1ILhrXzp2CMLV1YOQOSt4m1uulgSksPXBuRP08Pfl1Pmb6ji1VjNGq/Q2smCTkofKAkrLcygpLkBTrqW0RItGq6dMW4lGp1f9hG2KTAuBN2HWadi0ZjmtmzemZ9dgOgd3pI2nP72HTeVVfBLoX/HbjxMUAW7k0RvvdsEEBPrhF+iDj78ny5cuZF/oQaYtWMWbnIp3mOl5fv8OPToG0aJlS7r37Ia/jyteXu6s2BLK2yIjqtcuNoW/kFEsOnSluejKStCV69BoKigv11JUkEdlZSXlRmnDJQFYdkWAZSFFYhEUAbbqKI65SevanzH6m19UH16piBCJ34qOl0kPGdCzPd07+lNW4UielutmlFA1u4bIGxG4ubVj/rwlYMrk6Z3D9A70xa2lOx17DsK1fVeat/FjzbYd5Jl1SG736X0H8G3SknZe3vTu0wtfLx88fQIJDb+hxvE/1ir//jB3/utEwImAEwEnAk4EnAg4EfgXIPDfnADbVR2wTA7VZEpm5GaHB1ppe5Z8oq4dp3vHIHy9vRk4sBdnz53iwIHTtPUM5udNux1kw1bGm2f3aOPbk9FTlmJW6o8oyhZsRgN5OeksWbYQj3aBuPu0Z9DQEdy8dY8KvdQVw4EdOxg/agT3n8ais9sxW8pJSXzK1KkhuLv74RfUh627DnIu/BS9ewYzbtJX5BYWoqvIZcfOdXj5BdLJP5ijy5exeNI0/taoN69knowNuy5TEcZ+nQNo7e6FX3BfNoaeIL/SQSwsKixJ2pJUYjUaMWjKObptHb6tmzFlxnfkay2cPHMa/wA/2ngFMDVkFmHbdzB14kR2Hz1DmRl+XbWTqV/OIPFtJkap17OUsHjeTEbP/IGYXEefULFRXg47xODgDqSkxmGzl/L82kHG9PbFw8+LoD6DOXbyOqEHr+Di14slazdhKE2if88gftlzTaUoi0PVri9Gm/uSNT+E4OPrhVdAICNGD+PWrZsOK7ekB+sqOXl4L+2CvGnr48a0aZPYsX03UyYv5GDYRaX7r9+0nv4TvyU6RYNeNmwx8yj8OMM6B3I3KlqRYkN5PqHr19ApoKe6Dl99NYyTp/bSrkNPkjI0Dt4rREeIgPh2jdncO38ID78+dOoxnrjox/QMDmDnqQtKSUyMfcagXt3ZejRCTeAlFOnSpXD8+4/k6uu3KjDIbCxky6o1TBs/mYL8XKQlVuTjB8ycM4M2vq1x93Bl2tRvef0yTYWX2ewG9LlRDOnpwdh5K4mvdNiNsRvApgOLlpR7l2lRowpxGfnk2hyEVEa5jVJKSrMYOHAC875b77gJbCYshmccPrAIDzc/2rp2x8XFgzYe7ri5udDa3ZVxU2eRV16J1W7ErJd+VBZOhB3iq7lzeZ2f7wiBEvuz0ZFErbfb0dtsrPjhZyYMHc+rxEwVrqSCqo1yn+Sw87fFeLcPJj6jzNFvWu4hCaqSgGDJGFMPs2IqylLpOXAsV+4lYFS3qgl0bzl1cA2unq1o6dmGNu6ueLm64u3aBheX1owJCSFfW4zdlMvti4fp13cAbm3b4dPOn5BvZvPodYYiumaxjNuMHN+5nb4dO3Mv8qW6xnLsEh9mNRux20Q7F/IvhNiqWg3JLSSPDYNJ3qXc9O8C8iyKNEsD3Nz0ZJYtnE+nwAD8/XzpP2gk4VefYhCGWR7P4c3f08LTn6Y+PWjp6oubqyvuHk1xdW/C7G+mczDsJKs2hVFqEFXXgY1Z7tV9ewkO7oyXjw/+Pm1Z+uNiEnKKKDLZMVmk/ZRZYacWRSS1SupxhbnKYpKUaVtsmIx6RXil7ZTgLATYZrOpxZ2/Pw2llVNl6nMGdW7Psl/DKJJLK/ejWZYPK4lJiGL8qMEsnPstBpORSptNpdPLOoZUAz++e5UunfuzcsWv2I25mLTJnAvdQSffdrj6tKdVUFfmLF9PfE4e5apC3UxFdgbblv1Ie08v2rbxoktwbzZu2UemRq9KHQRr55cTAScCTgScCDgRcCLgROBfjcB/mAD/qw/039+fZP86Jn3KTidqhQrCkXm3zO7KqSzL4PqlCMJPn+TK1QsUlxSRnZXHuYvXuB/z2jExt+nQlxdy6tItbjx6+S5dSz4vAolYoU0kJSVw8lwEx86e537UI0rLRL1zfKW+SSTqwX3yi/NVaIwE5Bj1Wp49ecK5cxGcCD9PfGoqRfn53Lt9i5t3blFWWUZhcRavE15w8fJVrpy7QP6L+6ycNoXabr2I0Tpq8LDoKUxP4c6Vy5w4c57wq7dJKyhBJ8m8KhFYjk+UPD1WIRw2C4Xp8UScOsLN+1FoLZBfkM/Va5c4fiace5GPKMzJ5cnjx8SlpiuC8PrFGx7eeUSl0exQgO1aYp5GcvtJDPn6d/067RJ+k8KdyxfRVZZiRYOxLJnIm2c4fvYMZ67cJC9PQ1ZOGccvXONR7HNsQliuned5kvTIdbRitRtKwVZKWsIzzl2I4Fj4Oe49ikJbWfmPVFqZ2efnpXH16hnOnDlC5KMHpGVk8SQ6juQ3mSoCKv5tEpeinpFXaccsKc4WM+XZady5fIG80rJ3Cxt6st7Ece3CTcLPRvAo+i75RZlcvn6bsgplcld2V3Uh5TqbiijPT+HcpVuEX76DpqiI61cuEpeVp2zAFaXF3L1xg7iMXEeAl81CQX4Op2/eI71CqsaF8FWQGBvH08gnVOrEOGxHoy3h2YtHnAg/yokzJ4l98RqTECF51S7p3+ncvX6Ka8/iyBQipkQ76fVrVPbTypRI2tb7mKuP48mwOgiwyWZW18Bq03Hn1kOeRL12hGbZzdisqaSm3CXi7EXCT13l1MmznDl7hhOnT3Li7Fmu332A3iyj14pZWgfZLGSkpnP/yROK9Xql1SofhfpLeLVjoenV85c8uP2Acp1R+JfjPpFkcYpJeH2fc5euopEaZvmc/PWulZNwRAcR02A2lXD1zkOyCnUO7CXR2lJATsZzzkSc4MTZ04SfPcvZk6c4d/osJ0+c4sa9+1SKVdqmQVeWw53bdzlxMpzTERE8fPGCchHvZR+Cl13PqkWLGD98LCmpJarDlRyhSs+WY7XL0phV/VHJYOLjVqqp5Lw5CLB6qKjzk2eArATIc8XIm7iXRJwL50LEBW7duU+R1uIg+/p8MhKiOHr+ImHnr3LiTAThZ84Sfi6MM+H7iYy8T/LbDGJfp6h0bKmrlsU1GbNFudlcuXyV8PBzXDh/lrj4uH+E26m32RxWZrXApxivQTkgRKZWNdgOsB2E991CoPxICLBcI8czSoLeKqAij1uXzvHsTbq6H+VFu1kiuowUa/K4e+sGL188V2PWYLdhcjwClX5flJ/BlUu3eBWbgN0s93AZpVlZXA6/wOnz5zl58QKv375V0WxyJwjGGPXkJr0l4vRZTp08w9VLN0nPyFOLFeJicBzbv/9kd/7UiYATAScCTgScCDgRcCLwH0XgnzmV/5sTYKEXDsuommDLzFIVIApcMr0SlUfnmMQqbUfe5ZjVifog1k6H3dTR4FL+XwJ/1GxdZpwyh1ezRKULqS04JtPqpXfeQpltyrdiwtZiFWokM1P5zy7HJ0RLgmz0ai4tGzHbjJQbitiwaR0xr145NibhRboM5gzrQTPfbiTLpF6ORXYth21zHKuQI5lc2jA4Wj/Ji8qvKksAcnQyWXdMkoW4yPk5eIyj3lXhJD94l1CrJtZy/O8myw6qI0iY1GflGJRSI59RCptMmEVFk1ckJ9ag3qe2o2CyvWtKJUlIWkQ9EzFQRC/HiYi3W6pC5X2Oc5IjV/v4+7nKRF9tVd6rV+RFQaAwdZyPfMbx6t8xEs+uKHaOumjHecl1fVcbrs5XyIQyyzu4z9+xkf2pxRNplSS4OpBU3+BIwRZEHIzjf18Hx4W3qTEjx+JoelPpOE05lH9M8uVoDY5+r2pg/P0FOStR9MrVfh1dbB0EWI5BsSvpD1sRw9BOLflp81EyRVEVJO0SLqVX1+L/HCOy8//V3tn9anbVdfyGf8ArLr2WmIBKCgG8MKmJXJBwY4KNMWgIRhO88iVWUmJAXkITIb7ESmqA1BewN2qwMQNINFVjOoSkDKmU2kIYC5npTGc6Mz1nznmeZT7f7++3936eOTNnOJ4zHer3TPaz914vv5fvWnvP77vW2nuvtWD7YtW3LmzBCvrD1J5ykPLQQ3ujJqxjbFCz8eMuLV4r20hTYc6wnC/C2nXVEV5Vr9oNz+g72KH2kVyAAt25X1BVikuv7UAIBLY+D6WJe9rG37v1Ut9r49ql58evvvtXxgP3f3BcvLAaL1fzy+e6jtjN+mff2qXZfhhiXV/SXQLKPPVpVWLg6Zr8whNxUgnBJ+4J+kib8cKQVoBsbe3vfD/TTK6H8WSr7Kce09WqM7FT98u+DFpUtaFVcXFzLfBc+a4GWNSfDaze/M4c+YR5Ny2VJYCBBb2O2z6suba5x5QS9Tl6JVLp5wzOoJORhYVBVZ7exofr7K1aOz9BIAgEgSAQBIJAEDg2BF7VBLjjM4ItEzdmRYjq+COgI4zcUZ6CLQWxBG+OywjZCMZN7BZEhziXTfEd8giErYEYruM+B3DkQSsganzPs6bA1swmQVUhVJf1wiGWS2Pezt5L4+JLz4+3vPlN46N/8LFx/tyFsX/l4vj+Nx8f977hR8c7fum9WuqqWba2pZY3YrMpHlQd6wnQeVkPVhHWQ4AJPglpeWuwyQ1YcaSzAq48mwJfJ5OKP3ycxxLh8wqE5QCEicXZ6Maa622FCdea4Je6FdxTp5tEVJFnW82mkGBNFcO3QQryaTuexYbkOZbGHrzknGO0U98MGxzcIqAgP9ENLprlw+LFgECPW6iVi+SwhJ6yIsm2EV3QNlqRY34al+4JWMpmTHZcAJFlb/cPeoP6G4IkjDOTbtoLf6BM+CQ/EXD94hh73xiffOA94+33vU/PUpO/WtOyDHFgcwGyxka0kE4/98COum/JVd3yQ51Ri4MZFLC/tssiG2s5ApSlRpC1c2CsNsL66YqYmxw/qUjfL13gRy3L5TqlAOS2CG6b0jipv5BYGarMrC/Lgwv162B5aTz31BPjXT9/33j44c/pEWQuBfSJrLpjLNqv2qH1Ne5ykDyMph+3bbZ8aZbwguhpAAz01bDVvqDNV8q5GhYdp/qeLNsgwK5WV7FIZMMMQhItDLoHluFlL2XYJvuUzhkY10qRNfS0rpsqyJ1NLYeywla7SVC1UeeDC9co55SRRMgvG9erB1WEn7Dptu7yPSRQysr+7IJAEAgCQSAIBIEgcBwInBgBPkzwcRh/Kxkdm6kMwZ3mFBwAOq0DV81tOK5TIEtQKtowkS8RqJUJFWH8MtKfybUiPcV7hG0daDoKvDB4I3CFfSaCY2cw17I3zbdAxF3v+v7Vce3q+fGOe+8db/upe8YXvvDYeO6/nxoPPXj/eO2PvGZ8/C8eGc/DX4hzievZ10yXaQb+Qrkqk6BYgWaRTowT7yT0hgw5TsWXjZmezhBg/BAG4x0KTZwROwlAT9FoExbPDHXAXlRDNAcsZFLXl+5LLAi2rbyzrDyQWLhGl2U2dnVtMLfqDz3Zhjnsd8g+Q1NEt4iF26ECdJgPM+Q180jr629BeiYiUrjZMqS4daGauyL9hmKK+9XinslGg1qXRjN8M4q8zXlNXzABnwxQ+7G017Yig1Zlr/6FAXuXxth/Zjzxpb8eP/kz7xxPXdhVPp/ocd9kNKfW8KqtPXBhKopsdBtbfF/6b8CZnaRX0GGqH9X1MfVxHG4iifENTBkJApBuo+VBlo26hQc2cYi4SYY6CacYWf232nHCWUS0lvx2Xd5dtmaAx9f3zlUGVl4YX3nsb8a7f/m949RXTnvso3qz3o1XyrFNM8ZqCJyZzWm7nbogwHOryHTl87OwVZ6JzLt2DzAw563F1eiHS09XF5iRWAZsyPO12lfkdB2qMPUK71JFMnht2m9NU//W/c94Seui7rYNk5OyqTpQ9QPn4TjEGEl2zK2LBWx1/2VVDhe25EhL5belnZZ9EAgCQSAIBIEgEATuDAJHXgJ9VxFgCM4asuewUNDpDS+etesQzW99gTYRBBKu1cwHsVgtMRZBqEiSmE1ETr8EcnOgOgXnCjtf1Nxdh35+MNBLXk0MTICgbejVAsC9q+ORP/3j8abX/dj4xfveNe5//++Mt731jeONb7ln/MvT39b3YBXjYpBe18qzmf7gk4lsR6MEoRX9ara1ZlxJKy8dRKO9HCOr66jcnGBqWbiQ15tA5bRDckgqBGtHcr2omXoQKj833OG9RUDFWbB6pZ5hxAvSNDWomFkEWGbTnvjLslKk2I65fe1HWekAu4gUbQDd0DwXJ1RaezF40wYLXLpWLdeQSqcsqz6FNBNLiggT/XgGVtWEI4F+TZUWwRex3OdTMjuSCsFV0alt8NUY4ALmIo8yehPxmue7vzcunP3G+Nl3/sL421P/qQl+CnQ59TcNAtG398VjrYThEh4BsLxt/+0KhJWegQ0QcWPhlixb3YCiNeTauNlQ5pzZbBF9vPt5JdUFiBjVlwAcsGElfkGoXE5NJ32Wjb+Tfq3iWI0dESxW9l4dY/fs+MRHfnv85u9+YDx9lgEpl+9+2CYig/d7zY74iPQl/vaHlEYOVJa4WwSoU8IznkX4ONcf9xloOo9nWIFx4E7AVaOaNmAGooaGyKvroxrbRWqGv/MmTbNtXKWTwgkJ2z+pqXrdHH06nVOQk67Q++549E0tX6fFZ/rrCvRrRvF0A5MfVHPVFjRpzEEQCAJBIAgEgSAQBO4YAj+0BBiEFJ/pgKDTIXiFk8oln4CLuJPNNQg8e3aF0gSmZhMEsmyasajltA5/CWBZ2lyCNmJCQj9md/c80aHYjh/oNXm9/HBHy1YVCFfaueeeGb/3G78+7nn9j4+feMPrx5vf+tPj4w89PJ7dW+stw4pbxWl4xpJZZl4vYwnYpb9mjagsR2UCmSJWnt/z630ogBMFhaNRnYAJAoxNYYvsIilUoYSrlDLN1DqI1yLPUowWwl7olwYUZCNLpSGSEGc26tWScepNtnCM0xBgz521P/jsduS32k4Yu8mQgRg/hchS8GYmzFBC1O1lu99y7e2yUV3RRJ4W9D80Sr8qclQEZmn/DFLNz7NEGQLsZ19NgKkAwTb1XM6QCaoybF/Ps6Pj8nj56rnx+x/+2PiTT32Wd1bNeFFWXmMduBUI2CH0WZaqQp7grTNS2lRw0VnPwE6EqWtOCJUksJoZOD2sB5NAuPFSLUR3U0kLCbWkVoNUs+zur5A30LWblPcRacIf19SW63H1ZZ6/JWNnjEvPjI888L7xqUc+P17gnWb17DlXJz3bAGDheuwK6EagRJQmdKDVv7632AkjRb7g5aceTXA/p609UEb9ljFRQ9nZttP+LOD2Cg0VLnlarjyt8KiVDPDggtyL+elJNfglW61v1osw9+PGjxQ2l/TVIKJclWxvZesET+2Pq5WESQl9i0cxfF0tmrlaqq8g9xDfiUzNC5yyPLsgEASCQBAIAkEgCNw5BI5MgO+cibfS1KSlgznPZBGfLcO/jtdIIxB2uAZZ2HxOsilER+yUJ21HlIqZuIopSy0JSNMscSud+EfbVhlrSl0ba82akLca6/3d8fWv/sf49B99cjz0h58Yf/XZz43/+s7z46zeq2terhiWl0nx5Vn2a8j4ggi0Lagh3p3j5f7OiQjJNDygJZpTDGxSID8c7IINYhA3zQjqxDo7D8/3eKOunn3EN16K42doCdRB108pMyMKSYHsUsovwMEennqFBEhbwWTFpDFbLFot0tOkw6YQlNN2zKxDbgsPDvSSKGbK+Z6SGxA5pp8QBkvg10fez+cAaiyY9eVVU9jNhk/470EBjvxSJwlqA2kcNn1eGM28PIgXY/lZaS9hpzAWMnNa5auOKpaM9b4186Tr7v618eTXnhz/+uXH7SwGVx33+qIf+Id4cSMwNv2b5FZ/oQg12Mt+BktkDTN3RfqqbJlT5SjfBlIZGfiJFb4iWPXgJ3OLPOEkm7DnoBpGekqJGoAf+4xME2n6FnVaPhrRRDm+XtUzqztjXP3OePzU58eTz35Xn63y3CMIIKl8WpmG8Wvv2fsILNDEHtn+I6Vttg1dRiJqmIFhCr+MzhegsSiURfR543ddbtLAcJAHeSgraHTACX0bckn/Lv+KANsaBnPoSYXvhr1tO8LabvYTDS/8PIsMyv1nalozzgIABHnMoUtwjm1ugWlAi/zVaqxWe2PdM/I1LNjXO9eSB6HoX1sGt/jsg0AQCAJBIAgEgSBwDAgctlL5h5cAK4hysDbHUw74OCesg7AQanfExTFpJsAd3DGz60CSOkjwzJmXwLoOc4p8a7cKoEB/nr1BJpPIyl9DBkoO5SuodXBJQMuyQVtECL9m6fali2N1+crYvbwziOfPjzHO9fOi0kWw++IYK94wjd0W24EkRVQMB2oFrsJaEQwIogmKA2Z7OAkpMtPhMdhQV/KoX9hQnvTOY49VbKZxkDy+TwqWHhSA3kI9+Zatvl9abzCGGLsevkB2K+huvEQsXaIhl9WTo5wRmPOWby99V35hbVpRz+JqItjP8Np/LC//dOTjSbRssVZmq/vZX1LoC6pdM+sbBJgCpV97EWaCfggwM8CiwkX3sZY+5WXVKm/B1tCy+HrNHvSXJ8l3x/7u/rjyAh+IXjBTLZsGZ2TWjCCHGoihHSCQCJ9GZtS2FFG/bTAmAlxEsWZnyS7JM1AyGCOdZLLqfoMm+oOHC4rsOLGIMyj2VoZKUv9oaEUymB31DCnySEcfv9Qjje5Z68bpe/vnxu7ls+PSamgFhdsLCdUOeimYV2tAid2a9oPfTmGPbP9xZn1guCzXhbwOgD48ryahFprVv1lFUfCTbnks1KdlPaAlffxo2yLAKK1LxNa4ruSUobWTdB9Tqe1m7zPrJ497F0MDzlMBIVCkWkLqCp+Ec62aEOMZw3JcyzIa/Pfo59zjvLCbT5/xcAhSfBfiqAj1JNOa8xsEgkAQCAJBIAgEgeNC4NVLgEFI0yZLqAjv5hCPI0K9iiqnANfnHRxCGkwcKs68IVQkSNSMFkGbBZZS65r0KKiDDlQxzjcCvdbp6lNtlk3qDcR+fxZhIsElQab/qEdgCWFcBqydX/vSN+kvj6EOpg9otFbVUPk2knQfzy7O2FB+lutjCBSbqQ8EBAJAHetr6q3vFDMLXD5xNNfDH/RO6heBu9OXel0QW6lnCjfllxj0iuCQoQk5KGD7vvDfwrZ+IZcImucgu8Csx/lLSlHQuajssE5hwyDCyv3CbWr7yUOm6k4H7ostb1fEuQh8q20XpAf8F8MWpCGrZuncNiQuZlqrCGKkVjYshbsNb/C7bW3jqkD3L2R5Q3JtbY9s2tKhMqQt/1zGdi/kSCflljKmR5Z9sOJ5Z3+Wi/lT22JsLK/IfbWtZc36Z/tvtMf+uGyX61IMZE3Xl/xsXLHfM6aYPdezXx6W4nj7r+qpjy/6w+QT/Yb+f1DdlrXEyeVm/Z3n2fCuMbUZCXK1r/AugU42lyw6W52NPs5KD/z1kAv5tIOvdQRy5PotMfsgEASCQBAIAkEgCBw3AidGgA8TfNyO3J48gixFbrdRvMv2flllO41zwsftP9K3/w5K6zLbckmvNEhXVUUTIessiaMOX+fUlnrzPWWX5bfPlzWX5Tr9VuUny0sHU1RNHl3fs3XIaNtdhzNru5n8m6Vv2zVL6hz2s97N1KXFy5yDj9sGW3pjmcPyqbEsYznzb+dtS3aJZSr+2KcJuGV2Hd9Yzxk3Sz9AxIa9B+Xfblr7dpDuZd5B+ejYLrNdrvOX9pDmftZHc26X397PJW591PVuXcp2L8vcaIlzW17vl3U47nq3yr9Z3lJWl2G//XdQXqd12fm6dcpm/mYueZspnG3ex0ihXP6CQBAIAkEgCASBIPDKIXDkJdB3JwF+5YCM5iAQBIJAEAgCQSAIBIEgEASCQBC4uxEIAb672yfWBYEgEASCQBAIAkEgCASBIBAEgsAxIXBkAnxM+iMmCASBIBAEgkAQCAJBIAgEgSAQBILAsSBw2ErlEOBjgTlCgkAQCAJBIAgEgSAQBIJAEAgCQeCVRiAE+JVugegPAkEgCASBIBAEgkAQCAJBIAgEgTuCwIkR4MME3xHvoiQIBIEgEASCQBAIAkEgCASBIBAEgsBtInDkJdAhwLeJcIoFgSAQBIJAEAgCQSAIBIEgEASCwF2BQAjwXdEMMSIIBIEgEASCQBAIAkEgCAQB+kvxAAACGklEQVSBIBAEThqBIxPgkzYs8oNAEAgCQSAIBIEgEASCQBAIAkEgCPwgCBy2UjkE+AdBM2WDQBAIAkEgCASBIBAEgkAQCAJB4K5FIAT4rm2aGBYEgkAQCAJBIAgEgSAQBIJAEAgCx4nAiRHgwwQfpxORFQSCQBAIAkEgCASBIBAEgkAQCAJB4CgIrNfrqdqRl0BDgB999NFJEAdNitkv/5JuNIJDcMh18UXdJ4JDcMj9MPfD3AdyH8h9IPeB3AdyHzjp+8Cyj/XxkQnw6dOnE8h+0Z2Whlv+nXRDRr7RDg7BIddd/uPMfSD3gdwHch/IfSD3gVf/fWD1/2iikZla/D01bZz35vTlfY+8m0/ELvtGHx+ZALeA7INAEAgCQSAIBIEgEASCQBAIAkEgCPzfEID87o8xdsZ6nB/rcWmMcX2ste1WHhoo06SYOl7evL+izOF/IcCHY5QSQSAIBIEgEASCQBAIAkEgCASBIHBiCHjmF3K7Hi+PMS6PwX694/24Ps6/+Oz4tyf+frx05XtjvYbs7hURtlFnvvXv46tnHttIO8jcEOCDUElaEAgCQSAIBIEgEASCQBAIAkEgCNwhBHr2d08E+KUr/zPGmhlgyDDb7vj+uW+Oj/7Ze8ZvPfj28eBnfm385T98aJx6/DPj9Nf/cZx5+p/Hp//u/eMDf/5z49F/+vD49tkzY38fgjzGmW89MXavX5v8+F+GPYIz5kMS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479" t="7863" r="3332" b="3470"/>
          <a:stretch/>
        </p:blipFill>
        <p:spPr>
          <a:xfrm>
            <a:off x="1244353" y="1090248"/>
            <a:ext cx="9703293" cy="4713016"/>
          </a:xfrm>
          <a:prstGeom prst="rect">
            <a:avLst/>
          </a:prstGeom>
        </p:spPr>
      </p:pic>
    </p:spTree>
    <p:extLst>
      <p:ext uri="{BB962C8B-B14F-4D97-AF65-F5344CB8AC3E}">
        <p14:creationId xmlns:p14="http://schemas.microsoft.com/office/powerpoint/2010/main" val="179694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9311-DE0F-42B6-846C-6049D654429A}"/>
              </a:ext>
            </a:extLst>
          </p:cNvPr>
          <p:cNvSpPr>
            <a:spLocks noGrp="1"/>
          </p:cNvSpPr>
          <p:nvPr>
            <p:ph type="title"/>
          </p:nvPr>
        </p:nvSpPr>
        <p:spPr/>
        <p:txBody>
          <a:bodyPr/>
          <a:lstStyle/>
          <a:p>
            <a:r>
              <a:rPr lang="en-US" dirty="0"/>
              <a:t>PRIORITY SCHEDULING</a:t>
            </a:r>
          </a:p>
        </p:txBody>
      </p:sp>
      <p:sp>
        <p:nvSpPr>
          <p:cNvPr id="3" name="Content Placeholder 2">
            <a:extLst>
              <a:ext uri="{FF2B5EF4-FFF2-40B4-BE49-F238E27FC236}">
                <a16:creationId xmlns:a16="http://schemas.microsoft.com/office/drawing/2014/main" id="{C63BFF7A-4942-4CB5-B1DB-D544B0F4BD20}"/>
              </a:ext>
            </a:extLst>
          </p:cNvPr>
          <p:cNvSpPr>
            <a:spLocks noGrp="1"/>
          </p:cNvSpPr>
          <p:nvPr>
            <p:ph idx="1"/>
          </p:nvPr>
        </p:nvSpPr>
        <p:spPr>
          <a:xfrm>
            <a:off x="803482" y="2592280"/>
            <a:ext cx="9905998" cy="3753679"/>
          </a:xfrm>
        </p:spPr>
        <p:txBody>
          <a:bodyPr>
            <a:normAutofit/>
          </a:bodyPr>
          <a:lstStyle/>
          <a:p>
            <a:r>
              <a:rPr lang="en-US" dirty="0">
                <a:effectLst/>
                <a:ea typeface="Calibri" panose="020F0502020204030204" pitchFamily="34" charset="0"/>
                <a:cs typeface="Times New Roman" panose="02020603050405020304" pitchFamily="18" charset="0"/>
              </a:rPr>
              <a:t>It is a method of scheduling processes which is based on priority. In this algorithm, the scheduler chooses the tasks to work in accordance with the priority.</a:t>
            </a:r>
          </a:p>
          <a:p>
            <a:r>
              <a:rPr lang="en-US" dirty="0">
                <a:effectLst/>
                <a:ea typeface="Calibri" panose="020F0502020204030204" pitchFamily="34" charset="0"/>
                <a:cs typeface="Times New Roman" panose="02020603050405020304" pitchFamily="18" charset="0"/>
              </a:rPr>
              <a:t>Priority will vary depending on the memory requirements, time requirements, etc. </a:t>
            </a:r>
          </a:p>
          <a:p>
            <a:r>
              <a:rPr lang="en-US" dirty="0">
                <a:effectLst/>
                <a:ea typeface="Calibri" panose="020F0502020204030204" pitchFamily="34" charset="0"/>
                <a:cs typeface="Times New Roman" panose="02020603050405020304" pitchFamily="18" charset="0"/>
              </a:rPr>
              <a:t>In this scheduling algorithm, first arrived process is processed first.</a:t>
            </a:r>
          </a:p>
          <a:p>
            <a:r>
              <a:rPr lang="en-US" dirty="0">
                <a:effectLst/>
                <a:ea typeface="Calibri" panose="020F0502020204030204" pitchFamily="34" charset="0"/>
                <a:cs typeface="Times New Roman" panose="02020603050405020304" pitchFamily="18" charset="0"/>
              </a:rPr>
              <a:t>But for similar arrival times, we compare the priorities.</a:t>
            </a:r>
          </a:p>
          <a:p>
            <a:r>
              <a:rPr lang="en-US" dirty="0">
                <a:effectLst/>
                <a:ea typeface="Calibri" panose="020F0502020204030204" pitchFamily="34" charset="0"/>
                <a:cs typeface="Times New Roman" panose="02020603050405020304" pitchFamily="18" charset="0"/>
              </a:rPr>
              <a:t>This process is repeated while all the process get executed.</a:t>
            </a:r>
          </a:p>
          <a:p>
            <a:endParaRPr lang="en-US" b="0" i="0" dirty="0">
              <a:effectLst/>
            </a:endParaRPr>
          </a:p>
          <a:p>
            <a:endParaRPr lang="en-US" dirty="0"/>
          </a:p>
        </p:txBody>
      </p:sp>
    </p:spTree>
    <p:extLst>
      <p:ext uri="{BB962C8B-B14F-4D97-AF65-F5344CB8AC3E}">
        <p14:creationId xmlns:p14="http://schemas.microsoft.com/office/powerpoint/2010/main" val="212788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E8086-CED7-4916-9B78-5FD8E6B0C19A}"/>
              </a:ext>
            </a:extLst>
          </p:cNvPr>
          <p:cNvPicPr>
            <a:picLocks noChangeAspect="1"/>
          </p:cNvPicPr>
          <p:nvPr/>
        </p:nvPicPr>
        <p:blipFill>
          <a:blip r:embed="rId2"/>
          <a:stretch>
            <a:fillRect/>
          </a:stretch>
        </p:blipFill>
        <p:spPr>
          <a:xfrm>
            <a:off x="2211586" y="597493"/>
            <a:ext cx="7189867" cy="4920254"/>
          </a:xfrm>
          <a:prstGeom prst="rect">
            <a:avLst/>
          </a:prstGeom>
        </p:spPr>
      </p:pic>
      <p:sp>
        <p:nvSpPr>
          <p:cNvPr id="4" name="TextBox 3">
            <a:extLst>
              <a:ext uri="{FF2B5EF4-FFF2-40B4-BE49-F238E27FC236}">
                <a16:creationId xmlns:a16="http://schemas.microsoft.com/office/drawing/2014/main" id="{1377A148-F67F-4DBA-A227-00B1E2842AFC}"/>
              </a:ext>
            </a:extLst>
          </p:cNvPr>
          <p:cNvSpPr txBox="1"/>
          <p:nvPr/>
        </p:nvSpPr>
        <p:spPr>
          <a:xfrm>
            <a:off x="3435658" y="5939161"/>
            <a:ext cx="4776187" cy="369332"/>
          </a:xfrm>
          <a:prstGeom prst="rect">
            <a:avLst/>
          </a:prstGeom>
          <a:noFill/>
        </p:spPr>
        <p:txBody>
          <a:bodyPr wrap="square" rtlCol="0">
            <a:spAutoFit/>
          </a:bodyPr>
          <a:lstStyle/>
          <a:p>
            <a:r>
              <a:rPr lang="en-IN" dirty="0"/>
              <a:t>Here, Lower priority – more important</a:t>
            </a:r>
          </a:p>
        </p:txBody>
      </p:sp>
    </p:spTree>
    <p:extLst>
      <p:ext uri="{BB962C8B-B14F-4D97-AF65-F5344CB8AC3E}">
        <p14:creationId xmlns:p14="http://schemas.microsoft.com/office/powerpoint/2010/main" val="237814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2E83-1013-430A-A7A9-4948F5865D13}"/>
              </a:ext>
            </a:extLst>
          </p:cNvPr>
          <p:cNvSpPr>
            <a:spLocks noGrp="1"/>
          </p:cNvSpPr>
          <p:nvPr>
            <p:ph type="title"/>
          </p:nvPr>
        </p:nvSpPr>
        <p:spPr>
          <a:xfrm>
            <a:off x="8113422" y="307759"/>
            <a:ext cx="3369133" cy="3642851"/>
          </a:xfrm>
        </p:spPr>
        <p:txBody>
          <a:bodyPr vert="horz" lIns="91440" tIns="45720" rIns="91440" bIns="45720" rtlCol="0" anchor="b">
            <a:normAutofit/>
          </a:bodyPr>
          <a:lstStyle/>
          <a:p>
            <a:pPr algn="ctr"/>
            <a:r>
              <a:rPr lang="en-US" sz="40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DESIGN</a:t>
            </a:r>
          </a:p>
        </p:txBody>
      </p:sp>
      <p:sp>
        <p:nvSpPr>
          <p:cNvPr id="27"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Content Placeholder 4" descr="Diagram&#10;&#10;Description automatically generated">
            <a:extLst>
              <a:ext uri="{FF2B5EF4-FFF2-40B4-BE49-F238E27FC236}">
                <a16:creationId xmlns:a16="http://schemas.microsoft.com/office/drawing/2014/main" id="{80950848-8168-438D-9092-A21199F69DF5}"/>
              </a:ext>
            </a:extLst>
          </p:cNvPr>
          <p:cNvPicPr>
            <a:picLocks noGrp="1" noChangeAspect="1"/>
          </p:cNvPicPr>
          <p:nvPr>
            <p:ph idx="1"/>
          </p:nvPr>
        </p:nvPicPr>
        <p:blipFill>
          <a:blip r:embed="rId2"/>
          <a:stretch>
            <a:fillRect/>
          </a:stretch>
        </p:blipFill>
        <p:spPr>
          <a:xfrm>
            <a:off x="736847" y="611219"/>
            <a:ext cx="6667130" cy="5667061"/>
          </a:xfrm>
          <a:prstGeom prst="rect">
            <a:avLst/>
          </a:prstGeom>
        </p:spPr>
      </p:pic>
    </p:spTree>
    <p:extLst>
      <p:ext uri="{BB962C8B-B14F-4D97-AF65-F5344CB8AC3E}">
        <p14:creationId xmlns:p14="http://schemas.microsoft.com/office/powerpoint/2010/main" val="88387536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017D31-E675-491F-B600-F06278E25D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180</TotalTime>
  <Words>334</Words>
  <Application>Microsoft Office PowerPoint</Application>
  <PresentationFormat>Widescreen</PresentationFormat>
  <Paragraphs>39</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vt:lpstr>
      <vt:lpstr>Century Gothic</vt:lpstr>
      <vt:lpstr>Wingdings</vt:lpstr>
      <vt:lpstr>Mesh</vt:lpstr>
      <vt:lpstr>TICKET RESERVATION SYSTEM USING SCHEDULING ALGORITHMS</vt:lpstr>
      <vt:lpstr>OBJECTIVE </vt:lpstr>
      <vt:lpstr>SCHEDULING</vt:lpstr>
      <vt:lpstr>Types of Scheduling schemes</vt:lpstr>
      <vt:lpstr>FCFS SCHEDULING</vt:lpstr>
      <vt:lpstr>PowerPoint Presentation</vt:lpstr>
      <vt:lpstr>PRIORITY SCHEDULING</vt:lpstr>
      <vt:lpstr>PowerPoint Presentation</vt:lpstr>
      <vt:lpstr>DESIGN</vt:lpstr>
      <vt:lpstr>Implementation </vt:lpstr>
      <vt:lpstr>PowerPoint Presentation</vt:lpstr>
      <vt:lpstr>PowerPoint Presentation</vt:lpstr>
      <vt:lpstr>results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RESERVATION SYSTEM USING SCHEDULING ALGORITHMS</dc:title>
  <dc:creator>charan tanuj</dc:creator>
  <cp:lastModifiedBy>aishwarya v</cp:lastModifiedBy>
  <cp:revision>10</cp:revision>
  <dcterms:created xsi:type="dcterms:W3CDTF">2020-12-15T16:13:58Z</dcterms:created>
  <dcterms:modified xsi:type="dcterms:W3CDTF">2020-12-16T02:36:01Z</dcterms:modified>
</cp:coreProperties>
</file>