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5" r:id="rId5"/>
    <p:sldId id="260" r:id="rId6"/>
    <p:sldId id="264" r:id="rId7"/>
  </p:sldIdLst>
  <p:sldSz cx="18288000" cy="10287000"/>
  <p:notesSz cx="6858000" cy="9144000"/>
  <p:embeddedFontLst>
    <p:embeddedFont>
      <p:font typeface="Abhaya Libre Regular Bold" panose="020B0604020202020204" charset="0"/>
      <p:regular r:id="rId9"/>
    </p:embeddedFont>
    <p:embeddedFont>
      <p:font typeface="Bahnschrift SemiBold" panose="020B0502040204020203" pitchFamily="34" charset="0"/>
      <p:bold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Forte" panose="03060902040502070203" pitchFamily="66" charset="0"/>
      <p:regular r:id="rId15"/>
    </p:embeddedFont>
    <p:embeddedFont>
      <p:font typeface="Open Sans Light Bold" panose="020B0604020202020204" charset="0"/>
      <p:regular r:id="rId16"/>
    </p:embeddedFont>
    <p:embeddedFont>
      <p:font typeface="Segoe UI" panose="020B0502040204020203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5682" autoAdjust="0"/>
  </p:normalViewPr>
  <p:slideViewPr>
    <p:cSldViewPr>
      <p:cViewPr varScale="1">
        <p:scale>
          <a:sx n="56" d="100"/>
          <a:sy n="56" d="100"/>
        </p:scale>
        <p:origin x="40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22CA3-554B-43E3-9EE2-5F294ABDA7A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CDD5D-4A95-4FA5-9090-661C1FC83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42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CDD5D-4A95-4FA5-9090-661C1FC839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22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CDD5D-4A95-4FA5-9090-661C1FC839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10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CDD5D-4A95-4FA5-9090-661C1FC839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10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6.jpe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68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2051216">
            <a:off x="-5953621" y="-3502026"/>
            <a:ext cx="8229600" cy="8229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5400000">
            <a:off x="-3207993" y="-2204297"/>
            <a:ext cx="5756922" cy="4979737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>
            <a:off x="1409284" y="6123259"/>
            <a:ext cx="154998" cy="234834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7" name="AutoShape 7"/>
          <p:cNvSpPr/>
          <p:nvPr/>
        </p:nvSpPr>
        <p:spPr>
          <a:xfrm rot="-5400000">
            <a:off x="-2807553" y="7218987"/>
            <a:ext cx="7107382" cy="145473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4325600" y="285571"/>
            <a:ext cx="3734683" cy="884382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131782" y="2574595"/>
            <a:ext cx="6496838" cy="8702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363"/>
              </a:lnSpc>
            </a:pPr>
            <a:r>
              <a:rPr lang="en-US" sz="6000" dirty="0">
                <a:solidFill>
                  <a:srgbClr val="FFFFFF"/>
                </a:solidFill>
                <a:latin typeface="Bahnschrift SemiBold" panose="020B0502040204020203" pitchFamily="34" charset="0"/>
              </a:rPr>
              <a:t>19AIE304-BDDBMS</a:t>
            </a:r>
            <a:endParaRPr lang="en-US" sz="7400" dirty="0">
              <a:solidFill>
                <a:srgbClr val="FFFFFF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692354" y="3944162"/>
            <a:ext cx="13375694" cy="11442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8000" dirty="0">
                <a:solidFill>
                  <a:srgbClr val="FFFFFF"/>
                </a:solidFill>
                <a:latin typeface="Bahnschrift SemiBold" panose="020B0502040204020203" pitchFamily="34" charset="0"/>
              </a:rPr>
              <a:t>USED CAR DATA ANALYTICS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420600" y="7434051"/>
            <a:ext cx="6720465" cy="1790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400" dirty="0">
                <a:solidFill>
                  <a:srgbClr val="FFFFFF"/>
                </a:solidFill>
                <a:latin typeface="Open Sans Light Bold"/>
              </a:rPr>
              <a:t>APOORVA.M      AIE19007</a:t>
            </a:r>
          </a:p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 Bold"/>
              </a:rPr>
              <a:t>TANUJ.M             AIE19041</a:t>
            </a:r>
          </a:p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 Light Bold"/>
              </a:rPr>
              <a:t>AISHWARYA.V    AIE19068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732168" y="5950541"/>
            <a:ext cx="6555832" cy="11429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5400" dirty="0">
                <a:solidFill>
                  <a:srgbClr val="FFFFFF"/>
                </a:solidFill>
                <a:latin typeface="Bahnschrift SemiBold" panose="020B0502040204020203" pitchFamily="34" charset="0"/>
              </a:rPr>
              <a:t>TEAM INFINITY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7786" b="778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18645" y="7963565"/>
            <a:ext cx="6401158" cy="4979737"/>
            <a:chOff x="0" y="0"/>
            <a:chExt cx="8534878" cy="663965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0" y="0"/>
              <a:ext cx="7675896" cy="6639650"/>
            </a:xfrm>
            <a:prstGeom prst="rect">
              <a:avLst/>
            </a:prstGeom>
          </p:spPr>
        </p:pic>
        <p:sp>
          <p:nvSpPr>
            <p:cNvPr id="4" name="AutoShape 4"/>
            <p:cNvSpPr/>
            <p:nvPr/>
          </p:nvSpPr>
          <p:spPr>
            <a:xfrm rot="-5400000">
              <a:off x="6865982" y="57418"/>
              <a:ext cx="206664" cy="3131127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783553" y="-3240004"/>
            <a:ext cx="8529781" cy="6480009"/>
            <a:chOff x="0" y="0"/>
            <a:chExt cx="11373041" cy="8640012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 rot="-2919153">
              <a:off x="3825382" y="1493711"/>
              <a:ext cx="6534787" cy="5652590"/>
            </a:xfrm>
            <a:prstGeom prst="rect">
              <a:avLst/>
            </a:prstGeom>
          </p:spPr>
        </p:pic>
        <p:sp>
          <p:nvSpPr>
            <p:cNvPr id="7" name="AutoShape 7"/>
            <p:cNvSpPr/>
            <p:nvPr/>
          </p:nvSpPr>
          <p:spPr>
            <a:xfrm>
              <a:off x="0" y="5691606"/>
              <a:ext cx="6096000" cy="193964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0" y="558621"/>
            <a:ext cx="14068119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200" dirty="0">
                <a:solidFill>
                  <a:srgbClr val="FFFFFF"/>
                </a:solidFill>
                <a:latin typeface="Abhaya Libre Regular Bold" panose="020B0604020202020204" charset="0"/>
                <a:cs typeface="Abhaya Libre Regular Bold" panose="020B0604020202020204" charset="0"/>
              </a:rPr>
              <a:t>PROBLEM 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E4082A-1875-4C37-A426-94C0866F68BF}"/>
              </a:ext>
            </a:extLst>
          </p:cNvPr>
          <p:cNvSpPr txBox="1"/>
          <p:nvPr/>
        </p:nvSpPr>
        <p:spPr>
          <a:xfrm>
            <a:off x="1828800" y="2963936"/>
            <a:ext cx="1513719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83978" lvl="1" indent="-491989">
              <a:buFont typeface="Arial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Analyzing Used car data Using </a:t>
            </a:r>
            <a:r>
              <a:rPr lang="en-US" sz="36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SparkSQL</a:t>
            </a:r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36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Dataframes</a:t>
            </a:r>
            <a:endParaRPr lang="en-US" sz="3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91989" lvl="1"/>
            <a:endParaRPr lang="en-US" sz="3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83978" lvl="1" indent="-491989">
              <a:buFont typeface="Arial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Streaming Used car data and performing Queries</a:t>
            </a:r>
          </a:p>
          <a:p>
            <a:pPr marL="491989" lvl="1"/>
            <a:endParaRPr lang="en-US" sz="3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83978" lvl="1" indent="-491989" algn="l">
              <a:buFont typeface="Arial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Visualization of Used car Dataset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7786" b="778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7997721">
            <a:off x="16106326" y="5145978"/>
            <a:ext cx="6401158" cy="4979737"/>
            <a:chOff x="0" y="0"/>
            <a:chExt cx="8534878" cy="663965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0" y="0"/>
              <a:ext cx="7675896" cy="6639650"/>
            </a:xfrm>
            <a:prstGeom prst="rect">
              <a:avLst/>
            </a:prstGeom>
          </p:spPr>
        </p:pic>
        <p:sp>
          <p:nvSpPr>
            <p:cNvPr id="4" name="AutoShape 4"/>
            <p:cNvSpPr/>
            <p:nvPr/>
          </p:nvSpPr>
          <p:spPr>
            <a:xfrm rot="-5400000">
              <a:off x="6865982" y="57418"/>
              <a:ext cx="206664" cy="3131127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687300" y="-3240004"/>
            <a:ext cx="8529781" cy="6480009"/>
            <a:chOff x="0" y="0"/>
            <a:chExt cx="11373041" cy="8640012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 rot="-2919153">
              <a:off x="3825382" y="1493711"/>
              <a:ext cx="6534787" cy="5652590"/>
            </a:xfrm>
            <a:prstGeom prst="rect">
              <a:avLst/>
            </a:prstGeom>
          </p:spPr>
        </p:pic>
        <p:sp>
          <p:nvSpPr>
            <p:cNvPr id="7" name="AutoShape 7"/>
            <p:cNvSpPr/>
            <p:nvPr/>
          </p:nvSpPr>
          <p:spPr>
            <a:xfrm>
              <a:off x="0" y="5691606"/>
              <a:ext cx="6096000" cy="193964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909614" y="881856"/>
            <a:ext cx="11721539" cy="20518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57"/>
              </a:lnSpc>
            </a:pPr>
            <a:r>
              <a:rPr lang="en-US" sz="7200" dirty="0">
                <a:solidFill>
                  <a:schemeClr val="bg1"/>
                </a:solidFill>
                <a:latin typeface="Abhaya Libre Regular Bold" panose="020B0604020202020204" charset="0"/>
                <a:cs typeface="Abhaya Libre Regular Bold" panose="020B0604020202020204" charset="0"/>
              </a:rPr>
              <a:t>DATASET DESCRIPTION</a:t>
            </a:r>
          </a:p>
          <a:p>
            <a:pPr algn="ctr">
              <a:lnSpc>
                <a:spcPts val="7957"/>
              </a:lnSpc>
            </a:pPr>
            <a:endParaRPr lang="en-US" sz="7200" dirty="0">
              <a:solidFill>
                <a:schemeClr val="bg1"/>
              </a:solidFill>
              <a:latin typeface="Abhaya Libre Regular Bold" panose="020B0604020202020204" charset="0"/>
              <a:cs typeface="Abhaya Libre Regular Bold" panose="020B060402020202020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905000" y="2705100"/>
            <a:ext cx="12503340" cy="3877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69973" lvl="1" indent="-534987">
              <a:buFont typeface="Arial"/>
              <a:buChar char="•"/>
            </a:pPr>
            <a:endParaRPr lang="en-US" sz="3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069973" lvl="1" indent="-534987">
              <a:buFont typeface="Arial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Dataset Size of 9.98 GB from Kaggle</a:t>
            </a:r>
          </a:p>
          <a:p>
            <a:pPr marL="534986" lvl="1"/>
            <a:endParaRPr lang="en-US" sz="3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069973" lvl="1" indent="-534987">
              <a:buFont typeface="Arial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30,000,209 unique IDS (rows)</a:t>
            </a:r>
          </a:p>
          <a:p>
            <a:pPr marL="1069973" lvl="1" indent="-534987">
              <a:buFont typeface="Arial"/>
              <a:buChar char="•"/>
            </a:pPr>
            <a:endParaRPr lang="en-US" sz="3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069973" lvl="1" indent="-534987">
              <a:buFont typeface="Arial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66 attributes(columns)</a:t>
            </a:r>
          </a:p>
          <a:p>
            <a:pPr marL="1069973" lvl="1" indent="-534987">
              <a:buFont typeface="Arial"/>
              <a:buChar char="•"/>
            </a:pPr>
            <a:endParaRPr lang="en-US" sz="3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rcRect t="7786" b="778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4724400" y="627993"/>
            <a:ext cx="8839200" cy="9353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57"/>
              </a:lnSpc>
            </a:pPr>
            <a:r>
              <a:rPr lang="en-US" sz="5684" dirty="0">
                <a:solidFill>
                  <a:srgbClr val="FFFFFF"/>
                </a:solidFill>
                <a:latin typeface="Abhaya Libre Regular Bold" panose="020B0604020202020204" charset="0"/>
                <a:cs typeface="Abhaya Libre Regular Bold" panose="020B0604020202020204" charset="0"/>
              </a:rPr>
              <a:t>DATASET ATTRIBUTES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5AAAE4CC-EA03-45C6-B290-47A3C32AD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021" y="1999930"/>
            <a:ext cx="3048000" cy="765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6DEFA84D-A212-41D3-B5A4-AFFFB7353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972798"/>
            <a:ext cx="3048000" cy="759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CF52F22F-335B-4FC1-B860-E7DDD4A82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9979" y="1999930"/>
            <a:ext cx="321425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383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rcRect t="7786" b="778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18645" y="7963565"/>
            <a:ext cx="6401158" cy="4979737"/>
            <a:chOff x="0" y="0"/>
            <a:chExt cx="8534878" cy="663965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0" y="0"/>
              <a:ext cx="7675896" cy="6639650"/>
            </a:xfrm>
            <a:prstGeom prst="rect">
              <a:avLst/>
            </a:prstGeom>
          </p:spPr>
        </p:pic>
        <p:sp>
          <p:nvSpPr>
            <p:cNvPr id="4" name="AutoShape 4"/>
            <p:cNvSpPr/>
            <p:nvPr/>
          </p:nvSpPr>
          <p:spPr>
            <a:xfrm rot="-5400000">
              <a:off x="6865982" y="57418"/>
              <a:ext cx="206664" cy="3131127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4554200" y="-3240005"/>
            <a:ext cx="8529781" cy="6480009"/>
            <a:chOff x="0" y="0"/>
            <a:chExt cx="11373041" cy="8640012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 rot="-2919153">
              <a:off x="3825382" y="1493711"/>
              <a:ext cx="6534787" cy="5652590"/>
            </a:xfrm>
            <a:prstGeom prst="rect">
              <a:avLst/>
            </a:prstGeom>
          </p:spPr>
        </p:pic>
        <p:sp>
          <p:nvSpPr>
            <p:cNvPr id="7" name="AutoShape 7"/>
            <p:cNvSpPr/>
            <p:nvPr/>
          </p:nvSpPr>
          <p:spPr>
            <a:xfrm>
              <a:off x="0" y="5691606"/>
              <a:ext cx="6096000" cy="193964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11" name="TextBox 3">
            <a:extLst>
              <a:ext uri="{FF2B5EF4-FFF2-40B4-BE49-F238E27FC236}">
                <a16:creationId xmlns:a16="http://schemas.microsoft.com/office/drawing/2014/main" id="{26EA7362-E508-40A3-80E5-FD0A779B4B72}"/>
              </a:ext>
            </a:extLst>
          </p:cNvPr>
          <p:cNvSpPr txBox="1"/>
          <p:nvPr/>
        </p:nvSpPr>
        <p:spPr>
          <a:xfrm>
            <a:off x="190466" y="542605"/>
            <a:ext cx="13944600" cy="972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40"/>
              </a:lnSpc>
            </a:pPr>
            <a:r>
              <a:rPr lang="en-US" sz="5957" dirty="0">
                <a:solidFill>
                  <a:schemeClr val="bg1"/>
                </a:solidFill>
                <a:latin typeface="Abhaya Libre Regular Bold"/>
              </a:rPr>
              <a:t>PROPOSED SYSTEM ARCHITECTURE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36738B7-2359-48AD-8E26-879684317D8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7" t="4501" r="22435" b="42525"/>
          <a:stretch/>
        </p:blipFill>
        <p:spPr>
          <a:xfrm>
            <a:off x="5100890" y="1942064"/>
            <a:ext cx="8129026" cy="7881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7786" b="778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18645" y="7963565"/>
            <a:ext cx="6401158" cy="4979737"/>
            <a:chOff x="0" y="0"/>
            <a:chExt cx="8534878" cy="663965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0" y="0"/>
              <a:ext cx="7675896" cy="6639650"/>
            </a:xfrm>
            <a:prstGeom prst="rect">
              <a:avLst/>
            </a:prstGeom>
          </p:spPr>
        </p:pic>
        <p:sp>
          <p:nvSpPr>
            <p:cNvPr id="4" name="AutoShape 4"/>
            <p:cNvSpPr/>
            <p:nvPr/>
          </p:nvSpPr>
          <p:spPr>
            <a:xfrm rot="-5400000">
              <a:off x="6865982" y="57418"/>
              <a:ext cx="206664" cy="3131127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687300" y="-3240004"/>
            <a:ext cx="8529781" cy="6480009"/>
            <a:chOff x="0" y="0"/>
            <a:chExt cx="11373041" cy="8640012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 rot="-2919153">
              <a:off x="3825382" y="1493711"/>
              <a:ext cx="6534787" cy="5652590"/>
            </a:xfrm>
            <a:prstGeom prst="rect">
              <a:avLst/>
            </a:prstGeom>
          </p:spPr>
        </p:pic>
        <p:sp>
          <p:nvSpPr>
            <p:cNvPr id="7" name="AutoShape 7"/>
            <p:cNvSpPr/>
            <p:nvPr/>
          </p:nvSpPr>
          <p:spPr>
            <a:xfrm>
              <a:off x="0" y="5691606"/>
              <a:ext cx="6096000" cy="193964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F8B5EA-3FF0-41EA-BA60-1F5954A2898B}"/>
              </a:ext>
            </a:extLst>
          </p:cNvPr>
          <p:cNvSpPr txBox="1"/>
          <p:nvPr/>
        </p:nvSpPr>
        <p:spPr>
          <a:xfrm>
            <a:off x="1386804" y="4424512"/>
            <a:ext cx="15283653" cy="1340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20"/>
              </a:lnSpc>
            </a:pPr>
            <a:r>
              <a:rPr lang="en-US" sz="12650" dirty="0">
                <a:solidFill>
                  <a:schemeClr val="bg1"/>
                </a:solidFill>
                <a:latin typeface="Forte" panose="020B0604020202020204" pitchFamily="66" charset="0"/>
              </a:rPr>
              <a:t>THANK YOU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71</Words>
  <Application>Microsoft Office PowerPoint</Application>
  <PresentationFormat>Custom</PresentationFormat>
  <Paragraphs>25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Open Sans Light Bold</vt:lpstr>
      <vt:lpstr>Bahnschrift SemiBold</vt:lpstr>
      <vt:lpstr>Abhaya Libre Regular Bold</vt:lpstr>
      <vt:lpstr>Calibri</vt:lpstr>
      <vt:lpstr>Segoe UI</vt:lpstr>
      <vt:lpstr>Arial</vt:lpstr>
      <vt:lpstr>Forte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19AIE211-ICN</dc:title>
  <cp:lastModifiedBy>Virigineni Aishwarya</cp:lastModifiedBy>
  <cp:revision>22</cp:revision>
  <dcterms:created xsi:type="dcterms:W3CDTF">2006-08-16T00:00:00Z</dcterms:created>
  <dcterms:modified xsi:type="dcterms:W3CDTF">2021-12-06T09:10:09Z</dcterms:modified>
  <dc:identifier>DAEeceZWxzY</dc:identifier>
</cp:coreProperties>
</file>