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2"/>
    <p:sldMasterId id="2147483649" r:id="rId3"/>
    <p:sldMasterId id="2147483650" r:id="rId4"/>
  </p:sldMasterIdLst>
  <p:notesMasterIdLst>
    <p:notesMasterId r:id="rId12"/>
  </p:notesMasterIdLst>
  <p:sldIdLst>
    <p:sldId id="257" r:id="rId5"/>
    <p:sldId id="258" r:id="rId6"/>
    <p:sldId id="259" r:id="rId7"/>
    <p:sldId id="260" r:id="rId8"/>
    <p:sldId id="261" r:id="rId9"/>
    <p:sldId id="262" r:id="rId10"/>
    <p:sldId id="263" r:id="rId11"/>
  </p:sldIdLst>
  <p:sldSz cx="12193588" cy="6858000"/>
  <p:notesSz cx="6664325" cy="9907588"/>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6213F-1C14-56DE-6408-978BD399E230}" v="6" dt="2021-11-29T05:40:21.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29"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762" name="AutoShape 1"/>
          <p:cNvSpPr>
            <a:spLocks noChangeArrowheads="1"/>
          </p:cNvSpPr>
          <p:nvPr/>
        </p:nvSpPr>
        <p:spPr bwMode="auto">
          <a:xfrm>
            <a:off x="0" y="0"/>
            <a:ext cx="6664325" cy="9907588"/>
          </a:xfrm>
          <a:prstGeom prst="roundRect">
            <a:avLst>
              <a:gd name="adj" fmla="val 23"/>
            </a:avLst>
          </a:prstGeom>
          <a:solidFill>
            <a:srgbClr val="FFFFFF"/>
          </a:solidFill>
          <a:ln>
            <a:noFill/>
          </a:ln>
          <a:effec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48763" name="AutoShape 2"/>
          <p:cNvSpPr>
            <a:spLocks noChangeArrowheads="1"/>
          </p:cNvSpPr>
          <p:nvPr/>
        </p:nvSpPr>
        <p:spPr bwMode="auto">
          <a:xfrm>
            <a:off x="0" y="0"/>
            <a:ext cx="6664325" cy="9907588"/>
          </a:xfrm>
          <a:prstGeom prst="roundRect">
            <a:avLst>
              <a:gd name="adj" fmla="val 23"/>
            </a:avLst>
          </a:prstGeom>
          <a:solidFill>
            <a:srgbClr val="FFFFFF"/>
          </a:solidFill>
          <a:ln>
            <a:noFill/>
          </a:ln>
          <a:effec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48764" name="Text Box 3"/>
          <p:cNvSpPr txBox="1">
            <a:spLocks noChangeArrowheads="1"/>
          </p:cNvSpPr>
          <p:nvPr/>
        </p:nvSpPr>
        <p:spPr bwMode="auto">
          <a:xfrm>
            <a:off x="0" y="0"/>
            <a:ext cx="2887663" cy="495300"/>
          </a:xfrm>
          <a:prstGeom prst="rect">
            <a:avLst/>
          </a:prstGeom>
          <a:noFill/>
          <a:ln>
            <a:noFill/>
          </a:ln>
          <a:effec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48765" name="Rectangle 4"/>
          <p:cNvSpPr>
            <a:spLocks noGrp="1" noChangeArrowheads="1"/>
          </p:cNvSpPr>
          <p:nvPr>
            <p:ph type="dt"/>
          </p:nvPr>
        </p:nvSpPr>
        <p:spPr bwMode="auto">
          <a:xfrm>
            <a:off x="3773488" y="0"/>
            <a:ext cx="2884487" cy="492125"/>
          </a:xfrm>
          <a:prstGeom prst="rect">
            <a:avLst/>
          </a:prstGeom>
          <a:noFill/>
          <a:ln>
            <a:noFill/>
          </a:ln>
          <a:effec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449263" algn="l"/>
                <a:tab pos="898525" algn="l"/>
                <a:tab pos="1347788" algn="l"/>
                <a:tab pos="1797050" algn="l"/>
                <a:tab pos="2246313" algn="l"/>
                <a:tab pos="2695575" algn="l"/>
              </a:tabLst>
              <a:defRPr sz="1200">
                <a:solidFill>
                  <a:srgbClr val="000000"/>
                </a:solidFill>
                <a:latin typeface="Calibri" panose="020F0502020204030204" pitchFamily="34" charset="0"/>
                <a:cs typeface="DejaVu Sans" charset="0"/>
              </a:defRPr>
            </a:lvl1pPr>
          </a:lstStyle>
          <a:p>
            <a:endParaRPr lang="en-US" altLang="en-US"/>
          </a:p>
        </p:txBody>
      </p:sp>
      <p:sp>
        <p:nvSpPr>
          <p:cNvPr id="1048766" name="Rectangle 5"/>
          <p:cNvSpPr>
            <a:spLocks noGrp="1" noRot="1" noChangeAspect="1" noChangeArrowheads="1"/>
          </p:cNvSpPr>
          <p:nvPr>
            <p:ph type="sldImg"/>
          </p:nvPr>
        </p:nvSpPr>
        <p:spPr bwMode="auto">
          <a:xfrm>
            <a:off x="30163" y="742950"/>
            <a:ext cx="6600825" cy="3711575"/>
          </a:xfrm>
          <a:prstGeom prst="rect">
            <a:avLst/>
          </a:prstGeom>
          <a:noFill/>
          <a:ln w="12600" cap="sq">
            <a:solidFill>
              <a:srgbClr val="000000"/>
            </a:solidFill>
            <a:miter lim="800000"/>
            <a:headEnd/>
            <a:tailEnd/>
          </a:ln>
          <a:effectLst/>
        </p:spPr>
      </p:sp>
      <p:sp>
        <p:nvSpPr>
          <p:cNvPr id="1048767" name="Rectangle 6"/>
          <p:cNvSpPr>
            <a:spLocks noGrp="1" noChangeArrowheads="1"/>
          </p:cNvSpPr>
          <p:nvPr>
            <p:ph type="body"/>
          </p:nvPr>
        </p:nvSpPr>
        <p:spPr bwMode="auto">
          <a:xfrm>
            <a:off x="666750" y="4705350"/>
            <a:ext cx="5326063" cy="4454525"/>
          </a:xfrm>
          <a:prstGeom prst="rect">
            <a:avLst/>
          </a:prstGeom>
          <a:noFill/>
          <a:ln>
            <a:noFill/>
          </a:ln>
          <a:effectLst/>
        </p:spPr>
        <p:txBody>
          <a:bodyPr vert="horz" wrap="square" lIns="90000" tIns="46800" rIns="90000" bIns="46800" numCol="1" anchor="t" anchorCtr="0" compatLnSpc="1">
            <a:prstTxWarp prst="textNoShape">
              <a:avLst/>
            </a:prstTxWarp>
          </a:bodyPr>
          <a:lstStyle/>
          <a:p>
            <a:pPr lvl="0"/>
            <a:endParaRPr lang="en-US" altLang="en-US" noProof="0"/>
          </a:p>
        </p:txBody>
      </p:sp>
      <p:sp>
        <p:nvSpPr>
          <p:cNvPr id="1048768" name="Text Box 7"/>
          <p:cNvSpPr txBox="1">
            <a:spLocks noChangeArrowheads="1"/>
          </p:cNvSpPr>
          <p:nvPr/>
        </p:nvSpPr>
        <p:spPr bwMode="auto">
          <a:xfrm>
            <a:off x="0" y="9409113"/>
            <a:ext cx="2887663" cy="495300"/>
          </a:xfrm>
          <a:prstGeom prst="rect">
            <a:avLst/>
          </a:prstGeom>
          <a:noFill/>
          <a:ln>
            <a:noFill/>
          </a:ln>
          <a:effec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48769" name="Rectangle 8"/>
          <p:cNvSpPr>
            <a:spLocks noGrp="1" noChangeArrowheads="1"/>
          </p:cNvSpPr>
          <p:nvPr>
            <p:ph type="sldNum"/>
          </p:nvPr>
        </p:nvSpPr>
        <p:spPr bwMode="auto">
          <a:xfrm>
            <a:off x="3773488" y="9409113"/>
            <a:ext cx="2884487" cy="492125"/>
          </a:xfrm>
          <a:prstGeom prst="rect">
            <a:avLst/>
          </a:prstGeom>
          <a:noFill/>
          <a:ln>
            <a:noFill/>
          </a:ln>
          <a:effectLst/>
        </p:spPr>
        <p:txBody>
          <a:bodyPr vert="horz" wrap="square" lIns="90000" tIns="46800" rIns="90000" bIns="46800" numCol="1" anchor="b" anchorCtr="0" compatLnSpc="1">
            <a:prstTxWarp prst="textNoShape">
              <a:avLst/>
            </a:prstTxWarp>
          </a:bodyPr>
          <a:lstStyle>
            <a:lvl1pPr algn="r" eaLnBrk="1" hangingPunct="1">
              <a:buSzPct val="100000"/>
              <a:tabLst>
                <a:tab pos="449263" algn="l"/>
                <a:tab pos="898525" algn="l"/>
                <a:tab pos="1347788" algn="l"/>
                <a:tab pos="1797050" algn="l"/>
                <a:tab pos="2246313" algn="l"/>
                <a:tab pos="2695575" algn="l"/>
              </a:tabLst>
              <a:defRPr sz="1200">
                <a:solidFill>
                  <a:srgbClr val="000000"/>
                </a:solidFill>
                <a:latin typeface="Calibri" panose="020F0502020204030204" pitchFamily="34" charset="0"/>
              </a:defRPr>
            </a:lvl1pPr>
          </a:lstStyle>
          <a:p>
            <a:fld id="{EE2FB31A-F287-45F6-9BF5-EB3D3EED7AAD}"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3" name="Rectangle 8"/>
          <p:cNvSpPr>
            <a:spLocks noGrp="1" noChangeArrowheads="1"/>
          </p:cNvSpPr>
          <p:nvPr>
            <p:ph type="sldNum" sz="quarter"/>
          </p:nvPr>
        </p:nvSpPr>
        <p:spPr>
          <a:noFill/>
        </p:spPr>
        <p:txBody>
          <a:bodyPr/>
          <a:lstStyle>
            <a:lvl1pPr>
              <a:tabLst>
                <a:tab pos="449263" algn="l"/>
                <a:tab pos="898525" algn="l"/>
                <a:tab pos="1347788" algn="l"/>
                <a:tab pos="1797050" algn="l"/>
                <a:tab pos="2246313" algn="l"/>
                <a:tab pos="2695575" algn="l"/>
              </a:tabLst>
              <a:defRPr>
                <a:solidFill>
                  <a:schemeClr val="bg1"/>
                </a:solidFill>
                <a:latin typeface="Arial" panose="020B0604020202020204" pitchFamily="34" charset="0"/>
                <a:cs typeface="Arial" panose="020B0604020202020204" pitchFamily="34" charset="0"/>
              </a:defRPr>
            </a:lvl1pPr>
            <a:lvl2pPr>
              <a:tabLst>
                <a:tab pos="449263" algn="l"/>
                <a:tab pos="898525" algn="l"/>
                <a:tab pos="1347788" algn="l"/>
                <a:tab pos="1797050" algn="l"/>
                <a:tab pos="2246313" algn="l"/>
                <a:tab pos="2695575" algn="l"/>
              </a:tabLst>
              <a:defRPr>
                <a:solidFill>
                  <a:schemeClr val="bg1"/>
                </a:solidFill>
                <a:latin typeface="Arial" panose="020B0604020202020204" pitchFamily="34" charset="0"/>
                <a:cs typeface="Arial" panose="020B0604020202020204" pitchFamily="34" charset="0"/>
              </a:defRPr>
            </a:lvl2pPr>
            <a:lvl3pPr>
              <a:tabLst>
                <a:tab pos="449263" algn="l"/>
                <a:tab pos="898525" algn="l"/>
                <a:tab pos="1347788" algn="l"/>
                <a:tab pos="1797050" algn="l"/>
                <a:tab pos="2246313" algn="l"/>
                <a:tab pos="2695575" algn="l"/>
              </a:tabLst>
              <a:defRPr>
                <a:solidFill>
                  <a:schemeClr val="bg1"/>
                </a:solidFill>
                <a:latin typeface="Arial" panose="020B0604020202020204" pitchFamily="34" charset="0"/>
                <a:cs typeface="Arial" panose="020B0604020202020204" pitchFamily="34" charset="0"/>
              </a:defRPr>
            </a:lvl3pPr>
            <a:lvl4pPr>
              <a:tabLst>
                <a:tab pos="449263" algn="l"/>
                <a:tab pos="898525" algn="l"/>
                <a:tab pos="1347788" algn="l"/>
                <a:tab pos="1797050" algn="l"/>
                <a:tab pos="2246313" algn="l"/>
                <a:tab pos="2695575" algn="l"/>
              </a:tabLst>
              <a:defRPr>
                <a:solidFill>
                  <a:schemeClr val="bg1"/>
                </a:solidFill>
                <a:latin typeface="Arial" panose="020B0604020202020204" pitchFamily="34" charset="0"/>
                <a:cs typeface="Arial" panose="020B0604020202020204" pitchFamily="34" charset="0"/>
              </a:defRPr>
            </a:lvl4pPr>
            <a:lvl5pPr>
              <a:tabLst>
                <a:tab pos="449263" algn="l"/>
                <a:tab pos="898525" algn="l"/>
                <a:tab pos="1347788" algn="l"/>
                <a:tab pos="1797050" algn="l"/>
                <a:tab pos="2246313" algn="l"/>
                <a:tab pos="2695575"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cs typeface="Arial" panose="020B0604020202020204" pitchFamily="34" charset="0"/>
              </a:defRPr>
            </a:lvl9pPr>
          </a:lstStyle>
          <a:p>
            <a:fld id="{F9E5C4D0-EB85-4BCA-B0A3-98FAAF4325B3}" type="slidenum">
              <a:rPr lang="en-US" altLang="en-US">
                <a:solidFill>
                  <a:srgbClr val="000000"/>
                </a:solidFill>
                <a:latin typeface="Calibri" panose="020F0502020204030204" pitchFamily="34" charset="0"/>
                <a:cs typeface="DejaVu Sans" charset="0"/>
              </a:rPr>
              <a:t>7</a:t>
            </a:fld>
            <a:endParaRPr lang="en-US" altLang="en-US">
              <a:solidFill>
                <a:srgbClr val="000000"/>
              </a:solidFill>
              <a:latin typeface="Calibri" panose="020F0502020204030204" pitchFamily="34" charset="0"/>
              <a:cs typeface="DejaVu Sans" charset="0"/>
            </a:endParaRPr>
          </a:p>
        </p:txBody>
      </p:sp>
      <p:sp>
        <p:nvSpPr>
          <p:cNvPr id="1048614" name="Rectangle 1"/>
          <p:cNvSpPr>
            <a:spLocks noGrp="1" noRot="1" noChangeAspect="1" noChangeArrowheads="1" noTextEdit="1"/>
          </p:cNvSpPr>
          <p:nvPr>
            <p:ph type="sldImg"/>
          </p:nvPr>
        </p:nvSpPr>
        <p:spPr>
          <a:xfrm>
            <a:off x="30163" y="742950"/>
            <a:ext cx="6604000" cy="3714750"/>
          </a:xfrm>
          <a:solidFill>
            <a:srgbClr val="FFFFFF"/>
          </a:solidFill>
        </p:spPr>
      </p:sp>
      <p:sp>
        <p:nvSpPr>
          <p:cNvPr id="1048615" name="Rectangle 2"/>
          <p:cNvSpPr>
            <a:spLocks noGrp="1" noChangeArrowheads="1"/>
          </p:cNvSpPr>
          <p:nvPr>
            <p:ph type="body" idx="1"/>
          </p:nvPr>
        </p:nvSpPr>
        <p:spPr>
          <a:xfrm>
            <a:off x="666750" y="4705350"/>
            <a:ext cx="5329238" cy="4457700"/>
          </a:xfrm>
          <a:noFill/>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77"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en-IN"/>
          </a:p>
        </p:txBody>
      </p:sp>
      <p:sp>
        <p:nvSpPr>
          <p:cNvPr id="1048678"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79" name="Rectangle 3"/>
          <p:cNvSpPr>
            <a:spLocks noGrp="1" noChangeArrowheads="1"/>
          </p:cNvSpPr>
          <p:nvPr>
            <p:ph type="dt" idx="10"/>
          </p:nvPr>
        </p:nvSpPr>
        <p:spPr/>
        <p:txBody>
          <a:bodyPr/>
          <a:lstStyle/>
          <a:p>
            <a:r>
              <a:rPr lang="en-US" altLang="en-US"/>
              <a:t>Aug 3, 2020</a:t>
            </a:r>
          </a:p>
        </p:txBody>
      </p:sp>
      <p:sp>
        <p:nvSpPr>
          <p:cNvPr id="1048680" name="Rectangle 5"/>
          <p:cNvSpPr>
            <a:spLocks noGrp="1" noChangeArrowheads="1"/>
          </p:cNvSpPr>
          <p:nvPr>
            <p:ph type="sldNum" idx="11"/>
          </p:nvPr>
        </p:nvSpPr>
        <p:spPr/>
        <p:txBody>
          <a:bodyPr/>
          <a:lstStyle/>
          <a:p>
            <a:fld id="{33D33FF9-24D8-4ED1-9F22-A7165F488690}"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a:t>Click to edit Master title style</a:t>
            </a:r>
            <a:endParaRPr lang="en-IN"/>
          </a:p>
        </p:txBody>
      </p:sp>
      <p:sp>
        <p:nvSpPr>
          <p:cNvPr id="104869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Rectangle 3"/>
          <p:cNvSpPr>
            <a:spLocks noGrp="1" noChangeArrowheads="1"/>
          </p:cNvSpPr>
          <p:nvPr>
            <p:ph type="dt" idx="10"/>
          </p:nvPr>
        </p:nvSpPr>
        <p:spPr/>
        <p:txBody>
          <a:bodyPr/>
          <a:lstStyle/>
          <a:p>
            <a:r>
              <a:rPr lang="en-US" altLang="en-US"/>
              <a:t>Aug 3, 2020</a:t>
            </a:r>
          </a:p>
        </p:txBody>
      </p:sp>
      <p:sp>
        <p:nvSpPr>
          <p:cNvPr id="1048700" name="Rectangle 5"/>
          <p:cNvSpPr>
            <a:spLocks noGrp="1" noChangeArrowheads="1"/>
          </p:cNvSpPr>
          <p:nvPr>
            <p:ph type="sldNum" idx="11"/>
          </p:nvPr>
        </p:nvSpPr>
        <p:spPr/>
        <p:txBody>
          <a:bodyPr/>
          <a:lstStyle/>
          <a:p>
            <a:fld id="{8024AE3B-714B-494B-98B6-0E564BEF94CD}"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4" name="Vertical Title 1"/>
          <p:cNvSpPr>
            <a:spLocks noGrp="1"/>
          </p:cNvSpPr>
          <p:nvPr>
            <p:ph type="title" orient="vert"/>
          </p:nvPr>
        </p:nvSpPr>
        <p:spPr>
          <a:xfrm>
            <a:off x="8837613" y="274638"/>
            <a:ext cx="2741612" cy="5848350"/>
          </a:xfrm>
        </p:spPr>
        <p:txBody>
          <a:bodyPr vert="eaVert"/>
          <a:lstStyle/>
          <a:p>
            <a:r>
              <a:rPr lang="en-US"/>
              <a:t>Click to edit Master title style</a:t>
            </a:r>
            <a:endParaRPr lang="en-IN"/>
          </a:p>
        </p:txBody>
      </p:sp>
      <p:sp>
        <p:nvSpPr>
          <p:cNvPr id="1048685" name="Vertical Text Placeholder 2"/>
          <p:cNvSpPr>
            <a:spLocks noGrp="1"/>
          </p:cNvSpPr>
          <p:nvPr>
            <p:ph type="body" orient="vert" idx="1"/>
          </p:nvPr>
        </p:nvSpPr>
        <p:spPr>
          <a:xfrm>
            <a:off x="609600" y="274638"/>
            <a:ext cx="8075613" cy="5848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Rectangle 3"/>
          <p:cNvSpPr>
            <a:spLocks noGrp="1" noChangeArrowheads="1"/>
          </p:cNvSpPr>
          <p:nvPr>
            <p:ph type="dt" idx="10"/>
          </p:nvPr>
        </p:nvSpPr>
        <p:spPr/>
        <p:txBody>
          <a:bodyPr/>
          <a:lstStyle/>
          <a:p>
            <a:r>
              <a:rPr lang="en-US" altLang="en-US"/>
              <a:t>Aug 3, 2020</a:t>
            </a:r>
          </a:p>
        </p:txBody>
      </p:sp>
      <p:sp>
        <p:nvSpPr>
          <p:cNvPr id="1048687" name="Rectangle 5"/>
          <p:cNvSpPr>
            <a:spLocks noGrp="1" noChangeArrowheads="1"/>
          </p:cNvSpPr>
          <p:nvPr>
            <p:ph type="sldNum" idx="11"/>
          </p:nvPr>
        </p:nvSpPr>
        <p:spPr/>
        <p:txBody>
          <a:bodyPr/>
          <a:lstStyle/>
          <a:p>
            <a:fld id="{4A2D6504-ED04-4DC3-A9A9-D3E81AF2056C}" type="slidenum">
              <a:rPr lang="en-US" altLang="en-US"/>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31"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en-IN"/>
          </a:p>
        </p:txBody>
      </p:sp>
      <p:sp>
        <p:nvSpPr>
          <p:cNvPr id="1048632"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33" name="Rectangle 8"/>
          <p:cNvSpPr>
            <a:spLocks noGrp="1" noChangeArrowheads="1"/>
          </p:cNvSpPr>
          <p:nvPr>
            <p:ph type="dt" idx="10"/>
          </p:nvPr>
        </p:nvSpPr>
        <p:spPr/>
        <p:txBody>
          <a:bodyPr/>
          <a:lstStyle/>
          <a:p>
            <a:r>
              <a:rPr lang="en-US" altLang="en-US"/>
              <a:t>Aug 3, 2020</a:t>
            </a:r>
          </a:p>
        </p:txBody>
      </p:sp>
      <p:sp>
        <p:nvSpPr>
          <p:cNvPr id="1048634" name="Rectangle 10"/>
          <p:cNvSpPr>
            <a:spLocks noGrp="1" noChangeArrowheads="1"/>
          </p:cNvSpPr>
          <p:nvPr>
            <p:ph type="sldNum" idx="11"/>
          </p:nvPr>
        </p:nvSpPr>
        <p:spPr/>
        <p:txBody>
          <a:bodyPr/>
          <a:lstStyle/>
          <a:p>
            <a:fld id="{B2691E76-193F-4E71-84FE-378BB6B12802}"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a:t>Click to edit Master title style</a:t>
            </a:r>
            <a:endParaRPr lang="en-IN"/>
          </a:p>
        </p:txBody>
      </p:sp>
      <p:sp>
        <p:nvSpPr>
          <p:cNvPr id="104862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9" name="Rectangle 8"/>
          <p:cNvSpPr>
            <a:spLocks noGrp="1" noChangeArrowheads="1"/>
          </p:cNvSpPr>
          <p:nvPr>
            <p:ph type="dt" idx="10"/>
          </p:nvPr>
        </p:nvSpPr>
        <p:spPr/>
        <p:txBody>
          <a:bodyPr/>
          <a:lstStyle/>
          <a:p>
            <a:r>
              <a:rPr lang="en-US" altLang="en-US"/>
              <a:t>Aug 3, 2020</a:t>
            </a:r>
          </a:p>
        </p:txBody>
      </p:sp>
      <p:sp>
        <p:nvSpPr>
          <p:cNvPr id="1048630" name="Rectangle 10"/>
          <p:cNvSpPr>
            <a:spLocks noGrp="1" noChangeArrowheads="1"/>
          </p:cNvSpPr>
          <p:nvPr>
            <p:ph type="sldNum" idx="11"/>
          </p:nvPr>
        </p:nvSpPr>
        <p:spPr/>
        <p:txBody>
          <a:bodyPr/>
          <a:lstStyle/>
          <a:p>
            <a:fld id="{0B58795E-AB5F-46B2-A7E8-67DAED8D2668}" type="slidenum">
              <a:rPr lang="en-US" altLang="en-US"/>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3"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en-IN"/>
          </a:p>
        </p:txBody>
      </p:sp>
      <p:sp>
        <p:nvSpPr>
          <p:cNvPr id="1048654"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1048655" name="Rectangle 8"/>
          <p:cNvSpPr>
            <a:spLocks noGrp="1" noChangeArrowheads="1"/>
          </p:cNvSpPr>
          <p:nvPr>
            <p:ph type="dt" idx="10"/>
          </p:nvPr>
        </p:nvSpPr>
        <p:spPr/>
        <p:txBody>
          <a:bodyPr/>
          <a:lstStyle/>
          <a:p>
            <a:r>
              <a:rPr lang="en-US" altLang="en-US"/>
              <a:t>Aug 3, 2020</a:t>
            </a:r>
          </a:p>
        </p:txBody>
      </p:sp>
      <p:sp>
        <p:nvSpPr>
          <p:cNvPr id="1048656" name="Rectangle 10"/>
          <p:cNvSpPr>
            <a:spLocks noGrp="1" noChangeArrowheads="1"/>
          </p:cNvSpPr>
          <p:nvPr>
            <p:ph type="sldNum" idx="11"/>
          </p:nvPr>
        </p:nvSpPr>
        <p:spPr/>
        <p:txBody>
          <a:bodyPr/>
          <a:lstStyle/>
          <a:p>
            <a:fld id="{A4E9B177-E792-4B80-B4FB-5C1F9B86B1D1}" type="slidenum">
              <a:rPr lang="en-US" altLang="en-US"/>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a:t>Click to edit Master title style</a:t>
            </a:r>
            <a:endParaRPr lang="en-IN"/>
          </a:p>
        </p:txBody>
      </p:sp>
      <p:sp>
        <p:nvSpPr>
          <p:cNvPr id="1048649" name="Content Placeholder 2"/>
          <p:cNvSpPr>
            <a:spLocks noGrp="1"/>
          </p:cNvSpPr>
          <p:nvPr>
            <p:ph sz="half" idx="1"/>
          </p:nvPr>
        </p:nvSpPr>
        <p:spPr>
          <a:xfrm>
            <a:off x="609600" y="1600200"/>
            <a:ext cx="5408613" cy="4522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Content Placeholder 3"/>
          <p:cNvSpPr>
            <a:spLocks noGrp="1"/>
          </p:cNvSpPr>
          <p:nvPr>
            <p:ph sz="half" idx="2"/>
          </p:nvPr>
        </p:nvSpPr>
        <p:spPr>
          <a:xfrm>
            <a:off x="6170613" y="1600200"/>
            <a:ext cx="5408612" cy="4522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1" name="Rectangle 8"/>
          <p:cNvSpPr>
            <a:spLocks noGrp="1" noChangeArrowheads="1"/>
          </p:cNvSpPr>
          <p:nvPr>
            <p:ph type="dt" idx="10"/>
          </p:nvPr>
        </p:nvSpPr>
        <p:spPr/>
        <p:txBody>
          <a:bodyPr/>
          <a:lstStyle/>
          <a:p>
            <a:r>
              <a:rPr lang="en-US" altLang="en-US"/>
              <a:t>Aug 3, 2020</a:t>
            </a:r>
          </a:p>
        </p:txBody>
      </p:sp>
      <p:sp>
        <p:nvSpPr>
          <p:cNvPr id="1048652" name="Rectangle 10"/>
          <p:cNvSpPr>
            <a:spLocks noGrp="1" noChangeArrowheads="1"/>
          </p:cNvSpPr>
          <p:nvPr>
            <p:ph type="sldNum" idx="11"/>
          </p:nvPr>
        </p:nvSpPr>
        <p:spPr/>
        <p:txBody>
          <a:bodyPr/>
          <a:lstStyle/>
          <a:p>
            <a:fld id="{76AC4840-D0E1-4C11-AD36-15E354BE360C}" type="slidenum">
              <a:rPr lang="en-US" altLang="en-US"/>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5" name="Title 1"/>
          <p:cNvSpPr>
            <a:spLocks noGrp="1"/>
          </p:cNvSpPr>
          <p:nvPr>
            <p:ph type="title"/>
          </p:nvPr>
        </p:nvSpPr>
        <p:spPr>
          <a:xfrm>
            <a:off x="839788" y="365125"/>
            <a:ext cx="10517187" cy="1325563"/>
          </a:xfrm>
        </p:spPr>
        <p:txBody>
          <a:bodyPr/>
          <a:lstStyle/>
          <a:p>
            <a:r>
              <a:rPr lang="en-US"/>
              <a:t>Click to edit Master title style</a:t>
            </a:r>
            <a:endParaRPr lang="en-IN"/>
          </a:p>
        </p:txBody>
      </p:sp>
      <p:sp>
        <p:nvSpPr>
          <p:cNvPr id="104866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7"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8"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9"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0" name="Rectangle 8"/>
          <p:cNvSpPr>
            <a:spLocks noGrp="1" noChangeArrowheads="1"/>
          </p:cNvSpPr>
          <p:nvPr>
            <p:ph type="dt" idx="10"/>
          </p:nvPr>
        </p:nvSpPr>
        <p:spPr/>
        <p:txBody>
          <a:bodyPr/>
          <a:lstStyle/>
          <a:p>
            <a:r>
              <a:rPr lang="en-US" altLang="en-US"/>
              <a:t>Aug 3, 2020</a:t>
            </a:r>
          </a:p>
        </p:txBody>
      </p:sp>
      <p:sp>
        <p:nvSpPr>
          <p:cNvPr id="1048671" name="Rectangle 10"/>
          <p:cNvSpPr>
            <a:spLocks noGrp="1" noChangeArrowheads="1"/>
          </p:cNvSpPr>
          <p:nvPr>
            <p:ph type="sldNum" idx="11"/>
          </p:nvPr>
        </p:nvSpPr>
        <p:spPr/>
        <p:txBody>
          <a:bodyPr/>
          <a:lstStyle/>
          <a:p>
            <a:fld id="{B0BA5176-F7D1-4656-8282-0B3DB1920DA6}" type="slidenum">
              <a:rPr lang="en-US" altLang="en-US"/>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IN"/>
          </a:p>
        </p:txBody>
      </p:sp>
      <p:sp>
        <p:nvSpPr>
          <p:cNvPr id="1048663" name="Rectangle 8"/>
          <p:cNvSpPr>
            <a:spLocks noGrp="1" noChangeArrowheads="1"/>
          </p:cNvSpPr>
          <p:nvPr>
            <p:ph type="dt" idx="10"/>
          </p:nvPr>
        </p:nvSpPr>
        <p:spPr/>
        <p:txBody>
          <a:bodyPr/>
          <a:lstStyle/>
          <a:p>
            <a:r>
              <a:rPr lang="en-US" altLang="en-US"/>
              <a:t>Aug 3, 2020</a:t>
            </a:r>
          </a:p>
        </p:txBody>
      </p:sp>
      <p:sp>
        <p:nvSpPr>
          <p:cNvPr id="1048664" name="Rectangle 10"/>
          <p:cNvSpPr>
            <a:spLocks noGrp="1" noChangeArrowheads="1"/>
          </p:cNvSpPr>
          <p:nvPr>
            <p:ph type="sldNum" idx="11"/>
          </p:nvPr>
        </p:nvSpPr>
        <p:spPr/>
        <p:txBody>
          <a:bodyPr/>
          <a:lstStyle/>
          <a:p>
            <a:fld id="{B2528642-28B5-4BF0-AD9C-33408821F0D4}" type="slidenum">
              <a:rPr lang="en-US" altLang="en-US"/>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5" name="Rectangle 8"/>
          <p:cNvSpPr>
            <a:spLocks noGrp="1" noChangeArrowheads="1"/>
          </p:cNvSpPr>
          <p:nvPr>
            <p:ph type="dt" idx="10"/>
          </p:nvPr>
        </p:nvSpPr>
        <p:spPr/>
        <p:txBody>
          <a:bodyPr/>
          <a:lstStyle/>
          <a:p>
            <a:r>
              <a:rPr lang="en-US" altLang="en-US"/>
              <a:t>Aug 3, 2020</a:t>
            </a:r>
          </a:p>
        </p:txBody>
      </p:sp>
      <p:sp>
        <p:nvSpPr>
          <p:cNvPr id="1048626" name="Rectangle 10"/>
          <p:cNvSpPr>
            <a:spLocks noGrp="1" noChangeArrowheads="1"/>
          </p:cNvSpPr>
          <p:nvPr>
            <p:ph type="sldNum" idx="11"/>
          </p:nvPr>
        </p:nvSpPr>
        <p:spPr/>
        <p:txBody>
          <a:bodyPr/>
          <a:lstStyle/>
          <a:p>
            <a:fld id="{EA27D916-1C1F-4E09-A39B-BC4A70A33FE8}" type="slidenum">
              <a:rPr lang="en-US" altLang="en-US"/>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8"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0" name="Rectangle 8"/>
          <p:cNvSpPr>
            <a:spLocks noGrp="1" noChangeArrowheads="1"/>
          </p:cNvSpPr>
          <p:nvPr>
            <p:ph type="dt" idx="10"/>
          </p:nvPr>
        </p:nvSpPr>
        <p:spPr/>
        <p:txBody>
          <a:bodyPr/>
          <a:lstStyle/>
          <a:p>
            <a:r>
              <a:rPr lang="en-US" altLang="en-US"/>
              <a:t>Aug 3, 2020</a:t>
            </a:r>
          </a:p>
        </p:txBody>
      </p:sp>
      <p:sp>
        <p:nvSpPr>
          <p:cNvPr id="1048661" name="Rectangle 10"/>
          <p:cNvSpPr>
            <a:spLocks noGrp="1" noChangeArrowheads="1"/>
          </p:cNvSpPr>
          <p:nvPr>
            <p:ph type="sldNum" idx="11"/>
          </p:nvPr>
        </p:nvSpPr>
        <p:spPr/>
        <p:txBody>
          <a:bodyPr/>
          <a:lstStyle/>
          <a:p>
            <a:fld id="{B5358826-8D26-423D-B955-4A812C059CAF}"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t>Click to edit Master title style</a:t>
            </a:r>
            <a:endParaRPr lang="en-IN"/>
          </a:p>
        </p:txBody>
      </p:sp>
      <p:sp>
        <p:nvSpPr>
          <p:cNvPr id="10486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0" name="Rectangle 3"/>
          <p:cNvSpPr>
            <a:spLocks noGrp="1" noChangeArrowheads="1"/>
          </p:cNvSpPr>
          <p:nvPr>
            <p:ph type="dt" idx="10"/>
          </p:nvPr>
        </p:nvSpPr>
        <p:spPr/>
        <p:txBody>
          <a:bodyPr/>
          <a:lstStyle/>
          <a:p>
            <a:r>
              <a:rPr lang="en-US" altLang="en-US"/>
              <a:t>Aug 3, 2020</a:t>
            </a:r>
          </a:p>
        </p:txBody>
      </p:sp>
      <p:sp>
        <p:nvSpPr>
          <p:cNvPr id="1048691" name="Rectangle 5"/>
          <p:cNvSpPr>
            <a:spLocks noGrp="1" noChangeArrowheads="1"/>
          </p:cNvSpPr>
          <p:nvPr>
            <p:ph type="sldNum" idx="11"/>
          </p:nvPr>
        </p:nvSpPr>
        <p:spPr/>
        <p:txBody>
          <a:bodyPr/>
          <a:lstStyle/>
          <a:p>
            <a:fld id="{CB1E64CA-0978-4140-BC12-E3EEEC1E2AAA}" type="slidenum">
              <a:rPr lang="en-US" altLang="en-US"/>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36"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104863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8" name="Rectangle 8"/>
          <p:cNvSpPr>
            <a:spLocks noGrp="1" noChangeArrowheads="1"/>
          </p:cNvSpPr>
          <p:nvPr>
            <p:ph type="dt" idx="10"/>
          </p:nvPr>
        </p:nvSpPr>
        <p:spPr/>
        <p:txBody>
          <a:bodyPr/>
          <a:lstStyle/>
          <a:p>
            <a:r>
              <a:rPr lang="en-US" altLang="en-US"/>
              <a:t>Aug 3, 2020</a:t>
            </a:r>
          </a:p>
        </p:txBody>
      </p:sp>
      <p:sp>
        <p:nvSpPr>
          <p:cNvPr id="1048639" name="Rectangle 10"/>
          <p:cNvSpPr>
            <a:spLocks noGrp="1" noChangeArrowheads="1"/>
          </p:cNvSpPr>
          <p:nvPr>
            <p:ph type="sldNum" idx="11"/>
          </p:nvPr>
        </p:nvSpPr>
        <p:spPr/>
        <p:txBody>
          <a:bodyPr/>
          <a:lstStyle/>
          <a:p>
            <a:fld id="{83F74BA3-F0C0-40BC-A37F-3D16B5F9DB74}" type="slidenum">
              <a:rPr lang="en-US" altLang="en-US"/>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endParaRPr lang="en-IN"/>
          </a:p>
        </p:txBody>
      </p:sp>
      <p:sp>
        <p:nvSpPr>
          <p:cNvPr id="104864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Rectangle 8"/>
          <p:cNvSpPr>
            <a:spLocks noGrp="1" noChangeArrowheads="1"/>
          </p:cNvSpPr>
          <p:nvPr>
            <p:ph type="dt" idx="10"/>
          </p:nvPr>
        </p:nvSpPr>
        <p:spPr/>
        <p:txBody>
          <a:bodyPr/>
          <a:lstStyle/>
          <a:p>
            <a:r>
              <a:rPr lang="en-US" altLang="en-US"/>
              <a:t>Aug 3, 2020</a:t>
            </a:r>
          </a:p>
        </p:txBody>
      </p:sp>
      <p:sp>
        <p:nvSpPr>
          <p:cNvPr id="1048643" name="Rectangle 10"/>
          <p:cNvSpPr>
            <a:spLocks noGrp="1" noChangeArrowheads="1"/>
          </p:cNvSpPr>
          <p:nvPr>
            <p:ph type="sldNum" idx="11"/>
          </p:nvPr>
        </p:nvSpPr>
        <p:spPr/>
        <p:txBody>
          <a:bodyPr/>
          <a:lstStyle/>
          <a:p>
            <a:fld id="{3FF79F46-4256-484D-B51C-FD4A9FA8B79D}" type="slidenum">
              <a:rPr lang="en-US" altLang="en-US"/>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4" name="Vertical Title 1"/>
          <p:cNvSpPr>
            <a:spLocks noGrp="1"/>
          </p:cNvSpPr>
          <p:nvPr>
            <p:ph type="title" orient="vert"/>
          </p:nvPr>
        </p:nvSpPr>
        <p:spPr>
          <a:xfrm>
            <a:off x="8837613" y="274638"/>
            <a:ext cx="2741612" cy="5848350"/>
          </a:xfrm>
        </p:spPr>
        <p:txBody>
          <a:bodyPr vert="eaVert"/>
          <a:lstStyle/>
          <a:p>
            <a:r>
              <a:rPr lang="en-US"/>
              <a:t>Click to edit Master title style</a:t>
            </a:r>
            <a:endParaRPr lang="en-IN"/>
          </a:p>
        </p:txBody>
      </p:sp>
      <p:sp>
        <p:nvSpPr>
          <p:cNvPr id="1048645" name="Vertical Text Placeholder 2"/>
          <p:cNvSpPr>
            <a:spLocks noGrp="1"/>
          </p:cNvSpPr>
          <p:nvPr>
            <p:ph type="body" orient="vert" idx="1"/>
          </p:nvPr>
        </p:nvSpPr>
        <p:spPr>
          <a:xfrm>
            <a:off x="609600" y="274638"/>
            <a:ext cx="8075613" cy="5848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Rectangle 8"/>
          <p:cNvSpPr>
            <a:spLocks noGrp="1" noChangeArrowheads="1"/>
          </p:cNvSpPr>
          <p:nvPr>
            <p:ph type="dt" idx="10"/>
          </p:nvPr>
        </p:nvSpPr>
        <p:spPr/>
        <p:txBody>
          <a:bodyPr/>
          <a:lstStyle/>
          <a:p>
            <a:r>
              <a:rPr lang="en-US" altLang="en-US"/>
              <a:t>Aug 3, 2020</a:t>
            </a:r>
          </a:p>
        </p:txBody>
      </p:sp>
      <p:sp>
        <p:nvSpPr>
          <p:cNvPr id="1048647" name="Rectangle 10"/>
          <p:cNvSpPr>
            <a:spLocks noGrp="1" noChangeArrowheads="1"/>
          </p:cNvSpPr>
          <p:nvPr>
            <p:ph type="sldNum" idx="11"/>
          </p:nvPr>
        </p:nvSpPr>
        <p:spPr/>
        <p:txBody>
          <a:bodyPr/>
          <a:lstStyle/>
          <a:p>
            <a:fld id="{8B393D16-AB60-45EB-B2A5-D810E5F3E184}" type="slidenum">
              <a:rPr lang="en-US" altLang="en-US"/>
              <a:t>‹#›</a:t>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37"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en-IN"/>
          </a:p>
        </p:txBody>
      </p:sp>
      <p:sp>
        <p:nvSpPr>
          <p:cNvPr id="1048738"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739" name="Rectangle 7"/>
          <p:cNvSpPr>
            <a:spLocks noGrp="1" noChangeArrowheads="1"/>
          </p:cNvSpPr>
          <p:nvPr>
            <p:ph type="dt" idx="10"/>
          </p:nvPr>
        </p:nvSpPr>
        <p:spPr/>
        <p:txBody>
          <a:bodyPr/>
          <a:lstStyle/>
          <a:p>
            <a:r>
              <a:rPr lang="en-US" altLang="en-US"/>
              <a:t>Aug 3, 2020</a:t>
            </a:r>
          </a:p>
        </p:txBody>
      </p:sp>
      <p:sp>
        <p:nvSpPr>
          <p:cNvPr id="1048740" name="Rectangle 9"/>
          <p:cNvSpPr>
            <a:spLocks noGrp="1" noChangeArrowheads="1"/>
          </p:cNvSpPr>
          <p:nvPr>
            <p:ph type="sldNum" idx="11"/>
          </p:nvPr>
        </p:nvSpPr>
        <p:spPr/>
        <p:txBody>
          <a:bodyPr/>
          <a:lstStyle/>
          <a:p>
            <a:fld id="{89C7A7B0-BB3F-4438-B7C5-35750EF886E7}" type="slidenum">
              <a:rPr lang="en-US" altLang="en-US"/>
              <a:t>‹#›</a:t>
            </a:fld>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endParaRPr lang="en-IN"/>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2" name="Rectangle 7"/>
          <p:cNvSpPr>
            <a:spLocks noGrp="1" noChangeArrowheads="1"/>
          </p:cNvSpPr>
          <p:nvPr>
            <p:ph type="dt" idx="10"/>
          </p:nvPr>
        </p:nvSpPr>
        <p:spPr/>
        <p:txBody>
          <a:bodyPr/>
          <a:lstStyle/>
          <a:p>
            <a:r>
              <a:rPr lang="en-US" altLang="en-US"/>
              <a:t>Aug 3, 2020</a:t>
            </a:r>
          </a:p>
        </p:txBody>
      </p:sp>
      <p:sp>
        <p:nvSpPr>
          <p:cNvPr id="1048593" name="Rectangle 9"/>
          <p:cNvSpPr>
            <a:spLocks noGrp="1" noChangeArrowheads="1"/>
          </p:cNvSpPr>
          <p:nvPr>
            <p:ph type="sldNum" idx="11"/>
          </p:nvPr>
        </p:nvSpPr>
        <p:spPr/>
        <p:txBody>
          <a:bodyPr/>
          <a:lstStyle/>
          <a:p>
            <a:fld id="{E77AB934-F336-4035-B357-311B2563A566}" type="slidenum">
              <a:rPr lang="en-US" altLang="en-US"/>
              <a:t>‹#›</a:t>
            </a:fld>
            <a:endParaRPr lang="en-US"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9"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en-IN"/>
          </a:p>
        </p:txBody>
      </p:sp>
      <p:sp>
        <p:nvSpPr>
          <p:cNvPr id="1048730"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1048731" name="Rectangle 7"/>
          <p:cNvSpPr>
            <a:spLocks noGrp="1" noChangeArrowheads="1"/>
          </p:cNvSpPr>
          <p:nvPr>
            <p:ph type="dt" idx="10"/>
          </p:nvPr>
        </p:nvSpPr>
        <p:spPr/>
        <p:txBody>
          <a:bodyPr/>
          <a:lstStyle/>
          <a:p>
            <a:r>
              <a:rPr lang="en-US" altLang="en-US"/>
              <a:t>Aug 3, 2020</a:t>
            </a:r>
          </a:p>
        </p:txBody>
      </p:sp>
      <p:sp>
        <p:nvSpPr>
          <p:cNvPr id="1048732" name="Rectangle 9"/>
          <p:cNvSpPr>
            <a:spLocks noGrp="1" noChangeArrowheads="1"/>
          </p:cNvSpPr>
          <p:nvPr>
            <p:ph type="sldNum" idx="11"/>
          </p:nvPr>
        </p:nvSpPr>
        <p:spPr/>
        <p:txBody>
          <a:bodyPr/>
          <a:lstStyle/>
          <a:p>
            <a:fld id="{C036BABA-3FBA-4BAA-BC62-EBCF32FE4108}" type="slidenum">
              <a:rPr lang="en-US" altLang="en-US"/>
              <a:t>‹#›</a:t>
            </a:fld>
            <a:endParaRPr lang="en-US"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52" name="Title 1"/>
          <p:cNvSpPr>
            <a:spLocks noGrp="1"/>
          </p:cNvSpPr>
          <p:nvPr>
            <p:ph type="title"/>
          </p:nvPr>
        </p:nvSpPr>
        <p:spPr/>
        <p:txBody>
          <a:bodyPr/>
          <a:lstStyle/>
          <a:p>
            <a:r>
              <a:rPr lang="en-US"/>
              <a:t>Click to edit Master title style</a:t>
            </a:r>
            <a:endParaRPr lang="en-IN"/>
          </a:p>
        </p:txBody>
      </p:sp>
      <p:sp>
        <p:nvSpPr>
          <p:cNvPr id="1048753" name="Content Placeholder 2"/>
          <p:cNvSpPr>
            <a:spLocks noGrp="1"/>
          </p:cNvSpPr>
          <p:nvPr>
            <p:ph sz="half" idx="1"/>
          </p:nvPr>
        </p:nvSpPr>
        <p:spPr>
          <a:xfrm>
            <a:off x="609600" y="1600200"/>
            <a:ext cx="5408613" cy="4522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4" name="Content Placeholder 3"/>
          <p:cNvSpPr>
            <a:spLocks noGrp="1"/>
          </p:cNvSpPr>
          <p:nvPr>
            <p:ph sz="half" idx="2"/>
          </p:nvPr>
        </p:nvSpPr>
        <p:spPr>
          <a:xfrm>
            <a:off x="6170613" y="1600200"/>
            <a:ext cx="5408612" cy="4522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5" name="Rectangle 7"/>
          <p:cNvSpPr>
            <a:spLocks noGrp="1" noChangeArrowheads="1"/>
          </p:cNvSpPr>
          <p:nvPr>
            <p:ph type="dt" idx="10"/>
          </p:nvPr>
        </p:nvSpPr>
        <p:spPr/>
        <p:txBody>
          <a:bodyPr/>
          <a:lstStyle/>
          <a:p>
            <a:r>
              <a:rPr lang="en-US" altLang="en-US"/>
              <a:t>Aug 3, 2020</a:t>
            </a:r>
          </a:p>
        </p:txBody>
      </p:sp>
      <p:sp>
        <p:nvSpPr>
          <p:cNvPr id="1048756" name="Rectangle 9"/>
          <p:cNvSpPr>
            <a:spLocks noGrp="1" noChangeArrowheads="1"/>
          </p:cNvSpPr>
          <p:nvPr>
            <p:ph type="sldNum" idx="11"/>
          </p:nvPr>
        </p:nvSpPr>
        <p:spPr/>
        <p:txBody>
          <a:bodyPr/>
          <a:lstStyle/>
          <a:p>
            <a:fld id="{AB67678D-F783-40E0-AB00-33A95BA4C81E}" type="slidenum">
              <a:rPr lang="en-US" altLang="en-US"/>
              <a:t>‹#›</a:t>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1" name="Title 1"/>
          <p:cNvSpPr>
            <a:spLocks noGrp="1"/>
          </p:cNvSpPr>
          <p:nvPr>
            <p:ph type="title"/>
          </p:nvPr>
        </p:nvSpPr>
        <p:spPr>
          <a:xfrm>
            <a:off x="839788" y="365125"/>
            <a:ext cx="10517187" cy="1325563"/>
          </a:xfrm>
        </p:spPr>
        <p:txBody>
          <a:bodyPr/>
          <a:lstStyle/>
          <a:p>
            <a:r>
              <a:rPr lang="en-US"/>
              <a:t>Click to edit Master title style</a:t>
            </a:r>
            <a:endParaRPr lang="en-IN"/>
          </a:p>
        </p:txBody>
      </p:sp>
      <p:sp>
        <p:nvSpPr>
          <p:cNvPr id="104874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3"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5"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6" name="Rectangle 7"/>
          <p:cNvSpPr>
            <a:spLocks noGrp="1" noChangeArrowheads="1"/>
          </p:cNvSpPr>
          <p:nvPr>
            <p:ph type="dt" idx="10"/>
          </p:nvPr>
        </p:nvSpPr>
        <p:spPr/>
        <p:txBody>
          <a:bodyPr/>
          <a:lstStyle/>
          <a:p>
            <a:r>
              <a:rPr lang="en-US" altLang="en-US"/>
              <a:t>Aug 3, 2020</a:t>
            </a:r>
          </a:p>
        </p:txBody>
      </p:sp>
      <p:sp>
        <p:nvSpPr>
          <p:cNvPr id="1048747" name="Rectangle 9"/>
          <p:cNvSpPr>
            <a:spLocks noGrp="1" noChangeArrowheads="1"/>
          </p:cNvSpPr>
          <p:nvPr>
            <p:ph type="sldNum" idx="11"/>
          </p:nvPr>
        </p:nvSpPr>
        <p:spPr/>
        <p:txBody>
          <a:bodyPr/>
          <a:lstStyle/>
          <a:p>
            <a:fld id="{52C6E607-75DF-45AC-BFB4-114B70F74A76}" type="slidenum">
              <a:rPr lang="en-US" altLang="en-US"/>
              <a:t>‹#›</a:t>
            </a:fld>
            <a:endParaRPr lang="en-US"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4" name="Title 1"/>
          <p:cNvSpPr>
            <a:spLocks noGrp="1"/>
          </p:cNvSpPr>
          <p:nvPr>
            <p:ph type="title"/>
          </p:nvPr>
        </p:nvSpPr>
        <p:spPr/>
        <p:txBody>
          <a:bodyPr/>
          <a:lstStyle/>
          <a:p>
            <a:r>
              <a:rPr lang="en-US"/>
              <a:t>Click to edit Master title style</a:t>
            </a:r>
            <a:endParaRPr lang="en-IN"/>
          </a:p>
        </p:txBody>
      </p:sp>
      <p:sp>
        <p:nvSpPr>
          <p:cNvPr id="1048585" name="Rectangle 7"/>
          <p:cNvSpPr>
            <a:spLocks noGrp="1" noChangeArrowheads="1"/>
          </p:cNvSpPr>
          <p:nvPr>
            <p:ph type="dt" idx="10"/>
          </p:nvPr>
        </p:nvSpPr>
        <p:spPr/>
        <p:txBody>
          <a:bodyPr/>
          <a:lstStyle/>
          <a:p>
            <a:r>
              <a:rPr lang="en-US" altLang="en-US"/>
              <a:t>Aug 3, 2020</a:t>
            </a:r>
          </a:p>
        </p:txBody>
      </p:sp>
      <p:sp>
        <p:nvSpPr>
          <p:cNvPr id="1048586" name="Rectangle 9"/>
          <p:cNvSpPr>
            <a:spLocks noGrp="1" noChangeArrowheads="1"/>
          </p:cNvSpPr>
          <p:nvPr>
            <p:ph type="sldNum" idx="11"/>
          </p:nvPr>
        </p:nvSpPr>
        <p:spPr/>
        <p:txBody>
          <a:bodyPr/>
          <a:lstStyle/>
          <a:p>
            <a:fld id="{31874749-95AF-41BA-BB92-D280E0862982}" type="slidenum">
              <a:rPr lang="en-US" altLang="en-US"/>
              <a:t>‹#›</a:t>
            </a:fld>
            <a:endParaRPr lang="en-US"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8" name="Rectangle 7"/>
          <p:cNvSpPr>
            <a:spLocks noGrp="1" noChangeArrowheads="1"/>
          </p:cNvSpPr>
          <p:nvPr>
            <p:ph type="dt" idx="10"/>
          </p:nvPr>
        </p:nvSpPr>
        <p:spPr/>
        <p:txBody>
          <a:bodyPr/>
          <a:lstStyle/>
          <a:p>
            <a:r>
              <a:rPr lang="en-US" altLang="en-US"/>
              <a:t>Aug 3, 2020</a:t>
            </a:r>
          </a:p>
        </p:txBody>
      </p:sp>
      <p:sp>
        <p:nvSpPr>
          <p:cNvPr id="1048609" name="Rectangle 9"/>
          <p:cNvSpPr>
            <a:spLocks noGrp="1" noChangeArrowheads="1"/>
          </p:cNvSpPr>
          <p:nvPr>
            <p:ph type="sldNum" idx="11"/>
          </p:nvPr>
        </p:nvSpPr>
        <p:spPr/>
        <p:txBody>
          <a:bodyPr/>
          <a:lstStyle/>
          <a:p>
            <a:fld id="{E1E69CBE-3F61-4489-BB83-1A86FB72BCDE}"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1"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en-IN"/>
          </a:p>
        </p:txBody>
      </p:sp>
      <p:sp>
        <p:nvSpPr>
          <p:cNvPr id="1048702"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1048703" name="Rectangle 3"/>
          <p:cNvSpPr>
            <a:spLocks noGrp="1" noChangeArrowheads="1"/>
          </p:cNvSpPr>
          <p:nvPr>
            <p:ph type="dt" idx="10"/>
          </p:nvPr>
        </p:nvSpPr>
        <p:spPr/>
        <p:txBody>
          <a:bodyPr/>
          <a:lstStyle/>
          <a:p>
            <a:r>
              <a:rPr lang="en-US" altLang="en-US"/>
              <a:t>Aug 3, 2020</a:t>
            </a:r>
          </a:p>
        </p:txBody>
      </p:sp>
      <p:sp>
        <p:nvSpPr>
          <p:cNvPr id="1048704" name="Rectangle 5"/>
          <p:cNvSpPr>
            <a:spLocks noGrp="1" noChangeArrowheads="1"/>
          </p:cNvSpPr>
          <p:nvPr>
            <p:ph type="sldNum" idx="11"/>
          </p:nvPr>
        </p:nvSpPr>
        <p:spPr/>
        <p:txBody>
          <a:bodyPr/>
          <a:lstStyle/>
          <a:p>
            <a:fld id="{5BB3D74D-0CB0-49D8-9225-101961B512D2}" type="slidenum">
              <a:rPr lang="en-US" altLang="en-US"/>
              <a:t>‹#›</a:t>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5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58"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60" name="Rectangle 7"/>
          <p:cNvSpPr>
            <a:spLocks noGrp="1" noChangeArrowheads="1"/>
          </p:cNvSpPr>
          <p:nvPr>
            <p:ph type="dt" idx="10"/>
          </p:nvPr>
        </p:nvSpPr>
        <p:spPr/>
        <p:txBody>
          <a:bodyPr/>
          <a:lstStyle/>
          <a:p>
            <a:r>
              <a:rPr lang="en-US" altLang="en-US"/>
              <a:t>Aug 3, 2020</a:t>
            </a:r>
          </a:p>
        </p:txBody>
      </p:sp>
      <p:sp>
        <p:nvSpPr>
          <p:cNvPr id="1048761" name="Rectangle 9"/>
          <p:cNvSpPr>
            <a:spLocks noGrp="1" noChangeArrowheads="1"/>
          </p:cNvSpPr>
          <p:nvPr>
            <p:ph type="sldNum" idx="11"/>
          </p:nvPr>
        </p:nvSpPr>
        <p:spPr/>
        <p:txBody>
          <a:bodyPr/>
          <a:lstStyle/>
          <a:p>
            <a:fld id="{D72B8125-1FB8-4C02-B439-B450034EE53E}" type="slidenum">
              <a:rPr lang="en-US" altLang="en-US"/>
              <a:t>‹#›</a:t>
            </a:fld>
            <a:endParaRPr lang="en-US"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25"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104872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7" name="Rectangle 7"/>
          <p:cNvSpPr>
            <a:spLocks noGrp="1" noChangeArrowheads="1"/>
          </p:cNvSpPr>
          <p:nvPr>
            <p:ph type="dt" idx="10"/>
          </p:nvPr>
        </p:nvSpPr>
        <p:spPr/>
        <p:txBody>
          <a:bodyPr/>
          <a:lstStyle/>
          <a:p>
            <a:r>
              <a:rPr lang="en-US" altLang="en-US"/>
              <a:t>Aug 3, 2020</a:t>
            </a:r>
          </a:p>
        </p:txBody>
      </p:sp>
      <p:sp>
        <p:nvSpPr>
          <p:cNvPr id="1048728" name="Rectangle 9"/>
          <p:cNvSpPr>
            <a:spLocks noGrp="1" noChangeArrowheads="1"/>
          </p:cNvSpPr>
          <p:nvPr>
            <p:ph type="sldNum" idx="11"/>
          </p:nvPr>
        </p:nvSpPr>
        <p:spPr/>
        <p:txBody>
          <a:bodyPr/>
          <a:lstStyle/>
          <a:p>
            <a:fld id="{00C08C24-04D7-4B16-8478-601DFCA0206C}" type="slidenum">
              <a:rPr lang="en-US" altLang="en-US"/>
              <a:t>‹#›</a:t>
            </a:fld>
            <a:endParaRPr lang="en-US"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3" name="Title 1"/>
          <p:cNvSpPr>
            <a:spLocks noGrp="1"/>
          </p:cNvSpPr>
          <p:nvPr>
            <p:ph type="title"/>
          </p:nvPr>
        </p:nvSpPr>
        <p:spPr/>
        <p:txBody>
          <a:bodyPr/>
          <a:lstStyle/>
          <a:p>
            <a:r>
              <a:rPr lang="en-US"/>
              <a:t>Click to edit Master title style</a:t>
            </a:r>
            <a:endParaRPr lang="en-IN"/>
          </a:p>
        </p:txBody>
      </p:sp>
      <p:sp>
        <p:nvSpPr>
          <p:cNvPr id="104873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5" name="Rectangle 7"/>
          <p:cNvSpPr>
            <a:spLocks noGrp="1" noChangeArrowheads="1"/>
          </p:cNvSpPr>
          <p:nvPr>
            <p:ph type="dt" idx="10"/>
          </p:nvPr>
        </p:nvSpPr>
        <p:spPr/>
        <p:txBody>
          <a:bodyPr/>
          <a:lstStyle/>
          <a:p>
            <a:r>
              <a:rPr lang="en-US" altLang="en-US"/>
              <a:t>Aug 3, 2020</a:t>
            </a:r>
          </a:p>
        </p:txBody>
      </p:sp>
      <p:sp>
        <p:nvSpPr>
          <p:cNvPr id="1048736" name="Rectangle 9"/>
          <p:cNvSpPr>
            <a:spLocks noGrp="1" noChangeArrowheads="1"/>
          </p:cNvSpPr>
          <p:nvPr>
            <p:ph type="sldNum" idx="11"/>
          </p:nvPr>
        </p:nvSpPr>
        <p:spPr/>
        <p:txBody>
          <a:bodyPr/>
          <a:lstStyle/>
          <a:p>
            <a:fld id="{8C20DA34-BF2D-41B2-9C1B-9CAEB364F0D4}" type="slidenum">
              <a:rPr lang="en-US" altLang="en-US"/>
              <a:t>‹#›</a:t>
            </a:fld>
            <a:endParaRPr lang="en-US"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48" name="Vertical Title 1"/>
          <p:cNvSpPr>
            <a:spLocks noGrp="1"/>
          </p:cNvSpPr>
          <p:nvPr>
            <p:ph type="title" orient="vert"/>
          </p:nvPr>
        </p:nvSpPr>
        <p:spPr>
          <a:xfrm>
            <a:off x="8837613" y="274638"/>
            <a:ext cx="2741612" cy="5848350"/>
          </a:xfrm>
        </p:spPr>
        <p:txBody>
          <a:bodyPr vert="eaVert"/>
          <a:lstStyle/>
          <a:p>
            <a:r>
              <a:rPr lang="en-US"/>
              <a:t>Click to edit Master title style</a:t>
            </a:r>
            <a:endParaRPr lang="en-IN"/>
          </a:p>
        </p:txBody>
      </p:sp>
      <p:sp>
        <p:nvSpPr>
          <p:cNvPr id="1048749" name="Vertical Text Placeholder 2"/>
          <p:cNvSpPr>
            <a:spLocks noGrp="1"/>
          </p:cNvSpPr>
          <p:nvPr>
            <p:ph type="body" orient="vert" idx="1"/>
          </p:nvPr>
        </p:nvSpPr>
        <p:spPr>
          <a:xfrm>
            <a:off x="609600" y="274638"/>
            <a:ext cx="8075613" cy="5848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0" name="Rectangle 7"/>
          <p:cNvSpPr>
            <a:spLocks noGrp="1" noChangeArrowheads="1"/>
          </p:cNvSpPr>
          <p:nvPr>
            <p:ph type="dt" idx="10"/>
          </p:nvPr>
        </p:nvSpPr>
        <p:spPr/>
        <p:txBody>
          <a:bodyPr/>
          <a:lstStyle/>
          <a:p>
            <a:r>
              <a:rPr lang="en-US" altLang="en-US"/>
              <a:t>Aug 3, 2020</a:t>
            </a:r>
          </a:p>
        </p:txBody>
      </p:sp>
      <p:sp>
        <p:nvSpPr>
          <p:cNvPr id="1048751" name="Rectangle 9"/>
          <p:cNvSpPr>
            <a:spLocks noGrp="1" noChangeArrowheads="1"/>
          </p:cNvSpPr>
          <p:nvPr>
            <p:ph type="sldNum" idx="11"/>
          </p:nvPr>
        </p:nvSpPr>
        <p:spPr/>
        <p:txBody>
          <a:bodyPr/>
          <a:lstStyle/>
          <a:p>
            <a:fld id="{C8573535-0A45-4A0F-8DC8-4189B168F6F5}"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5" name="Title 1"/>
          <p:cNvSpPr>
            <a:spLocks noGrp="1"/>
          </p:cNvSpPr>
          <p:nvPr>
            <p:ph type="title"/>
          </p:nvPr>
        </p:nvSpPr>
        <p:spPr/>
        <p:txBody>
          <a:bodyPr/>
          <a:lstStyle/>
          <a:p>
            <a:r>
              <a:rPr lang="en-US"/>
              <a:t>Click to edit Master title style</a:t>
            </a:r>
            <a:endParaRPr lang="en-IN"/>
          </a:p>
        </p:txBody>
      </p:sp>
      <p:sp>
        <p:nvSpPr>
          <p:cNvPr id="1048706" name="Content Placeholder 2"/>
          <p:cNvSpPr>
            <a:spLocks noGrp="1"/>
          </p:cNvSpPr>
          <p:nvPr>
            <p:ph sz="half" idx="1"/>
          </p:nvPr>
        </p:nvSpPr>
        <p:spPr>
          <a:xfrm>
            <a:off x="609600" y="1600200"/>
            <a:ext cx="5408613" cy="4522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Content Placeholder 3"/>
          <p:cNvSpPr>
            <a:spLocks noGrp="1"/>
          </p:cNvSpPr>
          <p:nvPr>
            <p:ph sz="half" idx="2"/>
          </p:nvPr>
        </p:nvSpPr>
        <p:spPr>
          <a:xfrm>
            <a:off x="6170613" y="1600200"/>
            <a:ext cx="5408612" cy="4522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Rectangle 3"/>
          <p:cNvSpPr>
            <a:spLocks noGrp="1" noChangeArrowheads="1"/>
          </p:cNvSpPr>
          <p:nvPr>
            <p:ph type="dt" idx="10"/>
          </p:nvPr>
        </p:nvSpPr>
        <p:spPr/>
        <p:txBody>
          <a:bodyPr/>
          <a:lstStyle/>
          <a:p>
            <a:r>
              <a:rPr lang="en-US" altLang="en-US"/>
              <a:t>Aug 3, 2020</a:t>
            </a:r>
          </a:p>
        </p:txBody>
      </p:sp>
      <p:sp>
        <p:nvSpPr>
          <p:cNvPr id="1048709" name="Rectangle 5"/>
          <p:cNvSpPr>
            <a:spLocks noGrp="1" noChangeArrowheads="1"/>
          </p:cNvSpPr>
          <p:nvPr>
            <p:ph type="sldNum" idx="11"/>
          </p:nvPr>
        </p:nvSpPr>
        <p:spPr/>
        <p:txBody>
          <a:bodyPr/>
          <a:lstStyle/>
          <a:p>
            <a:fld id="{EC0B6C40-691F-4992-9125-47622D371016}"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0" name="Title 1"/>
          <p:cNvSpPr>
            <a:spLocks noGrp="1"/>
          </p:cNvSpPr>
          <p:nvPr>
            <p:ph type="title"/>
          </p:nvPr>
        </p:nvSpPr>
        <p:spPr>
          <a:xfrm>
            <a:off x="839788" y="365125"/>
            <a:ext cx="10517187" cy="1325563"/>
          </a:xfrm>
        </p:spPr>
        <p:txBody>
          <a:bodyPr/>
          <a:lstStyle/>
          <a:p>
            <a:r>
              <a:rPr lang="en-US"/>
              <a:t>Click to edit Master title style</a:t>
            </a:r>
            <a:endParaRPr lang="en-IN"/>
          </a:p>
        </p:txBody>
      </p:sp>
      <p:sp>
        <p:nvSpPr>
          <p:cNvPr id="104871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2"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4"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Rectangle 3"/>
          <p:cNvSpPr>
            <a:spLocks noGrp="1" noChangeArrowheads="1"/>
          </p:cNvSpPr>
          <p:nvPr>
            <p:ph type="dt" idx="10"/>
          </p:nvPr>
        </p:nvSpPr>
        <p:spPr/>
        <p:txBody>
          <a:bodyPr/>
          <a:lstStyle/>
          <a:p>
            <a:r>
              <a:rPr lang="en-US" altLang="en-US"/>
              <a:t>Aug 3, 2020</a:t>
            </a:r>
          </a:p>
        </p:txBody>
      </p:sp>
      <p:sp>
        <p:nvSpPr>
          <p:cNvPr id="1048716" name="Rectangle 5"/>
          <p:cNvSpPr>
            <a:spLocks noGrp="1" noChangeArrowheads="1"/>
          </p:cNvSpPr>
          <p:nvPr>
            <p:ph type="sldNum" idx="11"/>
          </p:nvPr>
        </p:nvSpPr>
        <p:spPr/>
        <p:txBody>
          <a:bodyPr/>
          <a:lstStyle/>
          <a:p>
            <a:fld id="{6FE215AB-035E-4053-AD6B-6858F0B74352}"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a:t>Click to edit Master title style</a:t>
            </a:r>
            <a:endParaRPr lang="en-IN"/>
          </a:p>
        </p:txBody>
      </p:sp>
      <p:sp>
        <p:nvSpPr>
          <p:cNvPr id="1048682" name="Rectangle 3"/>
          <p:cNvSpPr>
            <a:spLocks noGrp="1" noChangeArrowheads="1"/>
          </p:cNvSpPr>
          <p:nvPr>
            <p:ph type="dt" idx="10"/>
          </p:nvPr>
        </p:nvSpPr>
        <p:spPr/>
        <p:txBody>
          <a:bodyPr/>
          <a:lstStyle/>
          <a:p>
            <a:r>
              <a:rPr lang="en-US" altLang="en-US"/>
              <a:t>Aug 3, 2020</a:t>
            </a:r>
          </a:p>
        </p:txBody>
      </p:sp>
      <p:sp>
        <p:nvSpPr>
          <p:cNvPr id="1048683" name="Rectangle 5"/>
          <p:cNvSpPr>
            <a:spLocks noGrp="1" noChangeArrowheads="1"/>
          </p:cNvSpPr>
          <p:nvPr>
            <p:ph type="sldNum" idx="11"/>
          </p:nvPr>
        </p:nvSpPr>
        <p:spPr/>
        <p:txBody>
          <a:bodyPr/>
          <a:lstStyle/>
          <a:p>
            <a:fld id="{C8AFFEFE-C90E-45ED-B455-595BF96A0FDB}"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7" name="Rectangle 3"/>
          <p:cNvSpPr>
            <a:spLocks noGrp="1" noChangeArrowheads="1"/>
          </p:cNvSpPr>
          <p:nvPr>
            <p:ph type="dt" idx="10"/>
          </p:nvPr>
        </p:nvSpPr>
        <p:spPr/>
        <p:txBody>
          <a:bodyPr/>
          <a:lstStyle/>
          <a:p>
            <a:r>
              <a:rPr lang="en-US" altLang="en-US"/>
              <a:t>Aug 3, 2020</a:t>
            </a:r>
          </a:p>
        </p:txBody>
      </p:sp>
      <p:sp>
        <p:nvSpPr>
          <p:cNvPr id="1048718" name="Rectangle 5"/>
          <p:cNvSpPr>
            <a:spLocks noGrp="1" noChangeArrowheads="1"/>
          </p:cNvSpPr>
          <p:nvPr>
            <p:ph type="sldNum" idx="11"/>
          </p:nvPr>
        </p:nvSpPr>
        <p:spPr/>
        <p:txBody>
          <a:bodyPr/>
          <a:lstStyle/>
          <a:p>
            <a:fld id="{F549FED3-8518-4B62-AEB6-EA0C377D5B77}"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20"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2" name="Rectangle 3"/>
          <p:cNvSpPr>
            <a:spLocks noGrp="1" noChangeArrowheads="1"/>
          </p:cNvSpPr>
          <p:nvPr>
            <p:ph type="dt" idx="10"/>
          </p:nvPr>
        </p:nvSpPr>
        <p:spPr/>
        <p:txBody>
          <a:bodyPr/>
          <a:lstStyle/>
          <a:p>
            <a:r>
              <a:rPr lang="en-US" altLang="en-US"/>
              <a:t>Aug 3, 2020</a:t>
            </a:r>
          </a:p>
        </p:txBody>
      </p:sp>
      <p:sp>
        <p:nvSpPr>
          <p:cNvPr id="1048723" name="Rectangle 5"/>
          <p:cNvSpPr>
            <a:spLocks noGrp="1" noChangeArrowheads="1"/>
          </p:cNvSpPr>
          <p:nvPr>
            <p:ph type="sldNum" idx="11"/>
          </p:nvPr>
        </p:nvSpPr>
        <p:spPr/>
        <p:txBody>
          <a:bodyPr/>
          <a:lstStyle/>
          <a:p>
            <a:fld id="{E9A8734E-4AEF-428A-A35E-FEE54EAF279B}"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9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104869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5" name="Rectangle 3"/>
          <p:cNvSpPr>
            <a:spLocks noGrp="1" noChangeArrowheads="1"/>
          </p:cNvSpPr>
          <p:nvPr>
            <p:ph type="dt" idx="10"/>
          </p:nvPr>
        </p:nvSpPr>
        <p:spPr/>
        <p:txBody>
          <a:bodyPr/>
          <a:lstStyle/>
          <a:p>
            <a:r>
              <a:rPr lang="en-US" altLang="en-US"/>
              <a:t>Aug 3, 2020</a:t>
            </a:r>
          </a:p>
        </p:txBody>
      </p:sp>
      <p:sp>
        <p:nvSpPr>
          <p:cNvPr id="1048696" name="Rectangle 5"/>
          <p:cNvSpPr>
            <a:spLocks noGrp="1" noChangeArrowheads="1"/>
          </p:cNvSpPr>
          <p:nvPr>
            <p:ph type="sldNum" idx="11"/>
          </p:nvPr>
        </p:nvSpPr>
        <p:spPr/>
        <p:txBody>
          <a:bodyPr/>
          <a:lstStyle/>
          <a:p>
            <a:fld id="{A9557E59-9282-4D49-B62D-4A958B2528A7}"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72" name="Rectangle 1"/>
          <p:cNvSpPr>
            <a:spLocks noGrp="1" noChangeArrowheads="1"/>
          </p:cNvSpPr>
          <p:nvPr>
            <p:ph type="title"/>
          </p:nvPr>
        </p:nvSpPr>
        <p:spPr bwMode="auto">
          <a:xfrm>
            <a:off x="609600" y="274638"/>
            <a:ext cx="10969625" cy="1139825"/>
          </a:xfrm>
          <a:prstGeom prst="rect">
            <a:avLst/>
          </a:prstGeom>
          <a:noFill/>
          <a:ln>
            <a:noFill/>
          </a:ln>
          <a:effec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48673" name="Rectangle 2"/>
          <p:cNvSpPr>
            <a:spLocks noGrp="1" noChangeArrowheads="1"/>
          </p:cNvSpPr>
          <p:nvPr>
            <p:ph type="body" idx="1"/>
          </p:nvPr>
        </p:nvSpPr>
        <p:spPr bwMode="auto">
          <a:xfrm>
            <a:off x="609600" y="1600200"/>
            <a:ext cx="10969625" cy="4522788"/>
          </a:xfrm>
          <a:prstGeom prst="rect">
            <a:avLst/>
          </a:prstGeom>
          <a:noFill/>
          <a:ln>
            <a:noFill/>
          </a:ln>
          <a:effec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48674" name="Rectangle 3"/>
          <p:cNvSpPr>
            <a:spLocks noGrp="1" noChangeArrowheads="1"/>
          </p:cNvSpPr>
          <p:nvPr>
            <p:ph type="dt"/>
          </p:nvPr>
        </p:nvSpPr>
        <p:spPr bwMode="auto">
          <a:xfrm>
            <a:off x="609600" y="6356350"/>
            <a:ext cx="2841625" cy="361950"/>
          </a:xfrm>
          <a:prstGeom prst="rect">
            <a:avLst/>
          </a:prstGeom>
          <a:noFill/>
          <a:ln>
            <a:noFill/>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449263" algn="l"/>
                <a:tab pos="898525" algn="l"/>
                <a:tab pos="1347788" algn="l"/>
                <a:tab pos="1797050" algn="l"/>
                <a:tab pos="2246313" algn="l"/>
                <a:tab pos="2695575" algn="l"/>
              </a:tabLst>
              <a:defRPr sz="1200">
                <a:solidFill>
                  <a:srgbClr val="898989"/>
                </a:solidFill>
                <a:latin typeface="+mn-lt"/>
                <a:cs typeface="DejaVu Sans" charset="0"/>
              </a:defRPr>
            </a:lvl1pPr>
          </a:lstStyle>
          <a:p>
            <a:r>
              <a:rPr lang="en-US" altLang="en-US"/>
              <a:t>Aug 3, 2020</a:t>
            </a:r>
          </a:p>
        </p:txBody>
      </p:sp>
      <p:sp>
        <p:nvSpPr>
          <p:cNvPr id="1048675" name="Text Box 4"/>
          <p:cNvSpPr txBox="1">
            <a:spLocks noChangeArrowheads="1"/>
          </p:cNvSpPr>
          <p:nvPr/>
        </p:nvSpPr>
        <p:spPr bwMode="auto">
          <a:xfrm>
            <a:off x="4165600" y="6356350"/>
            <a:ext cx="3860800" cy="365125"/>
          </a:xfrm>
          <a:prstGeom prst="rect">
            <a:avLst/>
          </a:prstGeom>
          <a:noFill/>
          <a:ln>
            <a:noFill/>
          </a:ln>
          <a:effec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48676" name="Rectangle 5"/>
          <p:cNvSpPr>
            <a:spLocks noGrp="1" noChangeArrowheads="1"/>
          </p:cNvSpPr>
          <p:nvPr>
            <p:ph type="sldNum"/>
          </p:nvPr>
        </p:nvSpPr>
        <p:spPr bwMode="auto">
          <a:xfrm>
            <a:off x="8737600" y="6356350"/>
            <a:ext cx="2841625" cy="3619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SzPct val="100000"/>
              <a:tabLst>
                <a:tab pos="449263" algn="l"/>
                <a:tab pos="898525" algn="l"/>
                <a:tab pos="1347788" algn="l"/>
                <a:tab pos="1797050" algn="l"/>
                <a:tab pos="2246313" algn="l"/>
                <a:tab pos="2695575" algn="l"/>
              </a:tabLst>
              <a:defRPr sz="1200">
                <a:solidFill>
                  <a:srgbClr val="898989"/>
                </a:solidFill>
                <a:latin typeface="Calibri" panose="020F0502020204030204" pitchFamily="34" charset="0"/>
              </a:defRPr>
            </a:lvl1pPr>
          </a:lstStyle>
          <a:p>
            <a:fld id="{A3BBF0DC-F8F8-43C5-98A2-D73CAE6507C5}"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Noto Sans CJK SC Regular" charset="0"/>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Noto Sans CJK SC Regular" charset="0"/>
          <a:cs typeface="Noto Sans CJK SC Regular"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Noto Sans CJK SC Regular" charset="0"/>
          <a:cs typeface="Noto Sans CJK SC Regular"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Noto Sans CJK SC Regular" charset="0"/>
          <a:cs typeface="Noto Sans CJK SC Regular"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Noto Sans CJK SC Regular" charset="0"/>
          <a:cs typeface="Noto Sans CJK SC Regular"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cs typeface="Noto Sans CJK SC Regular"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cs typeface="Noto Sans CJK SC Regular"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cs typeface="Noto Sans CJK SC Regular"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cs typeface="Noto Sans CJK SC Regular"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Noto Sans CJK SC Regular" charset="0"/>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Noto Sans CJK SC Regular" charset="0"/>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Noto Sans CJK SC Regular" charset="0"/>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Noto Sans CJK SC Regular" charset="0"/>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Noto Sans CJK SC Regular"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6" name="Rectangle 1"/>
          <p:cNvSpPr>
            <a:spLocks noChangeArrowheads="1"/>
          </p:cNvSpPr>
          <p:nvPr/>
        </p:nvSpPr>
        <p:spPr bwMode="auto">
          <a:xfrm>
            <a:off x="0" y="6400800"/>
            <a:ext cx="12192000" cy="457200"/>
          </a:xfrm>
          <a:prstGeom prst="rect">
            <a:avLst/>
          </a:prstGeom>
          <a:solidFill>
            <a:srgbClr val="E46C0A"/>
          </a:solidFill>
          <a:ln w="25560" cap="sq">
            <a:solidFill>
              <a:srgbClr val="E46C0A"/>
            </a:solidFill>
            <a:miter lim="800000"/>
            <a:headEnd/>
            <a:tailEnd/>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9pPr>
          </a:lstStyle>
          <a:p>
            <a:pPr algn="ctr" eaLnBrk="1" hangingPunct="1">
              <a:buSzPct val="100000"/>
            </a:pPr>
            <a:r>
              <a:rPr lang="en-US" altLang="en-US" sz="1600" b="1">
                <a:latin typeface="Cambria" panose="02040503050406030204" pitchFamily="18" charset="0"/>
              </a:rPr>
              <a:t>Department of Electronics and Communication Engineering</a:t>
            </a:r>
          </a:p>
        </p:txBody>
      </p:sp>
      <p:pic>
        <p:nvPicPr>
          <p:cNvPr id="2097154" name="Picture 2"/>
          <p:cNvPicPr>
            <a:picLocks noChangeAspect="1" noChangeArrowheads="1"/>
          </p:cNvPicPr>
          <p:nvPr/>
        </p:nvPicPr>
        <p:blipFill>
          <a:blip r:embed="rId13"/>
          <a:srcRect/>
          <a:stretch>
            <a:fillRect/>
          </a:stretch>
        </p:blipFill>
        <p:spPr bwMode="auto">
          <a:xfrm>
            <a:off x="10566400" y="152400"/>
            <a:ext cx="1219200" cy="609600"/>
          </a:xfrm>
          <a:prstGeom prst="rect">
            <a:avLst/>
          </a:prstGeom>
          <a:noFill/>
          <a:ln>
            <a:noFill/>
          </a:ln>
          <a:effectLst/>
        </p:spPr>
      </p:pic>
      <p:sp>
        <p:nvSpPr>
          <p:cNvPr id="1048617" name="Rectangle 3"/>
          <p:cNvSpPr>
            <a:spLocks noChangeArrowheads="1"/>
          </p:cNvSpPr>
          <p:nvPr/>
        </p:nvSpPr>
        <p:spPr bwMode="auto">
          <a:xfrm>
            <a:off x="0" y="914400"/>
            <a:ext cx="12192000" cy="46038"/>
          </a:xfrm>
          <a:prstGeom prst="rect">
            <a:avLst/>
          </a:prstGeom>
          <a:solidFill>
            <a:srgbClr val="E46C0A"/>
          </a:solidFill>
          <a:ln w="25560" cap="sq">
            <a:solidFill>
              <a:srgbClr val="E46C0A"/>
            </a:solidFill>
            <a:miter lim="800000"/>
            <a:headEnd/>
            <a:tailEnd/>
          </a:ln>
          <a:effec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48618" name="Rectangle 4"/>
          <p:cNvSpPr>
            <a:spLocks noChangeArrowheads="1"/>
          </p:cNvSpPr>
          <p:nvPr/>
        </p:nvSpPr>
        <p:spPr bwMode="auto">
          <a:xfrm>
            <a:off x="711200" y="228600"/>
            <a:ext cx="8636000" cy="533400"/>
          </a:xfrm>
          <a:prstGeom prst="rect">
            <a:avLst/>
          </a:prstGeom>
          <a:solidFill>
            <a:srgbClr val="FFFFFF"/>
          </a:solidFill>
          <a:ln w="25560" cap="sq">
            <a:solidFill>
              <a:srgbClr val="FFFFFF"/>
            </a:solidFill>
            <a:miter lim="800000"/>
            <a:headEnd/>
            <a:tailEnd/>
          </a:ln>
          <a:effec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48619" name="Rectangle 5"/>
          <p:cNvSpPr>
            <a:spLocks noChangeArrowheads="1"/>
          </p:cNvSpPr>
          <p:nvPr/>
        </p:nvSpPr>
        <p:spPr bwMode="auto">
          <a:xfrm flipH="1">
            <a:off x="9956800" y="76200"/>
            <a:ext cx="60325" cy="762000"/>
          </a:xfrm>
          <a:prstGeom prst="rect">
            <a:avLst/>
          </a:prstGeom>
          <a:solidFill>
            <a:srgbClr val="E46C0A"/>
          </a:solidFill>
          <a:ln w="25560" cap="sq">
            <a:solidFill>
              <a:srgbClr val="E46C0A"/>
            </a:solidFill>
            <a:miter lim="800000"/>
            <a:headEnd/>
            <a:tailEnd/>
          </a:ln>
          <a:effec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48620" name="Rectangle 6"/>
          <p:cNvSpPr>
            <a:spLocks noGrp="1" noChangeArrowheads="1"/>
          </p:cNvSpPr>
          <p:nvPr>
            <p:ph type="title"/>
          </p:nvPr>
        </p:nvSpPr>
        <p:spPr bwMode="auto">
          <a:xfrm>
            <a:off x="609600" y="274638"/>
            <a:ext cx="10969625" cy="1139825"/>
          </a:xfrm>
          <a:prstGeom prst="rect">
            <a:avLst/>
          </a:prstGeom>
          <a:noFill/>
          <a:ln>
            <a:noFill/>
          </a:ln>
          <a:effec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48621" name="Rectangle 7"/>
          <p:cNvSpPr>
            <a:spLocks noGrp="1" noChangeArrowheads="1"/>
          </p:cNvSpPr>
          <p:nvPr>
            <p:ph type="body" idx="1"/>
          </p:nvPr>
        </p:nvSpPr>
        <p:spPr bwMode="auto">
          <a:xfrm>
            <a:off x="609600" y="1600200"/>
            <a:ext cx="10969625" cy="4522788"/>
          </a:xfrm>
          <a:prstGeom prst="rect">
            <a:avLst/>
          </a:prstGeom>
          <a:noFill/>
          <a:ln>
            <a:noFill/>
          </a:ln>
          <a:effec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48622" name="Rectangle 8"/>
          <p:cNvSpPr>
            <a:spLocks noGrp="1" noChangeArrowheads="1"/>
          </p:cNvSpPr>
          <p:nvPr>
            <p:ph type="dt"/>
          </p:nvPr>
        </p:nvSpPr>
        <p:spPr bwMode="auto">
          <a:xfrm>
            <a:off x="406400" y="6248400"/>
            <a:ext cx="2028825" cy="361950"/>
          </a:xfrm>
          <a:prstGeom prst="rect">
            <a:avLst/>
          </a:prstGeom>
          <a:noFill/>
          <a:ln>
            <a:noFill/>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449263" algn="l"/>
                <a:tab pos="898525" algn="l"/>
                <a:tab pos="1347788" algn="l"/>
                <a:tab pos="1797050" algn="l"/>
              </a:tabLst>
              <a:defRPr sz="1200">
                <a:solidFill>
                  <a:srgbClr val="898989"/>
                </a:solidFill>
                <a:latin typeface="+mn-lt"/>
                <a:cs typeface="DejaVu Sans" charset="0"/>
              </a:defRPr>
            </a:lvl1pPr>
          </a:lstStyle>
          <a:p>
            <a:r>
              <a:rPr lang="en-US" altLang="en-US"/>
              <a:t>Aug 3, 2020</a:t>
            </a:r>
          </a:p>
        </p:txBody>
      </p:sp>
      <p:sp>
        <p:nvSpPr>
          <p:cNvPr id="1048623" name="Text Box 9"/>
          <p:cNvSpPr txBox="1">
            <a:spLocks noChangeArrowheads="1"/>
          </p:cNvSpPr>
          <p:nvPr/>
        </p:nvSpPr>
        <p:spPr bwMode="auto">
          <a:xfrm>
            <a:off x="4165600" y="6356350"/>
            <a:ext cx="3860800" cy="365125"/>
          </a:xfrm>
          <a:prstGeom prst="rect">
            <a:avLst/>
          </a:prstGeom>
          <a:noFill/>
          <a:ln>
            <a:noFill/>
          </a:ln>
          <a:effec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48624" name="Rectangle 10"/>
          <p:cNvSpPr>
            <a:spLocks noGrp="1" noChangeArrowheads="1"/>
          </p:cNvSpPr>
          <p:nvPr>
            <p:ph type="sldNum"/>
          </p:nvPr>
        </p:nvSpPr>
        <p:spPr bwMode="auto">
          <a:xfrm>
            <a:off x="8940800" y="6264275"/>
            <a:ext cx="2841625" cy="3619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SzPct val="100000"/>
              <a:tabLst>
                <a:tab pos="449263" algn="l"/>
                <a:tab pos="898525" algn="l"/>
                <a:tab pos="1347788" algn="l"/>
                <a:tab pos="1797050" algn="l"/>
                <a:tab pos="2246313" algn="l"/>
                <a:tab pos="2695575" algn="l"/>
              </a:tabLst>
              <a:defRPr sz="1200">
                <a:solidFill>
                  <a:srgbClr val="898989"/>
                </a:solidFill>
                <a:latin typeface="Calibri" panose="020F0502020204030204" pitchFamily="34" charset="0"/>
              </a:defRPr>
            </a:lvl1pPr>
          </a:lstStyle>
          <a:p>
            <a:fld id="{15B1FEAC-D544-4002-B2D1-26917DDDA29A}"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Noto Sans CJK SC Regular" charset="0"/>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Noto Sans CJK SC Regular" charset="0"/>
          <a:cs typeface="Noto Sans CJK SC Regular"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Noto Sans CJK SC Regular" charset="0"/>
          <a:cs typeface="Noto Sans CJK SC Regular"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Noto Sans CJK SC Regular" charset="0"/>
          <a:cs typeface="Noto Sans CJK SC Regular"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Noto Sans CJK SC Regular" charset="0"/>
          <a:cs typeface="Noto Sans CJK SC Regular"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cs typeface="Noto Sans CJK SC Regular"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cs typeface="Noto Sans CJK SC Regular"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cs typeface="Noto Sans CJK SC Regular"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cs typeface="Noto Sans CJK SC Regular"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Noto Sans CJK SC Regular" charset="0"/>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Noto Sans CJK SC Regular" charset="0"/>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Noto Sans CJK SC Regular" charset="0"/>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Noto Sans CJK SC Regular" charset="0"/>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Noto Sans CJK SC Regular"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Rectangle 1"/>
          <p:cNvSpPr>
            <a:spLocks noChangeArrowheads="1"/>
          </p:cNvSpPr>
          <p:nvPr/>
        </p:nvSpPr>
        <p:spPr bwMode="auto">
          <a:xfrm>
            <a:off x="0" y="6219825"/>
            <a:ext cx="12192000" cy="457200"/>
          </a:xfrm>
          <a:prstGeom prst="rect">
            <a:avLst/>
          </a:prstGeom>
          <a:solidFill>
            <a:srgbClr val="E46C0A"/>
          </a:solidFill>
          <a:ln w="25560" cap="sq">
            <a:solidFill>
              <a:srgbClr val="E46C0A"/>
            </a:solidFill>
            <a:miter lim="800000"/>
            <a:headEnd/>
            <a:tailEnd/>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 pos="11680825" algn="l"/>
                <a:tab pos="12130088" algn="l"/>
              </a:tabLst>
              <a:defRPr>
                <a:solidFill>
                  <a:srgbClr val="000000"/>
                </a:solidFill>
                <a:latin typeface="Arial" panose="020B0604020202020204" pitchFamily="34" charset="0"/>
                <a:cs typeface="Arial" panose="020B0604020202020204" pitchFamily="34" charset="0"/>
              </a:defRPr>
            </a:lvl9pPr>
          </a:lstStyle>
          <a:p>
            <a:pPr algn="ctr" eaLnBrk="1" hangingPunct="1">
              <a:buSzPct val="100000"/>
            </a:pPr>
            <a:r>
              <a:rPr lang="en-US" altLang="en-US" b="1">
                <a:latin typeface="Cambria" panose="02040503050406030204" pitchFamily="18" charset="0"/>
              </a:rPr>
              <a:t>Department of Computer Science and Engineering</a:t>
            </a:r>
          </a:p>
        </p:txBody>
      </p:sp>
      <p:pic>
        <p:nvPicPr>
          <p:cNvPr id="2097152" name="Picture 2"/>
          <p:cNvPicPr>
            <a:picLocks noChangeAspect="1" noChangeArrowheads="1"/>
          </p:cNvPicPr>
          <p:nvPr/>
        </p:nvPicPr>
        <p:blipFill>
          <a:blip r:embed="rId13"/>
          <a:srcRect/>
          <a:stretch>
            <a:fillRect/>
          </a:stretch>
        </p:blipFill>
        <p:spPr bwMode="auto">
          <a:xfrm>
            <a:off x="10566400" y="152400"/>
            <a:ext cx="1219200" cy="609600"/>
          </a:xfrm>
          <a:prstGeom prst="rect">
            <a:avLst/>
          </a:prstGeom>
          <a:noFill/>
          <a:ln>
            <a:noFill/>
          </a:ln>
          <a:effectLst/>
        </p:spPr>
      </p:pic>
      <p:sp>
        <p:nvSpPr>
          <p:cNvPr id="1048577" name="Rectangle 3"/>
          <p:cNvSpPr>
            <a:spLocks noChangeArrowheads="1"/>
          </p:cNvSpPr>
          <p:nvPr/>
        </p:nvSpPr>
        <p:spPr bwMode="auto">
          <a:xfrm>
            <a:off x="0" y="914400"/>
            <a:ext cx="12192000" cy="46038"/>
          </a:xfrm>
          <a:prstGeom prst="rect">
            <a:avLst/>
          </a:prstGeom>
          <a:solidFill>
            <a:srgbClr val="E46C0A"/>
          </a:solidFill>
          <a:ln w="25560" cap="sq">
            <a:solidFill>
              <a:srgbClr val="E46C0A"/>
            </a:solidFill>
            <a:miter lim="800000"/>
            <a:headEnd/>
            <a:tailEnd/>
          </a:ln>
          <a:effec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48578" name="Rectangle 4"/>
          <p:cNvSpPr>
            <a:spLocks noChangeArrowheads="1"/>
          </p:cNvSpPr>
          <p:nvPr/>
        </p:nvSpPr>
        <p:spPr bwMode="auto">
          <a:xfrm flipH="1">
            <a:off x="9956800" y="76200"/>
            <a:ext cx="60325" cy="762000"/>
          </a:xfrm>
          <a:prstGeom prst="rect">
            <a:avLst/>
          </a:prstGeom>
          <a:solidFill>
            <a:srgbClr val="E46C0A"/>
          </a:solidFill>
          <a:ln w="25560" cap="sq">
            <a:solidFill>
              <a:srgbClr val="E46C0A"/>
            </a:solidFill>
            <a:miter lim="800000"/>
            <a:headEnd/>
            <a:tailEnd/>
          </a:ln>
          <a:effec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48579" name="Rectangle 5"/>
          <p:cNvSpPr>
            <a:spLocks noGrp="1" noChangeArrowheads="1"/>
          </p:cNvSpPr>
          <p:nvPr>
            <p:ph type="title"/>
          </p:nvPr>
        </p:nvSpPr>
        <p:spPr bwMode="auto">
          <a:xfrm>
            <a:off x="609600" y="274638"/>
            <a:ext cx="10969625" cy="1139825"/>
          </a:xfrm>
          <a:prstGeom prst="rect">
            <a:avLst/>
          </a:prstGeom>
          <a:noFill/>
          <a:ln>
            <a:noFill/>
          </a:ln>
          <a:effec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48580" name="Rectangle 6"/>
          <p:cNvSpPr>
            <a:spLocks noGrp="1" noChangeArrowheads="1"/>
          </p:cNvSpPr>
          <p:nvPr>
            <p:ph type="body" idx="1"/>
          </p:nvPr>
        </p:nvSpPr>
        <p:spPr bwMode="auto">
          <a:xfrm>
            <a:off x="609600" y="1600200"/>
            <a:ext cx="10969625" cy="4522788"/>
          </a:xfrm>
          <a:prstGeom prst="rect">
            <a:avLst/>
          </a:prstGeom>
          <a:noFill/>
          <a:ln>
            <a:noFill/>
          </a:ln>
          <a:effec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48581" name="Rectangle 7"/>
          <p:cNvSpPr>
            <a:spLocks noGrp="1" noChangeArrowheads="1"/>
          </p:cNvSpPr>
          <p:nvPr>
            <p:ph type="dt"/>
          </p:nvPr>
        </p:nvSpPr>
        <p:spPr bwMode="auto">
          <a:xfrm>
            <a:off x="609600" y="6356350"/>
            <a:ext cx="2841625" cy="361950"/>
          </a:xfrm>
          <a:prstGeom prst="rect">
            <a:avLst/>
          </a:prstGeom>
          <a:noFill/>
          <a:ln>
            <a:noFill/>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449263" algn="l"/>
                <a:tab pos="898525" algn="l"/>
                <a:tab pos="1347788" algn="l"/>
                <a:tab pos="1797050" algn="l"/>
                <a:tab pos="2246313" algn="l"/>
                <a:tab pos="2695575" algn="l"/>
              </a:tabLst>
              <a:defRPr sz="1200">
                <a:solidFill>
                  <a:srgbClr val="898989"/>
                </a:solidFill>
                <a:latin typeface="+mn-lt"/>
                <a:cs typeface="DejaVu Sans" charset="0"/>
              </a:defRPr>
            </a:lvl1pPr>
          </a:lstStyle>
          <a:p>
            <a:r>
              <a:rPr lang="en-US" altLang="en-US"/>
              <a:t>Aug 3, 2020</a:t>
            </a:r>
          </a:p>
        </p:txBody>
      </p:sp>
      <p:sp>
        <p:nvSpPr>
          <p:cNvPr id="1048582" name="Text Box 8"/>
          <p:cNvSpPr txBox="1">
            <a:spLocks noChangeArrowheads="1"/>
          </p:cNvSpPr>
          <p:nvPr/>
        </p:nvSpPr>
        <p:spPr bwMode="auto">
          <a:xfrm>
            <a:off x="4165600" y="6356350"/>
            <a:ext cx="3860800" cy="365125"/>
          </a:xfrm>
          <a:prstGeom prst="rect">
            <a:avLst/>
          </a:prstGeom>
          <a:noFill/>
          <a:ln>
            <a:noFill/>
          </a:ln>
          <a:effec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48583" name="Rectangle 9"/>
          <p:cNvSpPr>
            <a:spLocks noGrp="1" noChangeArrowheads="1"/>
          </p:cNvSpPr>
          <p:nvPr>
            <p:ph type="sldNum"/>
          </p:nvPr>
        </p:nvSpPr>
        <p:spPr bwMode="auto">
          <a:xfrm>
            <a:off x="8737600" y="6356350"/>
            <a:ext cx="2841625" cy="3619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SzPct val="100000"/>
              <a:tabLst>
                <a:tab pos="449263" algn="l"/>
                <a:tab pos="898525" algn="l"/>
                <a:tab pos="1347788" algn="l"/>
                <a:tab pos="1797050" algn="l"/>
                <a:tab pos="2246313" algn="l"/>
                <a:tab pos="2695575" algn="l"/>
              </a:tabLst>
              <a:defRPr sz="1200">
                <a:solidFill>
                  <a:srgbClr val="898989"/>
                </a:solidFill>
                <a:latin typeface="Calibri" panose="020F0502020204030204" pitchFamily="34" charset="0"/>
              </a:defRPr>
            </a:lvl1pPr>
          </a:lstStyle>
          <a:p>
            <a:fld id="{B87FCE5D-25DF-44D2-AD09-468E8E233F8D}"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Noto Sans CJK SC Regular" charset="0"/>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Noto Sans CJK SC Regular" charset="0"/>
          <a:cs typeface="Noto Sans CJK SC Regular"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Noto Sans CJK SC Regular" charset="0"/>
          <a:cs typeface="Noto Sans CJK SC Regular"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Noto Sans CJK SC Regular" charset="0"/>
          <a:cs typeface="Noto Sans CJK SC Regular"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Noto Sans CJK SC Regular" charset="0"/>
          <a:cs typeface="Noto Sans CJK SC Regular"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cs typeface="Noto Sans CJK SC Regular"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cs typeface="Noto Sans CJK SC Regular"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cs typeface="Noto Sans CJK SC Regular"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cs typeface="Noto Sans CJK SC Regular"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Noto Sans CJK SC Regular" charset="0"/>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Noto Sans CJK SC Regular" charset="0"/>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Noto Sans CJK SC Regular" charset="0"/>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Noto Sans CJK SC Regular" charset="0"/>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Noto Sans CJK SC Regular"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india.gov.in/topics/agriculture/crops" TargetMode="Externa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7"/>
          <p:cNvSpPr>
            <a:spLocks noGrp="1"/>
          </p:cNvSpPr>
          <p:nvPr>
            <p:ph type="title"/>
          </p:nvPr>
        </p:nvSpPr>
        <p:spPr>
          <a:xfrm>
            <a:off x="7540357" y="3376278"/>
            <a:ext cx="4409664" cy="2806530"/>
          </a:xfrm>
        </p:spPr>
        <p:txBody>
          <a:bodyPr/>
          <a:lstStyle/>
          <a:p>
            <a:r>
              <a:rPr lang="en-US" sz="2400"/>
              <a:t>By-</a:t>
            </a:r>
            <a:br>
              <a:rPr lang="en-US" sz="2400" dirty="0"/>
            </a:br>
            <a:r>
              <a:rPr lang="en-US" sz="2400">
                <a:ea typeface="+mj-lt"/>
                <a:cs typeface="+mj-lt"/>
              </a:rPr>
              <a:t>Akshar Patel- 19881A05J4</a:t>
            </a:r>
            <a:endParaRPr lang="en-US"/>
          </a:p>
          <a:p>
            <a:r>
              <a:rPr lang="en-US" sz="2400">
                <a:ea typeface="+mj-lt"/>
                <a:cs typeface="+mj-lt"/>
              </a:rPr>
              <a:t>Ram Tej- 19881A05L4</a:t>
            </a:r>
          </a:p>
          <a:p>
            <a:r>
              <a:rPr lang="en-US" sz="2400">
                <a:ea typeface="+mj-lt"/>
                <a:cs typeface="+mj-lt"/>
              </a:rPr>
              <a:t>Bhanu Prakash- 19881A05M6</a:t>
            </a:r>
          </a:p>
          <a:p>
            <a:r>
              <a:rPr lang="en-US" sz="2400">
                <a:ea typeface="+mj-lt"/>
                <a:cs typeface="+mj-lt"/>
              </a:rPr>
              <a:t>Charan Teja- 19881A05N7</a:t>
            </a:r>
          </a:p>
          <a:p>
            <a:r>
              <a:rPr lang="en-US" sz="2400">
                <a:ea typeface="+mj-lt"/>
                <a:cs typeface="+mj-lt"/>
              </a:rPr>
              <a:t>Vishnu Vardhan- 19881A05P2</a:t>
            </a:r>
          </a:p>
          <a:p>
            <a:endParaRPr lang="en-US" sz="2400" dirty="0"/>
          </a:p>
        </p:txBody>
      </p:sp>
      <p:sp>
        <p:nvSpPr>
          <p:cNvPr id="1048588" name="Date Placeholder 3"/>
          <p:cNvSpPr>
            <a:spLocks noGrp="1"/>
          </p:cNvSpPr>
          <p:nvPr>
            <p:ph type="dt" idx="10"/>
          </p:nvPr>
        </p:nvSpPr>
        <p:spPr/>
        <p:txBody>
          <a:bodyPr/>
          <a:lstStyle/>
          <a:p>
            <a:r>
              <a:rPr lang="en-US" altLang="en-US"/>
              <a:t>Aug 3, 2020</a:t>
            </a:r>
          </a:p>
        </p:txBody>
      </p:sp>
      <p:sp>
        <p:nvSpPr>
          <p:cNvPr id="1048589" name="Content Placeholder 2"/>
          <p:cNvSpPr>
            <a:spLocks noGrp="1"/>
          </p:cNvSpPr>
          <p:nvPr>
            <p:ph idx="4294967295"/>
          </p:nvPr>
        </p:nvSpPr>
        <p:spPr>
          <a:xfrm>
            <a:off x="0" y="72129"/>
            <a:ext cx="9757855" cy="4204803"/>
          </a:xfrm>
        </p:spPr>
        <p:txBody>
          <a:bodyPr/>
          <a:lstStyle/>
          <a:p>
            <a:r>
              <a:rPr lang="en-US" sz="5400" b="1" dirty="0"/>
              <a:t>                        </a:t>
            </a:r>
            <a:r>
              <a:rPr lang="en-US" sz="4800" b="1"/>
              <a:t>EDT PROJECT</a:t>
            </a:r>
            <a:endParaRPr lang="zh-CN" altLang="en-US"/>
          </a:p>
          <a:p>
            <a:endParaRPr lang="en-US" sz="5400" b="1" dirty="0"/>
          </a:p>
          <a:p>
            <a:r>
              <a:rPr lang="en-US" sz="5400" b="1"/>
              <a:t>    AgriCultureZone - </a:t>
            </a:r>
            <a:r>
              <a:rPr lang="en-US" sz="2800" b="1"/>
              <a:t>web application</a:t>
            </a:r>
            <a:endParaRPr lang="en-US"/>
          </a:p>
          <a:p>
            <a:endParaRPr lang="en-US" sz="5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4022134" y="838618"/>
            <a:ext cx="3932234" cy="199017"/>
          </a:xfrm>
        </p:spPr>
        <p:txBody>
          <a:bodyPr/>
          <a:lstStyle/>
          <a:p>
            <a:pPr marL="4763" indent="0">
              <a:buNone/>
            </a:pPr>
            <a:r>
              <a:rPr lang="en-US" b="1">
                <a:ea typeface="+mj-lt"/>
                <a:cs typeface="+mj-lt"/>
              </a:rPr>
              <a:t>ABSTRACT</a:t>
            </a:r>
            <a:endParaRPr lang="zh-CN" altLang="en-US"/>
          </a:p>
          <a:p>
            <a:endParaRPr lang="en-US" dirty="0">
              <a:cs typeface="Calibri"/>
            </a:endParaRPr>
          </a:p>
        </p:txBody>
      </p:sp>
      <p:sp>
        <p:nvSpPr>
          <p:cNvPr id="1048595" name="Content Placeholder 2"/>
          <p:cNvSpPr>
            <a:spLocks noGrp="1"/>
          </p:cNvSpPr>
          <p:nvPr>
            <p:ph idx="1"/>
          </p:nvPr>
        </p:nvSpPr>
        <p:spPr>
          <a:xfrm>
            <a:off x="-40916" y="1307791"/>
            <a:ext cx="12058336" cy="4958216"/>
          </a:xfrm>
        </p:spPr>
        <p:txBody>
          <a:bodyPr/>
          <a:lstStyle/>
          <a:p>
            <a:r>
              <a:rPr lang="en-US" sz="2400">
                <a:ea typeface="+mn-lt"/>
                <a:cs typeface="+mn-lt"/>
              </a:rPr>
              <a:t>     India is an agricultural country. In India, most of the population is dependent on the farming for survival. The development of agriculture has much to do with the economic welfare of our country. Many farmers are not aware about the outside world and the technical advancement about the farming. Most of the farmers doesn't have any idea about the rates of the crops and they sell their products at any cost. In today's world, Farmer does not get the Right information or news about the nearest market rates present in their region. As most of the Farmers are not aware of existing technology, they don't get any current news about the farming schemes. At the end, they have to sell their products at very low cost. </a:t>
            </a:r>
            <a:endParaRPr lang="en-US" sz="2400">
              <a:cs typeface="Calibri"/>
            </a:endParaRPr>
          </a:p>
          <a:p>
            <a:r>
              <a:rPr lang="en-US" sz="2400" dirty="0">
                <a:ea typeface="+mn-lt"/>
                <a:cs typeface="+mn-lt"/>
              </a:rPr>
              <a:t>     </a:t>
            </a:r>
            <a:r>
              <a:rPr lang="en-US" sz="2400">
                <a:ea typeface="+mn-lt"/>
                <a:cs typeface="+mn-lt"/>
              </a:rPr>
              <a:t>Smart phone makes all our tasks fast, efficient &amp; accurate. we are creating a platform for farmers who are using smartphones where they can get the real time updates about the vegetables, fruit rates of every market in India and they will be able to sell their products at the proper rates. </a:t>
            </a:r>
            <a:endParaRPr lang="en-US" sz="2400" dirty="0">
              <a:ea typeface="+mn-lt"/>
              <a:cs typeface="+mn-lt"/>
            </a:endParaRPr>
          </a:p>
          <a:p>
            <a:endParaRPr lang="en-US" sz="2400" dirty="0">
              <a:ea typeface="+mn-lt"/>
              <a:cs typeface="+mn-lt"/>
            </a:endParaRPr>
          </a:p>
          <a:p>
            <a:endParaRPr lang="en-US" sz="2400" dirty="0">
              <a:latin typeface="Calibri"/>
              <a:ea typeface="+mn-lt"/>
              <a:cs typeface="+mn-lt"/>
            </a:endParaRPr>
          </a:p>
          <a:p>
            <a:endParaRPr lang="en-US" sz="2400" dirty="0">
              <a:latin typeface="Consolas"/>
              <a:cs typeface="Calibri"/>
            </a:endParaRPr>
          </a:p>
          <a:p>
            <a:endParaRPr lang="en-US"/>
          </a:p>
        </p:txBody>
      </p:sp>
      <p:sp>
        <p:nvSpPr>
          <p:cNvPr id="1048596" name="Date Placeholder 3"/>
          <p:cNvSpPr>
            <a:spLocks noGrp="1"/>
          </p:cNvSpPr>
          <p:nvPr>
            <p:ph type="dt" idx="10"/>
          </p:nvPr>
        </p:nvSpPr>
        <p:spPr/>
        <p:txBody>
          <a:bodyPr/>
          <a:lstStyle/>
          <a:p>
            <a:r>
              <a:rPr lang="en-US" altLang="en-US"/>
              <a:t>Aug 3, 2020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ontent Placeholder 2"/>
          <p:cNvSpPr>
            <a:spLocks noGrp="1"/>
          </p:cNvSpPr>
          <p:nvPr>
            <p:ph idx="1"/>
          </p:nvPr>
        </p:nvSpPr>
        <p:spPr>
          <a:xfrm>
            <a:off x="-4037" y="1095499"/>
            <a:ext cx="11642647" cy="5126450"/>
          </a:xfrm>
        </p:spPr>
        <p:txBody>
          <a:bodyPr/>
          <a:lstStyle/>
          <a:p>
            <a:r>
              <a:rPr lang="en-US" sz="2400">
                <a:ea typeface="+mn-lt"/>
                <a:cs typeface="+mn-lt"/>
              </a:rPr>
              <a:t>     Our Web application gives feature where all the farming related notices from the government will be added and farmers will get a proper information about different schemes. Depending on the certain market conditions of current week and previous one or two week, our system will predict future rates. So, it would be beneficial for farmers to sell their commodities at a particular time in a market. Also, feature of weather information will help farmers to plan for next 2-3 days.</a:t>
            </a:r>
          </a:p>
          <a:p>
            <a:r>
              <a:rPr lang="en-US" sz="2400">
                <a:ea typeface="+mn-lt"/>
                <a:cs typeface="+mn-lt"/>
              </a:rPr>
              <a:t>     Many times, A farmer is confused to take decisions regarding selection of fertilizer, pesticide and time to do particular farming actions. To avoid this problem our Web application is very useful. Fertilizer schedule of every form of crop can get registered. Based on sowing date of crop, farmer will get reminders about application of fertilizer, herbicide as per schedule, pesticide for diseases and weather alerts if particular crop exceeds its favorable temperature range. Crop suggestion are given based on supported Soil kind, geographical location.</a:t>
            </a:r>
          </a:p>
          <a:p>
            <a:endParaRPr lang="en-US" sz="2400" dirty="0">
              <a:cs typeface="Calibri"/>
            </a:endParaRPr>
          </a:p>
        </p:txBody>
      </p:sp>
      <p:sp>
        <p:nvSpPr>
          <p:cNvPr id="1048598" name="Date Placeholder 3"/>
          <p:cNvSpPr>
            <a:spLocks noGrp="1"/>
          </p:cNvSpPr>
          <p:nvPr>
            <p:ph type="dt" idx="10"/>
          </p:nvPr>
        </p:nvSpPr>
        <p:spPr/>
        <p:txBody>
          <a:bodyPr/>
          <a:lstStyle/>
          <a:p>
            <a:r>
              <a:rPr lang="en-US" altLang="en-US"/>
              <a:t>Aug 3, 2020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609600" y="0"/>
            <a:ext cx="10415371" cy="1139825"/>
          </a:xfrm>
        </p:spPr>
        <p:txBody>
          <a:bodyPr/>
          <a:lstStyle/>
          <a:p>
            <a:pPr marL="4763" indent="0">
              <a:buNone/>
            </a:pPr>
            <a:r>
              <a:rPr lang="en-US" sz="4000" b="1">
                <a:cs typeface="Calibri"/>
              </a:rPr>
              <a:t>EXISTING PROJECT</a:t>
            </a:r>
            <a:endParaRPr lang="zh-CN" altLang="en-US"/>
          </a:p>
        </p:txBody>
      </p:sp>
      <p:sp>
        <p:nvSpPr>
          <p:cNvPr id="1048600" name="Content Placeholder 2"/>
          <p:cNvSpPr>
            <a:spLocks noGrp="1"/>
          </p:cNvSpPr>
          <p:nvPr>
            <p:ph idx="1"/>
          </p:nvPr>
        </p:nvSpPr>
        <p:spPr>
          <a:xfrm>
            <a:off x="203808" y="1214252"/>
            <a:ext cx="11711926" cy="4908736"/>
          </a:xfrm>
        </p:spPr>
        <p:txBody>
          <a:bodyPr/>
          <a:lstStyle/>
          <a:p>
            <a:r>
              <a:rPr lang="en-US" sz="2400">
                <a:ea typeface="+mn-lt"/>
                <a:cs typeface="+mn-lt"/>
              </a:rPr>
              <a:t>National Portal of India-</a:t>
            </a:r>
            <a:r>
              <a:rPr lang="en-US" sz="2400" dirty="0">
                <a:ea typeface="+mn-lt"/>
                <a:cs typeface="+mn-lt"/>
                <a:hlinkClick r:id="rId2"/>
              </a:rPr>
              <a:t>www.india.gov.in</a:t>
            </a:r>
            <a:endParaRPr lang="en-US" sz="2400">
              <a:ea typeface="+mn-lt"/>
              <a:cs typeface="+mn-lt"/>
            </a:endParaRPr>
          </a:p>
          <a:p>
            <a:endParaRPr lang="en-US" sz="2400" dirty="0">
              <a:cs typeface="Calibri"/>
            </a:endParaRPr>
          </a:p>
        </p:txBody>
      </p:sp>
      <p:sp>
        <p:nvSpPr>
          <p:cNvPr id="1048601" name="Date Placeholder 3"/>
          <p:cNvSpPr>
            <a:spLocks noGrp="1"/>
          </p:cNvSpPr>
          <p:nvPr>
            <p:ph type="dt" idx="10"/>
          </p:nvPr>
        </p:nvSpPr>
        <p:spPr/>
        <p:txBody>
          <a:bodyPr/>
          <a:lstStyle/>
          <a:p>
            <a:r>
              <a:rPr lang="en-US" altLang="en-US"/>
              <a:t>Aug 3, 2020</a:t>
            </a:r>
          </a:p>
        </p:txBody>
      </p:sp>
      <p:pic>
        <p:nvPicPr>
          <p:cNvPr id="2097153" name="Picture 6" descr="Graphical user interface, text, email  Description automatically generated"/>
          <p:cNvPicPr>
            <a:picLocks noChangeAspect="1"/>
          </p:cNvPicPr>
          <p:nvPr/>
        </p:nvPicPr>
        <p:blipFill>
          <a:blip r:embed="rId3"/>
          <a:stretch>
            <a:fillRect/>
          </a:stretch>
        </p:blipFill>
        <p:spPr>
          <a:xfrm>
            <a:off x="987597" y="1809929"/>
            <a:ext cx="8746392" cy="40940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1499503" y="317394"/>
            <a:ext cx="8687764" cy="313832"/>
          </a:xfrm>
        </p:spPr>
        <p:txBody>
          <a:bodyPr/>
          <a:lstStyle/>
          <a:p>
            <a:pPr marL="4763" indent="0">
              <a:buNone/>
            </a:pPr>
            <a:r>
              <a:rPr lang="en-US" altLang="en-US" b="1"/>
              <a:t>DISADVANTAGES</a:t>
            </a:r>
            <a:r>
              <a:rPr lang="en-US" altLang="en-US"/>
              <a:t> </a:t>
            </a:r>
            <a:endParaRPr lang="zh-CN" altLang="en-US"/>
          </a:p>
        </p:txBody>
      </p:sp>
      <p:sp>
        <p:nvSpPr>
          <p:cNvPr id="1048603" name="Content Placeholder 2"/>
          <p:cNvSpPr>
            <a:spLocks noGrp="1"/>
          </p:cNvSpPr>
          <p:nvPr>
            <p:ph idx="1"/>
          </p:nvPr>
        </p:nvSpPr>
        <p:spPr>
          <a:xfrm>
            <a:off x="254650" y="1161789"/>
            <a:ext cx="11177470" cy="4879047"/>
          </a:xfrm>
        </p:spPr>
        <p:txBody>
          <a:bodyPr/>
          <a:lstStyle/>
          <a:p>
            <a:pPr marL="457200" indent="-457200">
              <a:buFont typeface="Arial" panose="02020603050405020304" pitchFamily="18" charset="0"/>
              <a:buChar char="•"/>
            </a:pPr>
            <a:r>
              <a:rPr lang="en-US"/>
              <a:t>No proper interface and arrangement of data.</a:t>
            </a:r>
            <a:endParaRPr lang="en-US" dirty="0"/>
          </a:p>
          <a:p>
            <a:pPr marL="457200" indent="-457200">
              <a:buFont typeface="Arial" panose="02020603050405020304" pitchFamily="18" charset="0"/>
              <a:buChar char="•"/>
            </a:pPr>
            <a:r>
              <a:rPr lang="en-US"/>
              <a:t>No sufficient Information on crop-cultivation and variety of crops.</a:t>
            </a:r>
            <a:endParaRPr lang="en-US" dirty="0"/>
          </a:p>
          <a:p>
            <a:pPr marL="457200" indent="-457200">
              <a:buFont typeface="Arial" panose="02020603050405020304" pitchFamily="18" charset="0"/>
              <a:buChar char="•"/>
            </a:pPr>
            <a:r>
              <a:rPr lang="en-US"/>
              <a:t>It does not contain Market rate feature required to know the current rates for crops.</a:t>
            </a:r>
            <a:r>
              <a:rPr lang="en-US" dirty="0"/>
              <a:t>   </a:t>
            </a:r>
          </a:p>
          <a:p>
            <a:pPr marL="457200" indent="-457200">
              <a:buFont typeface="Arial" panose="02020603050405020304" pitchFamily="18" charset="0"/>
              <a:buChar char="•"/>
            </a:pPr>
            <a:r>
              <a:rPr lang="en-US"/>
              <a:t>No detail requirements are specified for cultivation of crops.</a:t>
            </a:r>
            <a:endParaRPr lang="en-US" dirty="0"/>
          </a:p>
          <a:p>
            <a:pPr marL="457200" indent="-457200">
              <a:buFont typeface="Arial" panose="02020603050405020304" pitchFamily="18" charset="0"/>
              <a:buChar char="•"/>
            </a:pPr>
            <a:r>
              <a:rPr lang="en-US"/>
              <a:t>No Calender and alerts to the user.</a:t>
            </a:r>
            <a:endParaRPr lang="en-US" dirty="0"/>
          </a:p>
          <a:p>
            <a:pPr marL="457200" indent="-457200">
              <a:buFont typeface="Arial" panose="02020603050405020304" pitchFamily="18" charset="0"/>
              <a:buChar char="•"/>
            </a:pPr>
            <a:endParaRPr lang="en-US" dirty="0"/>
          </a:p>
          <a:p>
            <a:pPr marL="0" indent="0"/>
            <a:endParaRPr lang="en-US" dirty="0"/>
          </a:p>
        </p:txBody>
      </p:sp>
      <p:sp>
        <p:nvSpPr>
          <p:cNvPr id="1048604" name="Date Placeholder 3"/>
          <p:cNvSpPr>
            <a:spLocks noGrp="1"/>
          </p:cNvSpPr>
          <p:nvPr>
            <p:ph type="dt" idx="10"/>
          </p:nvPr>
        </p:nvSpPr>
        <p:spPr/>
        <p:txBody>
          <a:bodyPr/>
          <a:lstStyle/>
          <a:p>
            <a:r>
              <a:rPr lang="en-US" altLang="en-US"/>
              <a:t>Aug 3, 2020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609600" y="0"/>
            <a:ext cx="9130881" cy="883103"/>
          </a:xfrm>
        </p:spPr>
        <p:txBody>
          <a:bodyPr/>
          <a:lstStyle/>
          <a:p>
            <a:pPr marL="4763" indent="0">
              <a:buNone/>
            </a:pPr>
            <a:r>
              <a:rPr lang="en-US" altLang="en-US" b="1"/>
              <a:t>ADVANTAGES OF OUR PROJECT </a:t>
            </a:r>
            <a:endParaRPr lang="zh-CN" altLang="en-US"/>
          </a:p>
        </p:txBody>
      </p:sp>
      <p:sp>
        <p:nvSpPr>
          <p:cNvPr id="1048606" name="Content Placeholder 2"/>
          <p:cNvSpPr>
            <a:spLocks noGrp="1"/>
          </p:cNvSpPr>
          <p:nvPr>
            <p:ph idx="1"/>
          </p:nvPr>
        </p:nvSpPr>
        <p:spPr>
          <a:xfrm>
            <a:off x="126386" y="1059833"/>
            <a:ext cx="10826757" cy="4971698"/>
          </a:xfrm>
        </p:spPr>
        <p:txBody>
          <a:bodyPr/>
          <a:lstStyle/>
          <a:p>
            <a:pPr marL="457200" indent="-457200" algn="just">
              <a:buFont typeface="Arial" panose="02020603050405020304" pitchFamily="18" charset="0"/>
              <a:buChar char="•"/>
            </a:pPr>
            <a:r>
              <a:rPr lang="en-US" sz="2400" dirty="0"/>
              <a:t>Simple and easy to use interface.</a:t>
            </a:r>
            <a:endParaRPr lang="en-US" dirty="0"/>
          </a:p>
          <a:p>
            <a:pPr marL="457200" indent="-457200">
              <a:buFont typeface="Arial" panose="02020603050405020304" pitchFamily="18" charset="0"/>
              <a:buChar char="•"/>
            </a:pPr>
            <a:r>
              <a:rPr lang="en-US" sz="2400" dirty="0">
                <a:ea typeface="+mn-lt"/>
                <a:cs typeface="+mn-lt"/>
              </a:rPr>
              <a:t>Market Rates - It shows the price list of crops that are available in the </a:t>
            </a:r>
            <a:r>
              <a:rPr lang="en-US" sz="2400" dirty="0" err="1">
                <a:ea typeface="+mn-lt"/>
                <a:cs typeface="+mn-lt"/>
              </a:rPr>
              <a:t>market.The</a:t>
            </a:r>
            <a:r>
              <a:rPr lang="en-US" sz="2400" dirty="0">
                <a:ea typeface="+mn-lt"/>
                <a:cs typeface="+mn-lt"/>
              </a:rPr>
              <a:t> price of vegetable is periodically updated by the admin or head of local market members. </a:t>
            </a:r>
          </a:p>
          <a:p>
            <a:pPr marL="457200" indent="-457200">
              <a:buFont typeface="Arial" panose="02020603050405020304" pitchFamily="18" charset="0"/>
              <a:buChar char="•"/>
            </a:pPr>
            <a:r>
              <a:rPr lang="en-US" sz="2400" dirty="0">
                <a:ea typeface="+mn-lt"/>
                <a:cs typeface="+mn-lt"/>
              </a:rPr>
              <a:t>Government Schemes - Government of India will launch different Programs which are beneficial to Farmers. So, we provide detailed information of different programs.</a:t>
            </a:r>
          </a:p>
          <a:p>
            <a:pPr marL="457200" indent="-457200">
              <a:buFont typeface="Arial" panose="02020603050405020304" pitchFamily="18" charset="0"/>
              <a:buChar char="•"/>
            </a:pPr>
            <a:r>
              <a:rPr lang="en-US" sz="2800" dirty="0"/>
              <a:t> </a:t>
            </a:r>
            <a:r>
              <a:rPr lang="en-US" sz="2400" dirty="0"/>
              <a:t>Maintaining </a:t>
            </a:r>
            <a:r>
              <a:rPr lang="en-US" sz="2400" dirty="0" err="1"/>
              <a:t>Calenders</a:t>
            </a:r>
            <a:r>
              <a:rPr lang="en-US" sz="2400" dirty="0"/>
              <a:t> and Alerts - </a:t>
            </a:r>
            <a:r>
              <a:rPr lang="en-US" sz="2400" dirty="0">
                <a:ea typeface="+mn-lt"/>
                <a:cs typeface="+mn-lt"/>
              </a:rPr>
              <a:t>It also helps you maintain the schedule of farming and there would be less chance of missing or being late for a task on your farm.</a:t>
            </a:r>
            <a:endParaRPr lang="en-US" sz="2400" dirty="0">
              <a:cs typeface="Calibri"/>
            </a:endParaRPr>
          </a:p>
          <a:p>
            <a:pPr marL="457200" indent="-457200">
              <a:buFont typeface="Arial" panose="02020603050405020304" pitchFamily="18" charset="0"/>
              <a:buChar char="•"/>
            </a:pPr>
            <a:endParaRPr lang="en-US" sz="2400" dirty="0">
              <a:cs typeface="Calibri"/>
            </a:endParaRPr>
          </a:p>
        </p:txBody>
      </p:sp>
      <p:sp>
        <p:nvSpPr>
          <p:cNvPr id="1048607" name="Date Placeholder 3"/>
          <p:cNvSpPr>
            <a:spLocks noGrp="1"/>
          </p:cNvSpPr>
          <p:nvPr>
            <p:ph type="dt" idx="10"/>
          </p:nvPr>
        </p:nvSpPr>
        <p:spPr/>
        <p:txBody>
          <a:bodyPr/>
          <a:lstStyle/>
          <a:p>
            <a:r>
              <a:rPr lang="en-US" altLang="en-US"/>
              <a:t>Aug 3, 2020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0" name="Text Box 1"/>
          <p:cNvSpPr txBox="1">
            <a:spLocks noChangeArrowheads="1"/>
          </p:cNvSpPr>
          <p:nvPr/>
        </p:nvSpPr>
        <p:spPr bwMode="auto">
          <a:xfrm>
            <a:off x="609600" y="6356350"/>
            <a:ext cx="2844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eaLnBrk="1" hangingPunct="1">
              <a:buSzPct val="100000"/>
            </a:pPr>
            <a:r>
              <a:rPr lang="en-US" altLang="en-US" sz="1400" b="1">
                <a:solidFill>
                  <a:srgbClr val="002060"/>
                </a:solidFill>
                <a:latin typeface="Calibri" panose="020F0502020204030204" pitchFamily="34" charset="0"/>
                <a:cs typeface="Noto Sans CJK SC Regular" charset="0"/>
              </a:rPr>
              <a:t>Aug 3, 2020</a:t>
            </a:r>
          </a:p>
        </p:txBody>
      </p:sp>
      <p:sp>
        <p:nvSpPr>
          <p:cNvPr id="1048611" name="Text Box 2"/>
          <p:cNvSpPr txBox="1">
            <a:spLocks noChangeArrowheads="1"/>
          </p:cNvSpPr>
          <p:nvPr/>
        </p:nvSpPr>
        <p:spPr bwMode="auto">
          <a:xfrm>
            <a:off x="8737600" y="6356350"/>
            <a:ext cx="2844800" cy="365125"/>
          </a:xfrm>
          <a:prstGeom prst="rect">
            <a:avLst/>
          </a:prstGeom>
          <a:noFill/>
          <a:ln>
            <a:noFill/>
          </a:ln>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r" eaLnBrk="1" hangingPunct="1">
              <a:buSzPct val="100000"/>
            </a:pPr>
            <a:fld id="{AA37A072-391B-44B4-AD11-FC7DB94B6827}" type="slidenum">
              <a:rPr lang="en-US" altLang="en-US" sz="1400" b="1">
                <a:solidFill>
                  <a:srgbClr val="002060"/>
                </a:solidFill>
                <a:latin typeface="Calibri" panose="020F0502020204030204" pitchFamily="34" charset="0"/>
                <a:cs typeface="Noto Sans CJK SC Regular" charset="0"/>
              </a:rPr>
              <a:pPr algn="r" eaLnBrk="1" hangingPunct="1">
                <a:buSzPct val="100000"/>
              </a:pPr>
              <a:t>7</a:t>
            </a:fld>
            <a:endParaRPr lang="en-US" altLang="en-US" sz="1400" b="1">
              <a:solidFill>
                <a:srgbClr val="002060"/>
              </a:solidFill>
              <a:latin typeface="Calibri" panose="020F0502020204030204" pitchFamily="34" charset="0"/>
              <a:cs typeface="Noto Sans CJK SC Regular" charset="0"/>
            </a:endParaRPr>
          </a:p>
        </p:txBody>
      </p:sp>
      <p:sp>
        <p:nvSpPr>
          <p:cNvPr id="1048612" name="Text Box 3"/>
          <p:cNvSpPr txBox="1">
            <a:spLocks noChangeArrowheads="1"/>
          </p:cNvSpPr>
          <p:nvPr/>
        </p:nvSpPr>
        <p:spPr bwMode="auto">
          <a:xfrm>
            <a:off x="2879725" y="2743200"/>
            <a:ext cx="5234600" cy="1287400"/>
          </a:xfrm>
          <a:prstGeom prst="rect">
            <a:avLst/>
          </a:prstGeom>
          <a:noFill/>
          <a:ln>
            <a:noFill/>
          </a:ln>
          <a:effec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eaLnBrk="1" hangingPunct="1">
              <a:buSzPct val="100000"/>
            </a:pPr>
            <a:r>
              <a:rPr lang="en-US" altLang="en-US" sz="8000" b="1">
                <a:solidFill>
                  <a:srgbClr val="009900"/>
                </a:solidFill>
                <a:latin typeface="Bookman Old Style" panose="02050604050505020204" pitchFamily="18" charset="0"/>
                <a:cs typeface="Noto Sans CJK SC Regular" charset="0"/>
              </a:rPr>
              <a:t>Thank You!</a:t>
            </a:r>
          </a:p>
        </p:txBody>
      </p:sp>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Noto Sans CJK SC Regular"/>
      </a:majorFont>
      <a:minorFont>
        <a:latin typeface="Calibri"/>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Noto Sans CJK SC Regular"/>
      </a:majorFont>
      <a:minorFont>
        <a:latin typeface="Calibri"/>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Noto Sans CJK SC Regular"/>
      </a:majorFont>
      <a:minorFont>
        <a:latin typeface="Calibri"/>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31C320-11A8-49D4-9509-4956E3DF81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7</Slides>
  <Notes>1</Notes>
  <HiddenSlides>0</HiddenSlides>
  <ScaleCrop>false</ScaleCrop>
  <HeadingPairs>
    <vt:vector size="4" baseType="variant">
      <vt:variant>
        <vt:lpstr>Theme</vt:lpstr>
      </vt:variant>
      <vt:variant>
        <vt:i4>3</vt:i4>
      </vt:variant>
      <vt:variant>
        <vt:lpstr>Slide Titles</vt:lpstr>
      </vt:variant>
      <vt:variant>
        <vt:i4>7</vt:i4>
      </vt:variant>
    </vt:vector>
  </HeadingPairs>
  <TitlesOfParts>
    <vt:vector size="10" baseType="lpstr">
      <vt:lpstr>Office Theme</vt:lpstr>
      <vt:lpstr>1_Office Theme</vt:lpstr>
      <vt:lpstr>2_Office Theme</vt:lpstr>
      <vt:lpstr>By- Akshar Patel- 19881A05J4 Ram Tej- 19881A05L4 Bhanu Prakash- 19881A05M6 Charan Teja- 19881A05N7 Vishnu Vardhan- 19881A05P2 </vt:lpstr>
      <vt:lpstr>ABSTRACT </vt:lpstr>
      <vt:lpstr>PowerPoint Presentation</vt:lpstr>
      <vt:lpstr>EXISTING PROJECT</vt:lpstr>
      <vt:lpstr>DISADVANTAGES </vt:lpstr>
      <vt:lpstr>ADVANTAGES OF OUR PROJECT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 HOD</dc:creator>
  <cp:lastModifiedBy>akshar patel</cp:lastModifiedBy>
  <cp:revision>4</cp:revision>
  <dcterms:created xsi:type="dcterms:W3CDTF">2015-04-27T05:24:36Z</dcterms:created>
  <dcterms:modified xsi:type="dcterms:W3CDTF">2021-11-29T05:40:24Z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819f3227cdd649e3af2257de83e52888</vt:lpwstr>
  </property>
</Properties>
</file>