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1"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0C7CDB-5074-4133-9358-CAA350A04A16}" type="datetimeFigureOut">
              <a:rPr lang="en-IN" smtClean="0"/>
              <a:t>22-04-2024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B258257-C85F-4451-B1CE-02BB587E6E91}"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5287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0C7CDB-5074-4133-9358-CAA350A04A16}"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58257-C85F-4451-B1CE-02BB587E6E91}"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7039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0C7CDB-5074-4133-9358-CAA350A04A16}"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58257-C85F-4451-B1CE-02BB587E6E91}"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1735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0C7CDB-5074-4133-9358-CAA350A04A16}"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58257-C85F-4451-B1CE-02BB587E6E91}"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5942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0C7CDB-5074-4133-9358-CAA350A04A16}"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58257-C85F-4451-B1CE-02BB587E6E91}"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0542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0C7CDB-5074-4133-9358-CAA350A04A16}"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258257-C85F-4451-B1CE-02BB587E6E91}"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2419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0C7CDB-5074-4133-9358-CAA350A04A16}" type="datetimeFigureOut">
              <a:rPr lang="en-IN" smtClean="0"/>
              <a:t>22-04-2024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258257-C85F-4451-B1CE-02BB587E6E91}"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1420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0C7CDB-5074-4133-9358-CAA350A04A16}" type="datetimeFigureOut">
              <a:rPr lang="en-IN" smtClean="0"/>
              <a:t>22-04-2024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258257-C85F-4451-B1CE-02BB587E6E91}"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1321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0C7CDB-5074-4133-9358-CAA350A04A16}" type="datetimeFigureOut">
              <a:rPr lang="en-IN" smtClean="0"/>
              <a:t>22-04-2024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258257-C85F-4451-B1CE-02BB587E6E91}" type="slidenum">
              <a:rPr lang="en-IN" smtClean="0"/>
              <a:t>‹#›</a:t>
            </a:fld>
            <a:endParaRPr lang="en-IN"/>
          </a:p>
        </p:txBody>
      </p:sp>
    </p:spTree>
    <p:extLst>
      <p:ext uri="{BB962C8B-B14F-4D97-AF65-F5344CB8AC3E}">
        <p14:creationId xmlns:p14="http://schemas.microsoft.com/office/powerpoint/2010/main" val="97377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0C7CDB-5074-4133-9358-CAA350A04A16}"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258257-C85F-4451-B1CE-02BB587E6E91}"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7754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20C7CDB-5074-4133-9358-CAA350A04A16}" type="datetimeFigureOut">
              <a:rPr lang="en-IN" smtClean="0"/>
              <a:t>22-04-2024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B258257-C85F-4451-B1CE-02BB587E6E91}"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9164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20C7CDB-5074-4133-9358-CAA350A04A16}" type="datetimeFigureOut">
              <a:rPr lang="en-IN" smtClean="0"/>
              <a:t>22-04-2024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B258257-C85F-4451-B1CE-02BB587E6E91}"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3482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81FA3-BC59-62B1-E4ED-BDD9B6EBA602}"/>
              </a:ext>
            </a:extLst>
          </p:cNvPr>
          <p:cNvSpPr>
            <a:spLocks noGrp="1"/>
          </p:cNvSpPr>
          <p:nvPr>
            <p:ph type="ctrTitle"/>
          </p:nvPr>
        </p:nvSpPr>
        <p:spPr/>
        <p:txBody>
          <a:bodyPr/>
          <a:lstStyle/>
          <a:p>
            <a:r>
              <a:rPr lang="en-IN" dirty="0"/>
              <a:t>Mood Scriber Analysis</a:t>
            </a:r>
          </a:p>
        </p:txBody>
      </p:sp>
      <p:sp>
        <p:nvSpPr>
          <p:cNvPr id="3" name="Subtitle 2">
            <a:extLst>
              <a:ext uri="{FF2B5EF4-FFF2-40B4-BE49-F238E27FC236}">
                <a16:creationId xmlns:a16="http://schemas.microsoft.com/office/drawing/2014/main" id="{DE8DB230-43AB-3892-792A-97DF7820A657}"/>
              </a:ext>
            </a:extLst>
          </p:cNvPr>
          <p:cNvSpPr>
            <a:spLocks noGrp="1"/>
          </p:cNvSpPr>
          <p:nvPr>
            <p:ph type="subTitle" idx="1"/>
          </p:nvPr>
        </p:nvSpPr>
        <p:spPr/>
        <p:txBody>
          <a:bodyPr/>
          <a:lstStyle/>
          <a:p>
            <a:r>
              <a:rPr lang="en-IN" dirty="0"/>
              <a:t>----Mood scriber</a:t>
            </a:r>
          </a:p>
        </p:txBody>
      </p:sp>
    </p:spTree>
    <p:extLst>
      <p:ext uri="{BB962C8B-B14F-4D97-AF65-F5344CB8AC3E}">
        <p14:creationId xmlns:p14="http://schemas.microsoft.com/office/powerpoint/2010/main" val="2850086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74536-EFF1-30D5-0AF8-08B215709A75}"/>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2637C179-2D90-6936-C61A-B5744BFF46A8}"/>
              </a:ext>
            </a:extLst>
          </p:cNvPr>
          <p:cNvSpPr>
            <a:spLocks noGrp="1"/>
          </p:cNvSpPr>
          <p:nvPr>
            <p:ph idx="1"/>
          </p:nvPr>
        </p:nvSpPr>
        <p:spPr/>
        <p:txBody>
          <a:bodyPr>
            <a:normAutofit/>
          </a:bodyPr>
          <a:lstStyle/>
          <a:p>
            <a:r>
              <a:rPr lang="en-US" dirty="0"/>
              <a:t>I utilized Power BI to visualize the dataset provided by the "Mood Scriber" application.</a:t>
            </a:r>
          </a:p>
          <a:p>
            <a:r>
              <a:rPr lang="en-US" dirty="0"/>
              <a:t>The dataset encompasses various emotions such as happiness, sadness, anger, depression, feeling rad, awful, neutral, and loneliness, all categorized as moods. Additionally, it includes descriptors of how we feel and the reasons behind those feelings, labeled as Activity1 and Activity2 within the dataset.</a:t>
            </a:r>
            <a:endParaRPr lang="en-IN" dirty="0"/>
          </a:p>
        </p:txBody>
      </p:sp>
    </p:spTree>
    <p:extLst>
      <p:ext uri="{BB962C8B-B14F-4D97-AF65-F5344CB8AC3E}">
        <p14:creationId xmlns:p14="http://schemas.microsoft.com/office/powerpoint/2010/main" val="2455727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EA1-330B-40E7-F89D-941DD85A58FC}"/>
              </a:ext>
            </a:extLst>
          </p:cNvPr>
          <p:cNvSpPr>
            <a:spLocks noGrp="1"/>
          </p:cNvSpPr>
          <p:nvPr>
            <p:ph type="title"/>
          </p:nvPr>
        </p:nvSpPr>
        <p:spPr/>
        <p:txBody>
          <a:bodyPr/>
          <a:lstStyle/>
          <a:p>
            <a:r>
              <a:rPr lang="en-IN" dirty="0"/>
              <a:t>Power BI Analysis</a:t>
            </a:r>
          </a:p>
        </p:txBody>
      </p:sp>
      <p:pic>
        <p:nvPicPr>
          <p:cNvPr id="5" name="Content Placeholder 4">
            <a:extLst>
              <a:ext uri="{FF2B5EF4-FFF2-40B4-BE49-F238E27FC236}">
                <a16:creationId xmlns:a16="http://schemas.microsoft.com/office/drawing/2014/main" id="{F6DE7315-A313-51C5-958A-486850DC0B3B}"/>
              </a:ext>
            </a:extLst>
          </p:cNvPr>
          <p:cNvPicPr>
            <a:picLocks noGrp="1" noChangeAspect="1"/>
          </p:cNvPicPr>
          <p:nvPr>
            <p:ph idx="1"/>
          </p:nvPr>
        </p:nvPicPr>
        <p:blipFill>
          <a:blip r:embed="rId2"/>
          <a:stretch>
            <a:fillRect/>
          </a:stretch>
        </p:blipFill>
        <p:spPr>
          <a:xfrm>
            <a:off x="1366684" y="2016124"/>
            <a:ext cx="10058400" cy="4841875"/>
          </a:xfrm>
        </p:spPr>
      </p:pic>
    </p:spTree>
    <p:extLst>
      <p:ext uri="{BB962C8B-B14F-4D97-AF65-F5344CB8AC3E}">
        <p14:creationId xmlns:p14="http://schemas.microsoft.com/office/powerpoint/2010/main" val="411911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242AD-C262-FEC3-6CA5-E12E389C93E9}"/>
              </a:ext>
            </a:extLst>
          </p:cNvPr>
          <p:cNvSpPr>
            <a:spLocks noGrp="1"/>
          </p:cNvSpPr>
          <p:nvPr>
            <p:ph type="title"/>
          </p:nvPr>
        </p:nvSpPr>
        <p:spPr/>
        <p:txBody>
          <a:bodyPr/>
          <a:lstStyle/>
          <a:p>
            <a:r>
              <a:rPr lang="en-IN" dirty="0"/>
              <a:t>Description</a:t>
            </a:r>
          </a:p>
        </p:txBody>
      </p:sp>
      <p:sp>
        <p:nvSpPr>
          <p:cNvPr id="3" name="Content Placeholder 2">
            <a:extLst>
              <a:ext uri="{FF2B5EF4-FFF2-40B4-BE49-F238E27FC236}">
                <a16:creationId xmlns:a16="http://schemas.microsoft.com/office/drawing/2014/main" id="{131323CF-E733-E2A5-208A-AD39F87FBC3F}"/>
              </a:ext>
            </a:extLst>
          </p:cNvPr>
          <p:cNvSpPr>
            <a:spLocks noGrp="1"/>
          </p:cNvSpPr>
          <p:nvPr>
            <p:ph idx="1"/>
          </p:nvPr>
        </p:nvSpPr>
        <p:spPr/>
        <p:txBody>
          <a:bodyPr/>
          <a:lstStyle/>
          <a:p>
            <a:pPr marL="0" indent="0">
              <a:buNone/>
            </a:pPr>
            <a:r>
              <a:rPr lang="en-IN" dirty="0"/>
              <a:t>I used line chart to </a:t>
            </a:r>
            <a:r>
              <a:rPr lang="en-US" dirty="0"/>
              <a:t> to visualize trends and patterns over a continuous interval or time period.</a:t>
            </a:r>
          </a:p>
          <a:p>
            <a:pPr marL="0" indent="0">
              <a:buNone/>
            </a:pPr>
            <a:r>
              <a:rPr lang="en-US" dirty="0"/>
              <a:t>Then also added a buttons to access specific day also added pie chart to </a:t>
            </a:r>
            <a:r>
              <a:rPr lang="en-IN" dirty="0"/>
              <a:t>shows the occupancy of the activities over mood. Here I created two individual pie charts.</a:t>
            </a:r>
          </a:p>
          <a:p>
            <a:pPr marL="0" indent="0">
              <a:buNone/>
            </a:pPr>
            <a:r>
              <a:rPr lang="en-IN" dirty="0"/>
              <a:t>First one is for count of activity 1 by Mood and second one is for the percentage of activity2 in activity1 as per the mood.</a:t>
            </a:r>
          </a:p>
        </p:txBody>
      </p:sp>
    </p:spTree>
    <p:extLst>
      <p:ext uri="{BB962C8B-B14F-4D97-AF65-F5344CB8AC3E}">
        <p14:creationId xmlns:p14="http://schemas.microsoft.com/office/powerpoint/2010/main" val="986087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1C861-0472-DE29-D719-71FBA6AB2B6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972F3C9-70B0-08F4-07ED-185E0B5D0B57}"/>
              </a:ext>
            </a:extLst>
          </p:cNvPr>
          <p:cNvSpPr>
            <a:spLocks noGrp="1"/>
          </p:cNvSpPr>
          <p:nvPr>
            <p:ph idx="1"/>
          </p:nvPr>
        </p:nvSpPr>
        <p:spPr/>
        <p:txBody>
          <a:bodyPr/>
          <a:lstStyle/>
          <a:p>
            <a:r>
              <a:rPr lang="en-US" dirty="0"/>
              <a:t>Using the </a:t>
            </a:r>
            <a:r>
              <a:rPr lang="en-US" dirty="0" err="1"/>
              <a:t>MoodScriber</a:t>
            </a:r>
            <a:r>
              <a:rPr lang="en-US" dirty="0"/>
              <a:t> App, I conducted an in-depth analysis, visualization, and dashboard development based on individuals' mood data and the activities influencing their emotions.</a:t>
            </a:r>
            <a:endParaRPr lang="en-IN" dirty="0"/>
          </a:p>
        </p:txBody>
      </p:sp>
    </p:spTree>
    <p:extLst>
      <p:ext uri="{BB962C8B-B14F-4D97-AF65-F5344CB8AC3E}">
        <p14:creationId xmlns:p14="http://schemas.microsoft.com/office/powerpoint/2010/main" val="266780118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14</TotalTime>
  <Words>188</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Gill Sans MT</vt:lpstr>
      <vt:lpstr>Gallery</vt:lpstr>
      <vt:lpstr>Mood Scriber Analysis</vt:lpstr>
      <vt:lpstr>Introduction</vt:lpstr>
      <vt:lpstr>Power BI Analysis</vt:lpstr>
      <vt:lpstr>Description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Mood Scriber Analysis</dc:title>
  <dc:creator>Charan Teja Kurra</dc:creator>
  <cp:lastModifiedBy>Charan Teja Kurra</cp:lastModifiedBy>
  <cp:revision>3</cp:revision>
  <dcterms:created xsi:type="dcterms:W3CDTF">2024-04-22T10:51:55Z</dcterms:created>
  <dcterms:modified xsi:type="dcterms:W3CDTF">2024-04-22T16:54:39Z</dcterms:modified>
</cp:coreProperties>
</file>