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t>Exploring Data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5F5DC"/>
                </a:solidFill>
                <a:latin typeface="Arial"/>
              </a:defRPr>
            </a:pPr>
            <a:r>
              <a:t>Understanding Data Science Fundamentals - Visual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2" y="1371600"/>
            <a:ext cx="893657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Understanding Data Science Fundamentals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Data Science combines statistical analysis, programming, and domain expertise to extract meaningful insights from structured and unstructured data.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6" name="TextBox 5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Modern data science emerged from the intersection of mathematics, computer science, and business analytics to solve complex real-world problems.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4864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5F5DC"/>
                </a:solidFill>
                <a:latin typeface="Arial"/>
              </a:defRPr>
            </a:pPr>
            <a:r>
              <a:t>Core Components of Data Science - Visual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00" y="1371600"/>
            <a:ext cx="758819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Core Components of Data Science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Data collection and cleaning processes form the foundation of any data science project, typically consuming 60-80% of a data scientist's time.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6" name="TextBox 5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Statistical analysis and machine learning algorithms enable predictive modeling and pattern recognition in large datasets.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7" name="TextBox 6"/>
          <p:cNvSpPr txBox="1"/>
          <p:nvPr/>
        </p:nvSpPr>
        <p:spPr>
          <a:xfrm>
            <a:off x="457200" y="420624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Programming languages like Python and R provide the technical framework for implementing data science solutions.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943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5F5DC"/>
                </a:solidFill>
                <a:latin typeface="Arial"/>
              </a:defRPr>
            </a:pPr>
            <a:r>
              <a:t>The Data Science Pipeline - Visual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2" y="1371600"/>
            <a:ext cx="893657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The Data Science Pipeline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The data science workflow begins with problem definition and data acquisition, followed by preprocessing and exploratory data analysis.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6" name="TextBox 5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Feature engineering and model selection processes require careful consideration of dataset characteristics and business objectives.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7" name="TextBox 6"/>
          <p:cNvSpPr txBox="1"/>
          <p:nvPr/>
        </p:nvSpPr>
        <p:spPr>
          <a:xfrm>
            <a:off x="457200" y="420624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Model deployment and monitoring systems ensure continuous improvement and practical application of data science solutions.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943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5F5DC"/>
                </a:solidFill>
                <a:latin typeface="Arial"/>
              </a:defRPr>
            </a:pPr>
            <a:r>
              <a:t>Applications and Impact - Visual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2" y="1371600"/>
            <a:ext cx="893657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>
                <a:solidFill>
                  <a:srgbClr val="FFFFFF"/>
                </a:solidFill>
                <a:latin typeface="Calibri"/>
              </a:rPr>
              <a:t>Applications and Impact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5" name="TextBox 4"/>
          <p:cNvSpPr txBox="1"/>
          <p:nvPr/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Data science drives innovation across industries, from healthcare diagnostics to financial fraud detection and personalized marketing.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6" name="TextBox 5"/>
          <p:cNvSpPr txBox="1"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Business intelligence and automated decision-making systems rely on data science to process vast amounts of information and generate actionable insights.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sp>
        <p:nvSpPr>
          <p:cNvPr id="7" name="TextBox 6"/>
          <p:cNvSpPr txBox="1"/>
          <p:nvPr/>
        </p:nvSpPr>
        <p:spPr>
          <a:xfrm>
            <a:off x="457200" y="420624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0A0A0A"/>
                </a:solidFill>
                <a:latin typeface="Calibri"/>
              </a:rPr>
              <a:t>• The integration of data science with artificial intelligence continues to expand the boundaries of what's possible in predictive analytics and automation.</a:t>
            </a:r>
          </a:p>
        </p:txBody>
        <a:spPr>
          <a:effectLst>
            <a:outerShdw dist="20000" dir="2700000" algn="ctr">
              <a:srgbClr val="000000">
                <a:alpha val="40000"/>
              </a:srgbClr>
            </a:outerShdw>
          </a:effectLst>
        </a:spPr>
      </p:sp>
      <p:pic>
        <p:nvPicPr>
          <p:cNvPr id="8" name="Picture 7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5943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