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Exploring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Introduction to Data Science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00" y="1371600"/>
            <a:ext cx="758819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Introduction to Data Science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science is the process of extracting knowledge and insights from data.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5603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It involves using various techniques such as machine learning, statistical modeling, and data visualization to analyze and interpret data.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7" name="TextBox 6"/>
          <p:cNvSpPr txBox="1"/>
          <p:nvPr/>
        </p:nvSpPr>
        <p:spPr>
          <a:xfrm>
            <a:off x="457200" y="3840479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science has become increasingly important in today's data-driven world, where vast amounts of data are being generated every day from various sources.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57784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Applications of Data Science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" y="1371600"/>
            <a:ext cx="8936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Applications of Data Science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science has numerous applications across various industries, including healthcare, finance, marketing, and more.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In healthcare, data science is used to improve patient outcomes by identifying high-risk patients and developing personalized treatment plans.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7" name="TextBox 6"/>
          <p:cNvSpPr txBox="1"/>
          <p:nvPr/>
        </p:nvSpPr>
        <p:spPr>
          <a:xfrm>
            <a:off x="457200" y="420624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In finance, data science is used to detect fraud and predict stock prices, helping investors make informed decisions.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943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The Role of Data Scientists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371600"/>
            <a:ext cx="75397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The Role of Data Scientists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scientists are responsible for collecting, analyzing, and interpreting large datasets.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They work closely with stakeholders to identify business problems and develop data-driven solutions.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7" name="TextBox 6"/>
          <p:cNvSpPr txBox="1"/>
          <p:nvPr/>
        </p:nvSpPr>
        <p:spPr>
          <a:xfrm>
            <a:off x="457200" y="420624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scientists must have a strong understanding of statistical modeling, machine learning, and data visualization techniques.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943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Future of Data Science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00" y="1371600"/>
            <a:ext cx="758819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Future of Data Science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The field of data science is expected to continue growing in the coming years, with new technologies and techniques emerging all the time.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As more data becomes available, the need for skilled data scientists will increase.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7" name="TextBox 6"/>
          <p:cNvSpPr txBox="1"/>
          <p:nvPr/>
        </p:nvSpPr>
        <p:spPr>
          <a:xfrm>
            <a:off x="457200" y="420624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There is a growing demand for data scientists who can work with both technical and non-technical stakeholders to develop data-driven solutions.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943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