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Exploring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Introduction to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Introduction to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is a field that combines concepts from computer science, statistics, and domain-specific knowledge to analyze and interpret data.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It involves using various techniques such as machine learning, deep learning, and data visualization to extract insights from data.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Applications of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Applications of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is used in a variety of industries, including healthcare, finance, marketing, and more.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It helps organizations make informed decisions by analyzing and interpreting large datasets.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Data Science Workflow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371600"/>
            <a:ext cx="75397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Data Science Workflow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 data science workflow typically involves data collection, data cleaning, data analysis, and data visualization.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Each step of the workflow is crucial for extracting meaningful insights from data.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Future of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Future of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As technology continues to advance, data science will become even more important in various industries.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 field will continue to evolve and expand into new areas, such as augmented reality and virtual reality.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