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8ABB40-F080-4A9E-9E07-0B82FDB034A1}">
  <a:tblStyle styleId="{468ABB40-F080-4A9E-9E07-0B82FDB03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cce2554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cce2554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cce2554f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cce2554f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cce2554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cce2554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cce2554f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cce2554f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cce2554f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cce2554f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cce2554f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cce2554f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cce2554f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cce2554f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cce2554f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cce2554f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cce2554f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cce2554f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cce2554f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cce2554f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bdb875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bdb875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cce2554f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cce2554f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cce2554f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ecce2554f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cce2554fb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cce2554fb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cce2554f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cce2554f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cce2554fb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cce2554fb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cce2554f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cce2554f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cce2554fb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cce2554fb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ecce2554fb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ecce2554f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cce2554fb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cce2554fb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ecce2554fb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ecce2554fb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bdb875f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bdb875f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ecce2554f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ecce2554f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ecce2554fb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ecce2554f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cce2554fb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ecce2554f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ecce2554fb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ecce2554fb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ecce2554fb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ecce2554fb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ecce2554fb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ecce2554fb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ecce2554fb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ecce2554fb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ecce2554fb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ecce2554fb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ecce2554fb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ecce2554fb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ecce2554fb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ecce2554fb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ce2554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ce2554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ecce2554fb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ecce2554fb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ce2554f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ce2554f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cce2554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cce2554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cce2554f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cce2554f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cce2554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cce2554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cce2554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cce2554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프로세스 흐름도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LMS-DP-22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 대여(학생)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04" name="Google Shape;204;p22"/>
          <p:cNvSpPr/>
          <p:nvPr/>
        </p:nvSpPr>
        <p:spPr>
          <a:xfrm>
            <a:off x="508563" y="26360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 대여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673054" y="2636000"/>
            <a:ext cx="1647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시설대여</a:t>
            </a:r>
            <a:r>
              <a:rPr lang="ko"/>
              <a:t> 조회</a:t>
            </a:r>
            <a:endParaRPr/>
          </a:p>
        </p:txBody>
      </p:sp>
      <p:cxnSp>
        <p:nvCxnSpPr>
          <p:cNvPr id="206" name="Google Shape;206;p22"/>
          <p:cNvCxnSpPr/>
          <p:nvPr/>
        </p:nvCxnSpPr>
        <p:spPr>
          <a:xfrm>
            <a:off x="4320938" y="2955650"/>
            <a:ext cx="9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204" idx="3"/>
          </p:cNvCxnSpPr>
          <p:nvPr/>
        </p:nvCxnSpPr>
        <p:spPr>
          <a:xfrm>
            <a:off x="1770363" y="2955650"/>
            <a:ext cx="9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/>
          <p:nvPr/>
        </p:nvSpPr>
        <p:spPr>
          <a:xfrm>
            <a:off x="5314538" y="26360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 상세 내역 조회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224263" y="15025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 예약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7373613" y="3448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  예약 취소</a:t>
            </a:r>
            <a:endParaRPr/>
          </a:p>
        </p:txBody>
      </p:sp>
      <p:cxnSp>
        <p:nvCxnSpPr>
          <p:cNvPr id="211" name="Google Shape;211;p22"/>
          <p:cNvCxnSpPr>
            <a:stCxn id="208" idx="3"/>
            <a:endCxn id="209" idx="1"/>
          </p:cNvCxnSpPr>
          <p:nvPr/>
        </p:nvCxnSpPr>
        <p:spPr>
          <a:xfrm flipH="1" rot="10800000">
            <a:off x="6576338" y="1822250"/>
            <a:ext cx="6480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>
            <a:stCxn id="208" idx="3"/>
            <a:endCxn id="210" idx="1"/>
          </p:cNvCxnSpPr>
          <p:nvPr/>
        </p:nvCxnSpPr>
        <p:spPr>
          <a:xfrm>
            <a:off x="6576338" y="2955650"/>
            <a:ext cx="7974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지원 센터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18" name="Google Shape;218;p23"/>
          <p:cNvSpPr/>
          <p:nvPr/>
        </p:nvSpPr>
        <p:spPr>
          <a:xfrm>
            <a:off x="252626" y="2636000"/>
            <a:ext cx="1467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취업 지원 센터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2081963" y="1332337"/>
            <a:ext cx="1684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구인/구직 사이트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435099" y="1512277"/>
            <a:ext cx="1318800" cy="73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등록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2081963" y="2218683"/>
            <a:ext cx="1684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자격증 정보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2081963" y="3105030"/>
            <a:ext cx="1684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자기소개서 첨삭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081963" y="4084300"/>
            <a:ext cx="1684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정부 제도 소개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4286851" y="1237925"/>
            <a:ext cx="229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구인 정보 목록 조회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286851" y="2138809"/>
            <a:ext cx="229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 목록 조회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4281002" y="3111555"/>
            <a:ext cx="229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첨삭 게시글 조회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286861" y="4084300"/>
            <a:ext cx="229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제도 소개 게시글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목록 조회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7435099" y="2541076"/>
            <a:ext cx="1318800" cy="73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수정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7435099" y="3569905"/>
            <a:ext cx="1318800" cy="73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삭제</a:t>
            </a:r>
            <a:endParaRPr/>
          </a:p>
        </p:txBody>
      </p:sp>
      <p:cxnSp>
        <p:nvCxnSpPr>
          <p:cNvPr id="230" name="Google Shape;230;p23"/>
          <p:cNvCxnSpPr>
            <a:stCxn id="218" idx="3"/>
            <a:endCxn id="219" idx="1"/>
          </p:cNvCxnSpPr>
          <p:nvPr/>
        </p:nvCxnSpPr>
        <p:spPr>
          <a:xfrm flipH="1" rot="10800000">
            <a:off x="1720526" y="1652000"/>
            <a:ext cx="361500" cy="11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>
            <a:endCxn id="221" idx="1"/>
          </p:cNvCxnSpPr>
          <p:nvPr/>
        </p:nvCxnSpPr>
        <p:spPr>
          <a:xfrm flipH="1" rot="10800000">
            <a:off x="1720463" y="2538333"/>
            <a:ext cx="3615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>
            <a:stCxn id="218" idx="3"/>
            <a:endCxn id="222" idx="1"/>
          </p:cNvCxnSpPr>
          <p:nvPr/>
        </p:nvCxnSpPr>
        <p:spPr>
          <a:xfrm>
            <a:off x="1720526" y="2839100"/>
            <a:ext cx="3615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>
            <a:stCxn id="218" idx="3"/>
            <a:endCxn id="223" idx="1"/>
          </p:cNvCxnSpPr>
          <p:nvPr/>
        </p:nvCxnSpPr>
        <p:spPr>
          <a:xfrm>
            <a:off x="1720526" y="2839100"/>
            <a:ext cx="361500" cy="15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>
            <a:stCxn id="219" idx="3"/>
            <a:endCxn id="224" idx="1"/>
          </p:cNvCxnSpPr>
          <p:nvPr/>
        </p:nvCxnSpPr>
        <p:spPr>
          <a:xfrm flipH="1" rot="10800000">
            <a:off x="3766463" y="1557487"/>
            <a:ext cx="5205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>
            <a:stCxn id="221" idx="3"/>
            <a:endCxn id="225" idx="1"/>
          </p:cNvCxnSpPr>
          <p:nvPr/>
        </p:nvCxnSpPr>
        <p:spPr>
          <a:xfrm flipH="1" rot="10800000">
            <a:off x="3766463" y="2458533"/>
            <a:ext cx="5205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>
            <a:stCxn id="222" idx="3"/>
            <a:endCxn id="226" idx="1"/>
          </p:cNvCxnSpPr>
          <p:nvPr/>
        </p:nvCxnSpPr>
        <p:spPr>
          <a:xfrm>
            <a:off x="3766463" y="3424680"/>
            <a:ext cx="514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>
            <a:stCxn id="223" idx="3"/>
            <a:endCxn id="227" idx="1"/>
          </p:cNvCxnSpPr>
          <p:nvPr/>
        </p:nvCxnSpPr>
        <p:spPr>
          <a:xfrm>
            <a:off x="3766463" y="4403950"/>
            <a:ext cx="5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6580313" y="2909474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LMS-DP-25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 관리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44" name="Google Shape;244;p24"/>
          <p:cNvSpPr/>
          <p:nvPr/>
        </p:nvSpPr>
        <p:spPr>
          <a:xfrm>
            <a:off x="276238" y="25857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수강관리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125400" y="995325"/>
            <a:ext cx="15081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수강중인 강의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2125400" y="1891738"/>
            <a:ext cx="1508100" cy="52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사전수강신청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2125400" y="2831175"/>
            <a:ext cx="1508100" cy="52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수강신청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2125400" y="3572400"/>
            <a:ext cx="1508100" cy="52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2125388" y="4554825"/>
            <a:ext cx="1508100" cy="4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4330869" y="1031188"/>
            <a:ext cx="15780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목록 조회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6606231" y="1015775"/>
            <a:ext cx="21078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강의계획서 조회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4298244" y="1786505"/>
            <a:ext cx="15780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332048" y="2557248"/>
            <a:ext cx="15780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시간표 조회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6871169" y="1797395"/>
            <a:ext cx="15780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 현황 조회</a:t>
            </a:r>
            <a:endParaRPr/>
          </a:p>
        </p:txBody>
      </p:sp>
      <p:cxnSp>
        <p:nvCxnSpPr>
          <p:cNvPr id="255" name="Google Shape;255;p24"/>
          <p:cNvCxnSpPr>
            <a:stCxn id="244" idx="3"/>
            <a:endCxn id="245" idx="1"/>
          </p:cNvCxnSpPr>
          <p:nvPr/>
        </p:nvCxnSpPr>
        <p:spPr>
          <a:xfrm flipH="1" rot="10800000">
            <a:off x="1538038" y="1315100"/>
            <a:ext cx="587400" cy="15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>
            <a:stCxn id="244" idx="3"/>
            <a:endCxn id="246" idx="1"/>
          </p:cNvCxnSpPr>
          <p:nvPr/>
        </p:nvCxnSpPr>
        <p:spPr>
          <a:xfrm flipH="1" rot="10800000">
            <a:off x="1538038" y="2155400"/>
            <a:ext cx="5874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4"/>
          <p:cNvCxnSpPr>
            <a:stCxn id="244" idx="3"/>
            <a:endCxn id="247" idx="1"/>
          </p:cNvCxnSpPr>
          <p:nvPr/>
        </p:nvCxnSpPr>
        <p:spPr>
          <a:xfrm>
            <a:off x="1538038" y="2905400"/>
            <a:ext cx="5874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>
            <a:stCxn id="244" idx="3"/>
            <a:endCxn id="248" idx="1"/>
          </p:cNvCxnSpPr>
          <p:nvPr/>
        </p:nvCxnSpPr>
        <p:spPr>
          <a:xfrm>
            <a:off x="1538038" y="2905400"/>
            <a:ext cx="587400" cy="9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4"/>
          <p:cNvCxnSpPr>
            <a:stCxn id="244" idx="3"/>
            <a:endCxn id="249" idx="1"/>
          </p:cNvCxnSpPr>
          <p:nvPr/>
        </p:nvCxnSpPr>
        <p:spPr>
          <a:xfrm>
            <a:off x="1538038" y="2905400"/>
            <a:ext cx="587400" cy="18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>
            <a:stCxn id="245" idx="3"/>
            <a:endCxn id="250" idx="1"/>
          </p:cNvCxnSpPr>
          <p:nvPr/>
        </p:nvCxnSpPr>
        <p:spPr>
          <a:xfrm flipH="1" rot="10800000">
            <a:off x="3633500" y="1281975"/>
            <a:ext cx="6975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>
            <a:stCxn id="245" idx="3"/>
            <a:endCxn id="252" idx="1"/>
          </p:cNvCxnSpPr>
          <p:nvPr/>
        </p:nvCxnSpPr>
        <p:spPr>
          <a:xfrm>
            <a:off x="3633500" y="1314975"/>
            <a:ext cx="664800" cy="7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4"/>
          <p:cNvCxnSpPr>
            <a:stCxn id="245" idx="3"/>
            <a:endCxn id="253" idx="1"/>
          </p:cNvCxnSpPr>
          <p:nvPr/>
        </p:nvCxnSpPr>
        <p:spPr>
          <a:xfrm>
            <a:off x="3633500" y="1314975"/>
            <a:ext cx="698400" cy="14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4"/>
          <p:cNvCxnSpPr>
            <a:stCxn id="250" idx="3"/>
            <a:endCxn id="251" idx="1"/>
          </p:cNvCxnSpPr>
          <p:nvPr/>
        </p:nvCxnSpPr>
        <p:spPr>
          <a:xfrm flipH="1" rot="10800000">
            <a:off x="5908869" y="1266538"/>
            <a:ext cx="69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4"/>
          <p:cNvCxnSpPr>
            <a:stCxn id="252" idx="3"/>
            <a:endCxn id="254" idx="1"/>
          </p:cNvCxnSpPr>
          <p:nvPr/>
        </p:nvCxnSpPr>
        <p:spPr>
          <a:xfrm>
            <a:off x="5876244" y="2037155"/>
            <a:ext cx="994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4"/>
          <p:cNvSpPr/>
          <p:nvPr/>
        </p:nvSpPr>
        <p:spPr>
          <a:xfrm>
            <a:off x="6871175" y="2579014"/>
            <a:ext cx="1578000" cy="5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학기별 주간 시간표 조회</a:t>
            </a:r>
            <a:endParaRPr/>
          </a:p>
        </p:txBody>
      </p:sp>
      <p:cxnSp>
        <p:nvCxnSpPr>
          <p:cNvPr id="266" name="Google Shape;266;p24"/>
          <p:cNvCxnSpPr>
            <a:stCxn id="253" idx="3"/>
            <a:endCxn id="265" idx="1"/>
          </p:cNvCxnSpPr>
          <p:nvPr/>
        </p:nvCxnSpPr>
        <p:spPr>
          <a:xfrm>
            <a:off x="5910048" y="2807898"/>
            <a:ext cx="9612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LMS-DP-32~36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과제/시험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72" name="Google Shape;272;p25"/>
          <p:cNvSpPr/>
          <p:nvPr/>
        </p:nvSpPr>
        <p:spPr>
          <a:xfrm>
            <a:off x="449655" y="1822850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목록 조회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449655" y="3170125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</a:t>
            </a:r>
            <a:r>
              <a:rPr lang="ko"/>
              <a:t> 목록 조회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489655" y="1822850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상세 조회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3489655" y="3170125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 상세</a:t>
            </a:r>
            <a:r>
              <a:rPr lang="ko"/>
              <a:t> 조회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6280730" y="1822850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과제물 제출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6280730" y="3170125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 등록</a:t>
            </a:r>
            <a:endParaRPr/>
          </a:p>
        </p:txBody>
      </p:sp>
      <p:cxnSp>
        <p:nvCxnSpPr>
          <p:cNvPr id="278" name="Google Shape;278;p25"/>
          <p:cNvCxnSpPr>
            <a:stCxn id="272" idx="3"/>
            <a:endCxn id="274" idx="1"/>
          </p:cNvCxnSpPr>
          <p:nvPr/>
        </p:nvCxnSpPr>
        <p:spPr>
          <a:xfrm>
            <a:off x="2168655" y="2142500"/>
            <a:ext cx="13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5"/>
          <p:cNvCxnSpPr>
            <a:stCxn id="273" idx="3"/>
            <a:endCxn id="275" idx="1"/>
          </p:cNvCxnSpPr>
          <p:nvPr/>
        </p:nvCxnSpPr>
        <p:spPr>
          <a:xfrm>
            <a:off x="2168655" y="3489775"/>
            <a:ext cx="13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5"/>
          <p:cNvCxnSpPr>
            <a:stCxn id="274" idx="3"/>
            <a:endCxn id="276" idx="1"/>
          </p:cNvCxnSpPr>
          <p:nvPr/>
        </p:nvCxnSpPr>
        <p:spPr>
          <a:xfrm>
            <a:off x="5208655" y="2142500"/>
            <a:ext cx="10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5"/>
          <p:cNvCxnSpPr>
            <a:stCxn id="275" idx="3"/>
            <a:endCxn id="277" idx="1"/>
          </p:cNvCxnSpPr>
          <p:nvPr/>
        </p:nvCxnSpPr>
        <p:spPr>
          <a:xfrm>
            <a:off x="5208655" y="3489775"/>
            <a:ext cx="10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LMS-DP-53 ~ 56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학적관리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87" name="Google Shape;287;p26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학적 관리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342500" y="8554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휴학 신청</a:t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2342500" y="17777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복학 </a:t>
            </a:r>
            <a:r>
              <a:rPr lang="ko">
                <a:solidFill>
                  <a:schemeClr val="dk1"/>
                </a:solidFill>
              </a:rPr>
              <a:t>신청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4782388" y="1715438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신청서 작성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7740725" y="22521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승인/반려</a:t>
            </a:r>
            <a:endParaRPr/>
          </a:p>
        </p:txBody>
      </p:sp>
      <p:cxnSp>
        <p:nvCxnSpPr>
          <p:cNvPr id="292" name="Google Shape;292;p26"/>
          <p:cNvCxnSpPr>
            <a:stCxn id="287" idx="3"/>
            <a:endCxn id="289" idx="1"/>
          </p:cNvCxnSpPr>
          <p:nvPr/>
        </p:nvCxnSpPr>
        <p:spPr>
          <a:xfrm flipH="1" rot="10800000">
            <a:off x="1683250" y="2097400"/>
            <a:ext cx="659400" cy="6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6"/>
          <p:cNvCxnSpPr>
            <a:stCxn id="287" idx="3"/>
            <a:endCxn id="288" idx="1"/>
          </p:cNvCxnSpPr>
          <p:nvPr/>
        </p:nvCxnSpPr>
        <p:spPr>
          <a:xfrm flipH="1" rot="10800000">
            <a:off x="1683250" y="1174900"/>
            <a:ext cx="659400" cy="15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6"/>
          <p:cNvCxnSpPr>
            <a:stCxn id="287" idx="3"/>
            <a:endCxn id="295" idx="1"/>
          </p:cNvCxnSpPr>
          <p:nvPr/>
        </p:nvCxnSpPr>
        <p:spPr>
          <a:xfrm>
            <a:off x="1683250" y="2736700"/>
            <a:ext cx="6594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6"/>
          <p:cNvCxnSpPr/>
          <p:nvPr/>
        </p:nvCxnSpPr>
        <p:spPr>
          <a:xfrm>
            <a:off x="6614200" y="2571750"/>
            <a:ext cx="9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6"/>
          <p:cNvSpPr/>
          <p:nvPr/>
        </p:nvSpPr>
        <p:spPr>
          <a:xfrm>
            <a:off x="2342500" y="26564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졸업</a:t>
            </a:r>
            <a:r>
              <a:rPr lang="ko">
                <a:solidFill>
                  <a:schemeClr val="dk1"/>
                </a:solidFill>
              </a:rPr>
              <a:t> 신청</a:t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2342500" y="36468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자퇴 신청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2342500" y="44575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학적 변동 사항 조회</a:t>
            </a:r>
            <a:endParaRPr/>
          </a:p>
        </p:txBody>
      </p:sp>
      <p:cxnSp>
        <p:nvCxnSpPr>
          <p:cNvPr id="299" name="Google Shape;299;p26"/>
          <p:cNvCxnSpPr>
            <a:stCxn id="287" idx="3"/>
            <a:endCxn id="298" idx="1"/>
          </p:cNvCxnSpPr>
          <p:nvPr/>
        </p:nvCxnSpPr>
        <p:spPr>
          <a:xfrm>
            <a:off x="1683250" y="2736700"/>
            <a:ext cx="659400" cy="20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6"/>
          <p:cNvCxnSpPr>
            <a:stCxn id="287" idx="3"/>
            <a:endCxn id="297" idx="1"/>
          </p:cNvCxnSpPr>
          <p:nvPr/>
        </p:nvCxnSpPr>
        <p:spPr>
          <a:xfrm>
            <a:off x="1683250" y="2736700"/>
            <a:ext cx="6594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6"/>
          <p:cNvSpPr/>
          <p:nvPr/>
        </p:nvSpPr>
        <p:spPr>
          <a:xfrm>
            <a:off x="4782388" y="2809913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 현황 조회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4953700" y="4457488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변동 사항</a:t>
            </a:r>
            <a:r>
              <a:rPr lang="ko"/>
              <a:t> 조회</a:t>
            </a:r>
            <a:endParaRPr/>
          </a:p>
        </p:txBody>
      </p:sp>
      <p:cxnSp>
        <p:nvCxnSpPr>
          <p:cNvPr id="303" name="Google Shape;303;p26"/>
          <p:cNvCxnSpPr>
            <a:stCxn id="298" idx="3"/>
            <a:endCxn id="302" idx="1"/>
          </p:cNvCxnSpPr>
          <p:nvPr/>
        </p:nvCxnSpPr>
        <p:spPr>
          <a:xfrm>
            <a:off x="3604300" y="4777150"/>
            <a:ext cx="134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6"/>
          <p:cNvCxnSpPr/>
          <p:nvPr/>
        </p:nvCxnSpPr>
        <p:spPr>
          <a:xfrm flipH="1" rot="10800000">
            <a:off x="3794400" y="2563350"/>
            <a:ext cx="7776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LMS-DP-51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 관리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10" name="Google Shape;310;p27"/>
          <p:cNvSpPr/>
          <p:nvPr/>
        </p:nvSpPr>
        <p:spPr>
          <a:xfrm>
            <a:off x="248460" y="2549800"/>
            <a:ext cx="1080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3764536" y="1066325"/>
            <a:ext cx="17595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대면 상담 신청</a:t>
            </a:r>
            <a:endParaRPr/>
          </a:p>
        </p:txBody>
      </p:sp>
      <p:cxnSp>
        <p:nvCxnSpPr>
          <p:cNvPr id="312" name="Google Shape;312;p27"/>
          <p:cNvCxnSpPr/>
          <p:nvPr/>
        </p:nvCxnSpPr>
        <p:spPr>
          <a:xfrm flipH="1" rot="10800000">
            <a:off x="1329360" y="18104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1329360" y="286945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7"/>
          <p:cNvSpPr/>
          <p:nvPr/>
        </p:nvSpPr>
        <p:spPr>
          <a:xfrm>
            <a:off x="1919160" y="1520263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 신청</a:t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1919160" y="37341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 이력 조회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764536" y="2098609"/>
            <a:ext cx="17595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대면 상담 신청</a:t>
            </a:r>
            <a:endParaRPr/>
          </a:p>
        </p:txBody>
      </p:sp>
      <p:cxnSp>
        <p:nvCxnSpPr>
          <p:cNvPr id="317" name="Google Shape;317;p27"/>
          <p:cNvCxnSpPr>
            <a:stCxn id="314" idx="3"/>
            <a:endCxn id="311" idx="1"/>
          </p:cNvCxnSpPr>
          <p:nvPr/>
        </p:nvCxnSpPr>
        <p:spPr>
          <a:xfrm flipH="1" rot="10800000">
            <a:off x="3180960" y="1291813"/>
            <a:ext cx="58350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7"/>
          <p:cNvCxnSpPr>
            <a:stCxn id="314" idx="3"/>
            <a:endCxn id="316" idx="1"/>
          </p:cNvCxnSpPr>
          <p:nvPr/>
        </p:nvCxnSpPr>
        <p:spPr>
          <a:xfrm>
            <a:off x="3180960" y="1839913"/>
            <a:ext cx="583500" cy="4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7"/>
          <p:cNvSpPr/>
          <p:nvPr/>
        </p:nvSpPr>
        <p:spPr>
          <a:xfrm>
            <a:off x="3764525" y="3282955"/>
            <a:ext cx="17595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 목록 정렬 조회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3836175" y="4467301"/>
            <a:ext cx="17595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 이력 총 조회</a:t>
            </a:r>
            <a:endParaRPr/>
          </a:p>
        </p:txBody>
      </p:sp>
      <p:cxnSp>
        <p:nvCxnSpPr>
          <p:cNvPr id="321" name="Google Shape;321;p27"/>
          <p:cNvCxnSpPr>
            <a:stCxn id="315" idx="3"/>
            <a:endCxn id="319" idx="1"/>
          </p:cNvCxnSpPr>
          <p:nvPr/>
        </p:nvCxnSpPr>
        <p:spPr>
          <a:xfrm flipH="1" rot="10800000">
            <a:off x="3180960" y="3508700"/>
            <a:ext cx="5835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7"/>
          <p:cNvCxnSpPr>
            <a:stCxn id="315" idx="3"/>
            <a:endCxn id="320" idx="1"/>
          </p:cNvCxnSpPr>
          <p:nvPr/>
        </p:nvCxnSpPr>
        <p:spPr>
          <a:xfrm>
            <a:off x="3180960" y="4053800"/>
            <a:ext cx="6552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7"/>
          <p:cNvSpPr/>
          <p:nvPr/>
        </p:nvSpPr>
        <p:spPr>
          <a:xfrm>
            <a:off x="5859375" y="1517525"/>
            <a:ext cx="14568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상담신청서 제출</a:t>
            </a:r>
            <a:endParaRPr/>
          </a:p>
        </p:txBody>
      </p:sp>
      <p:cxnSp>
        <p:nvCxnSpPr>
          <p:cNvPr id="324" name="Google Shape;324;p27"/>
          <p:cNvCxnSpPr>
            <a:stCxn id="311" idx="3"/>
            <a:endCxn id="323" idx="1"/>
          </p:cNvCxnSpPr>
          <p:nvPr/>
        </p:nvCxnSpPr>
        <p:spPr>
          <a:xfrm>
            <a:off x="5524036" y="1291925"/>
            <a:ext cx="3354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7"/>
          <p:cNvCxnSpPr>
            <a:stCxn id="316" idx="3"/>
            <a:endCxn id="323" idx="1"/>
          </p:cNvCxnSpPr>
          <p:nvPr/>
        </p:nvCxnSpPr>
        <p:spPr>
          <a:xfrm flipH="1" rot="10800000">
            <a:off x="5524036" y="1906309"/>
            <a:ext cx="3354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7"/>
          <p:cNvSpPr/>
          <p:nvPr/>
        </p:nvSpPr>
        <p:spPr>
          <a:xfrm>
            <a:off x="7647539" y="1298655"/>
            <a:ext cx="12618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승인/반려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7647551" y="2039000"/>
            <a:ext cx="13311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 답변 조회</a:t>
            </a:r>
            <a:endParaRPr/>
          </a:p>
        </p:txBody>
      </p:sp>
      <p:cxnSp>
        <p:nvCxnSpPr>
          <p:cNvPr id="328" name="Google Shape;328;p27"/>
          <p:cNvCxnSpPr>
            <a:stCxn id="323" idx="3"/>
            <a:endCxn id="326" idx="1"/>
          </p:cNvCxnSpPr>
          <p:nvPr/>
        </p:nvCxnSpPr>
        <p:spPr>
          <a:xfrm flipH="1" rot="10800000">
            <a:off x="7316175" y="1524275"/>
            <a:ext cx="3315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7"/>
          <p:cNvCxnSpPr>
            <a:stCxn id="323" idx="3"/>
            <a:endCxn id="327" idx="1"/>
          </p:cNvCxnSpPr>
          <p:nvPr/>
        </p:nvCxnSpPr>
        <p:spPr>
          <a:xfrm>
            <a:off x="7316175" y="1906175"/>
            <a:ext cx="3315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LMS-DP-46 ~ 48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성적/평가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2023-01-25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35" name="Google Shape;335;p28"/>
          <p:cNvSpPr/>
          <p:nvPr/>
        </p:nvSpPr>
        <p:spPr>
          <a:xfrm>
            <a:off x="1625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성적/평가</a:t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2273100" y="98967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관리</a:t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2273100" y="21515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이의 신청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2273100" y="331337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평가 등록</a:t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4264850" y="877325"/>
            <a:ext cx="1743600" cy="4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조회</a:t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4264850" y="1625463"/>
            <a:ext cx="1743600" cy="52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이의 신청 작성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4220738" y="2304625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 답변 결과 조회</a:t>
            </a:r>
            <a:endParaRPr/>
          </a:p>
        </p:txBody>
      </p:sp>
      <p:cxnSp>
        <p:nvCxnSpPr>
          <p:cNvPr id="342" name="Google Shape;342;p28"/>
          <p:cNvCxnSpPr>
            <a:stCxn id="335" idx="3"/>
            <a:endCxn id="337" idx="1"/>
          </p:cNvCxnSpPr>
          <p:nvPr/>
        </p:nvCxnSpPr>
        <p:spPr>
          <a:xfrm flipH="1" rot="10800000">
            <a:off x="1424350" y="2471200"/>
            <a:ext cx="8487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8"/>
          <p:cNvCxnSpPr>
            <a:stCxn id="335" idx="3"/>
            <a:endCxn id="336" idx="1"/>
          </p:cNvCxnSpPr>
          <p:nvPr/>
        </p:nvCxnSpPr>
        <p:spPr>
          <a:xfrm flipH="1" rot="10800000">
            <a:off x="1424350" y="1309300"/>
            <a:ext cx="8487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8"/>
          <p:cNvCxnSpPr>
            <a:stCxn id="335" idx="3"/>
            <a:endCxn id="338" idx="1"/>
          </p:cNvCxnSpPr>
          <p:nvPr/>
        </p:nvCxnSpPr>
        <p:spPr>
          <a:xfrm>
            <a:off x="1424350" y="2736700"/>
            <a:ext cx="8487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8"/>
          <p:cNvCxnSpPr>
            <a:stCxn id="336" idx="3"/>
            <a:endCxn id="339" idx="1"/>
          </p:cNvCxnSpPr>
          <p:nvPr/>
        </p:nvCxnSpPr>
        <p:spPr>
          <a:xfrm flipH="1" rot="10800000">
            <a:off x="3534900" y="1093325"/>
            <a:ext cx="7299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8"/>
          <p:cNvCxnSpPr>
            <a:stCxn id="337" idx="3"/>
            <a:endCxn id="340" idx="1"/>
          </p:cNvCxnSpPr>
          <p:nvPr/>
        </p:nvCxnSpPr>
        <p:spPr>
          <a:xfrm flipH="1" rot="10800000">
            <a:off x="3534900" y="1888575"/>
            <a:ext cx="7299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8"/>
          <p:cNvSpPr/>
          <p:nvPr/>
        </p:nvSpPr>
        <p:spPr>
          <a:xfrm>
            <a:off x="2388563" y="447137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 취득 현황 관리</a:t>
            </a:r>
            <a:endParaRPr/>
          </a:p>
        </p:txBody>
      </p:sp>
      <p:cxnSp>
        <p:nvCxnSpPr>
          <p:cNvPr id="348" name="Google Shape;348;p28"/>
          <p:cNvCxnSpPr>
            <a:stCxn id="335" idx="3"/>
            <a:endCxn id="347" idx="1"/>
          </p:cNvCxnSpPr>
          <p:nvPr/>
        </p:nvCxnSpPr>
        <p:spPr>
          <a:xfrm>
            <a:off x="1424350" y="2736700"/>
            <a:ext cx="964200" cy="20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8"/>
          <p:cNvCxnSpPr>
            <a:stCxn id="337" idx="3"/>
            <a:endCxn id="341" idx="1"/>
          </p:cNvCxnSpPr>
          <p:nvPr/>
        </p:nvCxnSpPr>
        <p:spPr>
          <a:xfrm>
            <a:off x="3534900" y="2471175"/>
            <a:ext cx="6858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8"/>
          <p:cNvSpPr/>
          <p:nvPr/>
        </p:nvSpPr>
        <p:spPr>
          <a:xfrm>
            <a:off x="4298738" y="3317300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평가 목록 조회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4298738" y="4471375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 취득 현황 조회</a:t>
            </a:r>
            <a:endParaRPr/>
          </a:p>
        </p:txBody>
      </p:sp>
      <p:cxnSp>
        <p:nvCxnSpPr>
          <p:cNvPr id="352" name="Google Shape;352;p28"/>
          <p:cNvCxnSpPr>
            <a:stCxn id="338" idx="3"/>
            <a:endCxn id="350" idx="1"/>
          </p:cNvCxnSpPr>
          <p:nvPr/>
        </p:nvCxnSpPr>
        <p:spPr>
          <a:xfrm>
            <a:off x="3534900" y="3633025"/>
            <a:ext cx="763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8"/>
          <p:cNvCxnSpPr>
            <a:stCxn id="347" idx="3"/>
            <a:endCxn id="351" idx="1"/>
          </p:cNvCxnSpPr>
          <p:nvPr/>
        </p:nvCxnSpPr>
        <p:spPr>
          <a:xfrm>
            <a:off x="3650363" y="4791025"/>
            <a:ext cx="64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8"/>
          <p:cNvSpPr/>
          <p:nvPr/>
        </p:nvSpPr>
        <p:spPr>
          <a:xfrm>
            <a:off x="6607825" y="877325"/>
            <a:ext cx="1743600" cy="4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상세 </a:t>
            </a:r>
            <a:r>
              <a:rPr lang="ko"/>
              <a:t>조회</a:t>
            </a:r>
            <a:endParaRPr/>
          </a:p>
        </p:txBody>
      </p:sp>
      <p:cxnSp>
        <p:nvCxnSpPr>
          <p:cNvPr id="355" name="Google Shape;355;p28"/>
          <p:cNvCxnSpPr>
            <a:stCxn id="339" idx="3"/>
            <a:endCxn id="354" idx="1"/>
          </p:cNvCxnSpPr>
          <p:nvPr/>
        </p:nvCxnSpPr>
        <p:spPr>
          <a:xfrm>
            <a:off x="6008450" y="109332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8"/>
          <p:cNvSpPr/>
          <p:nvPr/>
        </p:nvSpPr>
        <p:spPr>
          <a:xfrm>
            <a:off x="6607825" y="3420950"/>
            <a:ext cx="1743600" cy="43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등록</a:t>
            </a:r>
            <a:endParaRPr/>
          </a:p>
        </p:txBody>
      </p:sp>
      <p:cxnSp>
        <p:nvCxnSpPr>
          <p:cNvPr id="357" name="Google Shape;357;p28"/>
          <p:cNvCxnSpPr>
            <a:stCxn id="350" idx="3"/>
            <a:endCxn id="356" idx="1"/>
          </p:cNvCxnSpPr>
          <p:nvPr/>
        </p:nvCxnSpPr>
        <p:spPr>
          <a:xfrm>
            <a:off x="6130538" y="3636950"/>
            <a:ext cx="4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LMS-DP-75 ~ 77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등록/장학</a:t>
                      </a: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(학생)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63" name="Google Shape;363;p29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등록/장학</a:t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2273100" y="12552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내역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2273100" y="35789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수혜 내역 조회</a:t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4410900" y="918900"/>
            <a:ext cx="1831800" cy="4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내역 조회</a:t>
            </a:r>
            <a:endParaRPr/>
          </a:p>
        </p:txBody>
      </p:sp>
      <p:cxnSp>
        <p:nvCxnSpPr>
          <p:cNvPr id="367" name="Google Shape;367;p29"/>
          <p:cNvCxnSpPr>
            <a:stCxn id="363" idx="3"/>
            <a:endCxn id="364" idx="1"/>
          </p:cNvCxnSpPr>
          <p:nvPr/>
        </p:nvCxnSpPr>
        <p:spPr>
          <a:xfrm flipH="1" rot="10800000">
            <a:off x="1683250" y="15748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9"/>
          <p:cNvCxnSpPr>
            <a:stCxn id="363" idx="3"/>
            <a:endCxn id="365" idx="1"/>
          </p:cNvCxnSpPr>
          <p:nvPr/>
        </p:nvCxnSpPr>
        <p:spPr>
          <a:xfrm>
            <a:off x="1683250" y="27367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9"/>
          <p:cNvCxnSpPr>
            <a:stCxn id="364" idx="3"/>
            <a:endCxn id="366" idx="1"/>
          </p:cNvCxnSpPr>
          <p:nvPr/>
        </p:nvCxnSpPr>
        <p:spPr>
          <a:xfrm flipH="1" rot="10800000">
            <a:off x="3534900" y="1142550"/>
            <a:ext cx="8760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9"/>
          <p:cNvSpPr/>
          <p:nvPr/>
        </p:nvSpPr>
        <p:spPr>
          <a:xfrm>
            <a:off x="4410900" y="1827800"/>
            <a:ext cx="1831800" cy="4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영수증 조회</a:t>
            </a:r>
            <a:endParaRPr/>
          </a:p>
        </p:txBody>
      </p:sp>
      <p:cxnSp>
        <p:nvCxnSpPr>
          <p:cNvPr id="371" name="Google Shape;371;p29"/>
          <p:cNvCxnSpPr>
            <a:stCxn id="364" idx="3"/>
            <a:endCxn id="370" idx="1"/>
          </p:cNvCxnSpPr>
          <p:nvPr/>
        </p:nvCxnSpPr>
        <p:spPr>
          <a:xfrm>
            <a:off x="3534900" y="1574850"/>
            <a:ext cx="8760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29"/>
          <p:cNvSpPr/>
          <p:nvPr/>
        </p:nvSpPr>
        <p:spPr>
          <a:xfrm>
            <a:off x="4231500" y="3674900"/>
            <a:ext cx="1831800" cy="4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수혜내역 상세 조회</a:t>
            </a:r>
            <a:endParaRPr/>
          </a:p>
        </p:txBody>
      </p:sp>
      <p:cxnSp>
        <p:nvCxnSpPr>
          <p:cNvPr id="373" name="Google Shape;373;p29"/>
          <p:cNvCxnSpPr>
            <a:stCxn id="365" idx="3"/>
            <a:endCxn id="372" idx="1"/>
          </p:cNvCxnSpPr>
          <p:nvPr/>
        </p:nvCxnSpPr>
        <p:spPr>
          <a:xfrm>
            <a:off x="3534900" y="3898550"/>
            <a:ext cx="6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9"/>
          <p:cNvSpPr/>
          <p:nvPr/>
        </p:nvSpPr>
        <p:spPr>
          <a:xfrm>
            <a:off x="6704075" y="918900"/>
            <a:ext cx="1831800" cy="4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미납/기납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6704075" y="1827800"/>
            <a:ext cx="1831800" cy="4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 파일 출력</a:t>
            </a:r>
            <a:endParaRPr/>
          </a:p>
        </p:txBody>
      </p:sp>
      <p:cxnSp>
        <p:nvCxnSpPr>
          <p:cNvPr id="376" name="Google Shape;376;p29"/>
          <p:cNvCxnSpPr>
            <a:stCxn id="366" idx="3"/>
            <a:endCxn id="374" idx="1"/>
          </p:cNvCxnSpPr>
          <p:nvPr/>
        </p:nvCxnSpPr>
        <p:spPr>
          <a:xfrm>
            <a:off x="6242700" y="1142550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9"/>
          <p:cNvCxnSpPr>
            <a:endCxn id="375" idx="1"/>
          </p:cNvCxnSpPr>
          <p:nvPr/>
        </p:nvCxnSpPr>
        <p:spPr>
          <a:xfrm>
            <a:off x="6242675" y="2051450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Google Shape;382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LMS-DP-81 ~ 84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담당 강의 목록 조회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83" name="Google Shape;383;p30"/>
          <p:cNvSpPr/>
          <p:nvPr/>
        </p:nvSpPr>
        <p:spPr>
          <a:xfrm>
            <a:off x="200800" y="2474801"/>
            <a:ext cx="8559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1676428" y="1009000"/>
            <a:ext cx="1759200" cy="5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강의 목록 조회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1676428" y="1807798"/>
            <a:ext cx="1759200" cy="5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강의평가 조회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1688087" y="2768515"/>
            <a:ext cx="1759200" cy="5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수강생 목록 조회(출결)</a:t>
            </a:r>
            <a:endParaRPr/>
          </a:p>
        </p:txBody>
      </p:sp>
      <p:cxnSp>
        <p:nvCxnSpPr>
          <p:cNvPr id="387" name="Google Shape;387;p30"/>
          <p:cNvCxnSpPr>
            <a:stCxn id="383" idx="3"/>
            <a:endCxn id="385" idx="1"/>
          </p:cNvCxnSpPr>
          <p:nvPr/>
        </p:nvCxnSpPr>
        <p:spPr>
          <a:xfrm flipH="1" rot="10800000">
            <a:off x="1056700" y="2091101"/>
            <a:ext cx="619800" cy="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0"/>
          <p:cNvCxnSpPr>
            <a:stCxn id="383" idx="3"/>
            <a:endCxn id="384" idx="1"/>
          </p:cNvCxnSpPr>
          <p:nvPr/>
        </p:nvCxnSpPr>
        <p:spPr>
          <a:xfrm flipH="1" rot="10800000">
            <a:off x="1056700" y="1292201"/>
            <a:ext cx="619800" cy="14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0"/>
          <p:cNvCxnSpPr>
            <a:stCxn id="383" idx="3"/>
            <a:endCxn id="386" idx="1"/>
          </p:cNvCxnSpPr>
          <p:nvPr/>
        </p:nvCxnSpPr>
        <p:spPr>
          <a:xfrm>
            <a:off x="1056700" y="2700401"/>
            <a:ext cx="63150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0"/>
          <p:cNvCxnSpPr/>
          <p:nvPr/>
        </p:nvCxnSpPr>
        <p:spPr>
          <a:xfrm>
            <a:off x="2719044" y="3566881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0"/>
          <p:cNvSpPr/>
          <p:nvPr/>
        </p:nvSpPr>
        <p:spPr>
          <a:xfrm>
            <a:off x="1688087" y="3566870"/>
            <a:ext cx="1759200" cy="5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 목록 조회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1760740" y="4365225"/>
            <a:ext cx="1759200" cy="5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목록 조회</a:t>
            </a:r>
            <a:endParaRPr/>
          </a:p>
        </p:txBody>
      </p:sp>
      <p:cxnSp>
        <p:nvCxnSpPr>
          <p:cNvPr id="393" name="Google Shape;393;p30"/>
          <p:cNvCxnSpPr>
            <a:stCxn id="383" idx="3"/>
            <a:endCxn id="391" idx="1"/>
          </p:cNvCxnSpPr>
          <p:nvPr/>
        </p:nvCxnSpPr>
        <p:spPr>
          <a:xfrm>
            <a:off x="1056700" y="2700401"/>
            <a:ext cx="6315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0"/>
          <p:cNvCxnSpPr/>
          <p:nvPr/>
        </p:nvCxnSpPr>
        <p:spPr>
          <a:xfrm>
            <a:off x="1118393" y="2889976"/>
            <a:ext cx="606000" cy="17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0"/>
          <p:cNvSpPr/>
          <p:nvPr/>
        </p:nvSpPr>
        <p:spPr>
          <a:xfrm>
            <a:off x="3696288" y="2569750"/>
            <a:ext cx="17514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계획서 관리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5901213" y="3929550"/>
            <a:ext cx="17514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계획서 삭제</a:t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5901213" y="2969275"/>
            <a:ext cx="17514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계획서 수정</a:t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5901213" y="2170475"/>
            <a:ext cx="17514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강의계획서 상세 조회</a:t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5901213" y="1371675"/>
            <a:ext cx="17514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강의계획서 등록</a:t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950875" y="1371675"/>
            <a:ext cx="10122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제출</a:t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7950875" y="2170475"/>
            <a:ext cx="10122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 다운로드</a:t>
            </a:r>
            <a:endParaRPr/>
          </a:p>
        </p:txBody>
      </p:sp>
      <p:cxnSp>
        <p:nvCxnSpPr>
          <p:cNvPr id="402" name="Google Shape;402;p30"/>
          <p:cNvCxnSpPr>
            <a:stCxn id="384" idx="3"/>
            <a:endCxn id="395" idx="1"/>
          </p:cNvCxnSpPr>
          <p:nvPr/>
        </p:nvCxnSpPr>
        <p:spPr>
          <a:xfrm>
            <a:off x="3435628" y="1292350"/>
            <a:ext cx="260700" cy="15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0"/>
          <p:cNvCxnSpPr>
            <a:stCxn id="395" idx="3"/>
            <a:endCxn id="399" idx="1"/>
          </p:cNvCxnSpPr>
          <p:nvPr/>
        </p:nvCxnSpPr>
        <p:spPr>
          <a:xfrm flipH="1" rot="10800000">
            <a:off x="5447688" y="1597150"/>
            <a:ext cx="4536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0"/>
          <p:cNvCxnSpPr>
            <a:stCxn id="395" idx="3"/>
            <a:endCxn id="398" idx="1"/>
          </p:cNvCxnSpPr>
          <p:nvPr/>
        </p:nvCxnSpPr>
        <p:spPr>
          <a:xfrm flipH="1" rot="10800000">
            <a:off x="5447688" y="2396050"/>
            <a:ext cx="4536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0"/>
          <p:cNvCxnSpPr>
            <a:stCxn id="395" idx="3"/>
            <a:endCxn id="397" idx="1"/>
          </p:cNvCxnSpPr>
          <p:nvPr/>
        </p:nvCxnSpPr>
        <p:spPr>
          <a:xfrm>
            <a:off x="5447688" y="2795350"/>
            <a:ext cx="4536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0"/>
          <p:cNvCxnSpPr>
            <a:stCxn id="395" idx="3"/>
            <a:endCxn id="396" idx="1"/>
          </p:cNvCxnSpPr>
          <p:nvPr/>
        </p:nvCxnSpPr>
        <p:spPr>
          <a:xfrm>
            <a:off x="5447688" y="2795350"/>
            <a:ext cx="453600" cy="13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0"/>
          <p:cNvCxnSpPr>
            <a:stCxn id="399" idx="3"/>
            <a:endCxn id="400" idx="1"/>
          </p:cNvCxnSpPr>
          <p:nvPr/>
        </p:nvCxnSpPr>
        <p:spPr>
          <a:xfrm>
            <a:off x="7652613" y="1597275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0"/>
          <p:cNvCxnSpPr>
            <a:stCxn id="398" idx="3"/>
            <a:endCxn id="401" idx="1"/>
          </p:cNvCxnSpPr>
          <p:nvPr/>
        </p:nvCxnSpPr>
        <p:spPr>
          <a:xfrm>
            <a:off x="7652613" y="2396075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LMS-DP-47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강의평가 조회(교수)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14" name="Google Shape;414;p31"/>
          <p:cNvSpPr/>
          <p:nvPr/>
        </p:nvSpPr>
        <p:spPr>
          <a:xfrm>
            <a:off x="200800" y="2500424"/>
            <a:ext cx="995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916199" y="1009000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강의 목록 조회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1916199" y="182176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강의평가 조회</a:t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1929752" y="279927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수강생 목록 조회(출결)</a:t>
            </a:r>
            <a:endParaRPr/>
          </a:p>
        </p:txBody>
      </p:sp>
      <p:cxnSp>
        <p:nvCxnSpPr>
          <p:cNvPr id="418" name="Google Shape;418;p31"/>
          <p:cNvCxnSpPr>
            <a:stCxn id="414" idx="3"/>
            <a:endCxn id="416" idx="1"/>
          </p:cNvCxnSpPr>
          <p:nvPr/>
        </p:nvCxnSpPr>
        <p:spPr>
          <a:xfrm flipH="1" rot="10800000">
            <a:off x="1195900" y="2110124"/>
            <a:ext cx="720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1"/>
          <p:cNvCxnSpPr>
            <a:stCxn id="414" idx="3"/>
            <a:endCxn id="415" idx="1"/>
          </p:cNvCxnSpPr>
          <p:nvPr/>
        </p:nvCxnSpPr>
        <p:spPr>
          <a:xfrm flipH="1" rot="10800000">
            <a:off x="1195900" y="1297424"/>
            <a:ext cx="7203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1"/>
          <p:cNvCxnSpPr>
            <a:stCxn id="414" idx="3"/>
            <a:endCxn id="417" idx="1"/>
          </p:cNvCxnSpPr>
          <p:nvPr/>
        </p:nvCxnSpPr>
        <p:spPr>
          <a:xfrm>
            <a:off x="1195900" y="2729924"/>
            <a:ext cx="7338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1"/>
          <p:cNvSpPr/>
          <p:nvPr/>
        </p:nvSpPr>
        <p:spPr>
          <a:xfrm>
            <a:off x="1929752" y="3611583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 목록 조회</a:t>
            </a: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2014210" y="4423894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목록 조회</a:t>
            </a:r>
            <a:endParaRPr/>
          </a:p>
        </p:txBody>
      </p:sp>
      <p:cxnSp>
        <p:nvCxnSpPr>
          <p:cNvPr id="423" name="Google Shape;423;p31"/>
          <p:cNvCxnSpPr>
            <a:stCxn id="414" idx="3"/>
            <a:endCxn id="421" idx="1"/>
          </p:cNvCxnSpPr>
          <p:nvPr/>
        </p:nvCxnSpPr>
        <p:spPr>
          <a:xfrm>
            <a:off x="1195900" y="2729924"/>
            <a:ext cx="7338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1"/>
          <p:cNvCxnSpPr>
            <a:stCxn id="414" idx="3"/>
          </p:cNvCxnSpPr>
          <p:nvPr/>
        </p:nvCxnSpPr>
        <p:spPr>
          <a:xfrm>
            <a:off x="1195900" y="2729924"/>
            <a:ext cx="776100" cy="19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1"/>
          <p:cNvSpPr/>
          <p:nvPr/>
        </p:nvSpPr>
        <p:spPr>
          <a:xfrm>
            <a:off x="4412335" y="1880558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평가 목록 조회</a:t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863195" y="1880558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평가 상세 조회</a:t>
            </a:r>
            <a:endParaRPr/>
          </a:p>
        </p:txBody>
      </p:sp>
      <p:cxnSp>
        <p:nvCxnSpPr>
          <p:cNvPr id="427" name="Google Shape;427;p31"/>
          <p:cNvCxnSpPr>
            <a:stCxn id="425" idx="3"/>
            <a:endCxn id="426" idx="1"/>
          </p:cNvCxnSpPr>
          <p:nvPr/>
        </p:nvCxnSpPr>
        <p:spPr>
          <a:xfrm>
            <a:off x="6448435" y="2110058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1"/>
          <p:cNvCxnSpPr>
            <a:stCxn id="416" idx="3"/>
            <a:endCxn id="425" idx="1"/>
          </p:cNvCxnSpPr>
          <p:nvPr/>
        </p:nvCxnSpPr>
        <p:spPr>
          <a:xfrm>
            <a:off x="3961299" y="2110062"/>
            <a:ext cx="4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LMS-DP-01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2023-01-25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송지은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1" name="Google Shape;61;p14"/>
          <p:cNvSpPr/>
          <p:nvPr/>
        </p:nvSpPr>
        <p:spPr>
          <a:xfrm>
            <a:off x="4413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로그인화면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73100" y="12552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27310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73100" y="35789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교직원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10750" y="1255200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학번/비밀번호 입력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10750" y="2417050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교번/비밀번호 입력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410750" y="3578900"/>
            <a:ext cx="183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사번/비밀번호 입력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2362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cxnSp>
        <p:nvCxnSpPr>
          <p:cNvPr id="69" name="Google Shape;69;p14"/>
          <p:cNvCxnSpPr>
            <a:stCxn id="61" idx="3"/>
            <a:endCxn id="63" idx="1"/>
          </p:cNvCxnSpPr>
          <p:nvPr/>
        </p:nvCxnSpPr>
        <p:spPr>
          <a:xfrm>
            <a:off x="1703150" y="2736700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1" idx="3"/>
            <a:endCxn id="62" idx="1"/>
          </p:cNvCxnSpPr>
          <p:nvPr/>
        </p:nvCxnSpPr>
        <p:spPr>
          <a:xfrm flipH="1" rot="10800000">
            <a:off x="1703150" y="1574800"/>
            <a:ext cx="5700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1" idx="3"/>
            <a:endCxn id="64" idx="1"/>
          </p:cNvCxnSpPr>
          <p:nvPr/>
        </p:nvCxnSpPr>
        <p:spPr>
          <a:xfrm>
            <a:off x="1703150" y="2736700"/>
            <a:ext cx="5700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2" idx="3"/>
            <a:endCxn id="65" idx="1"/>
          </p:cNvCxnSpPr>
          <p:nvPr/>
        </p:nvCxnSpPr>
        <p:spPr>
          <a:xfrm>
            <a:off x="3534900" y="1574850"/>
            <a:ext cx="8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3534900" y="2736700"/>
            <a:ext cx="8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534900" y="3898550"/>
            <a:ext cx="8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endCxn id="68" idx="1"/>
          </p:cNvCxnSpPr>
          <p:nvPr/>
        </p:nvCxnSpPr>
        <p:spPr>
          <a:xfrm>
            <a:off x="6242650" y="2736700"/>
            <a:ext cx="9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LMS-DP-45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출결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34" name="Google Shape;434;p32"/>
          <p:cNvSpPr/>
          <p:nvPr/>
        </p:nvSpPr>
        <p:spPr>
          <a:xfrm>
            <a:off x="200800" y="2500424"/>
            <a:ext cx="995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1916199" y="1009000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강의 목록 조회</a:t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1916199" y="182176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강의평가 조회</a:t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1929752" y="279927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수강생 목록 조회(출결)</a:t>
            </a:r>
            <a:endParaRPr/>
          </a:p>
        </p:txBody>
      </p:sp>
      <p:cxnSp>
        <p:nvCxnSpPr>
          <p:cNvPr id="438" name="Google Shape;438;p32"/>
          <p:cNvCxnSpPr>
            <a:stCxn id="434" idx="3"/>
            <a:endCxn id="436" idx="1"/>
          </p:cNvCxnSpPr>
          <p:nvPr/>
        </p:nvCxnSpPr>
        <p:spPr>
          <a:xfrm flipH="1" rot="10800000">
            <a:off x="1195900" y="2110124"/>
            <a:ext cx="720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2"/>
          <p:cNvCxnSpPr>
            <a:stCxn id="434" idx="3"/>
            <a:endCxn id="435" idx="1"/>
          </p:cNvCxnSpPr>
          <p:nvPr/>
        </p:nvCxnSpPr>
        <p:spPr>
          <a:xfrm flipH="1" rot="10800000">
            <a:off x="1195900" y="1297424"/>
            <a:ext cx="7203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2"/>
          <p:cNvCxnSpPr>
            <a:stCxn id="434" idx="3"/>
            <a:endCxn id="437" idx="1"/>
          </p:cNvCxnSpPr>
          <p:nvPr/>
        </p:nvCxnSpPr>
        <p:spPr>
          <a:xfrm>
            <a:off x="1195900" y="2729924"/>
            <a:ext cx="7338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2"/>
          <p:cNvSpPr/>
          <p:nvPr/>
        </p:nvSpPr>
        <p:spPr>
          <a:xfrm>
            <a:off x="1929752" y="3611583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 목록 조회</a:t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2014210" y="4423894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목록 조회</a:t>
            </a:r>
            <a:endParaRPr/>
          </a:p>
        </p:txBody>
      </p:sp>
      <p:cxnSp>
        <p:nvCxnSpPr>
          <p:cNvPr id="443" name="Google Shape;443;p32"/>
          <p:cNvCxnSpPr>
            <a:stCxn id="434" idx="3"/>
            <a:endCxn id="441" idx="1"/>
          </p:cNvCxnSpPr>
          <p:nvPr/>
        </p:nvCxnSpPr>
        <p:spPr>
          <a:xfrm>
            <a:off x="1195900" y="2729924"/>
            <a:ext cx="7338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>
            <a:stCxn id="434" idx="3"/>
          </p:cNvCxnSpPr>
          <p:nvPr/>
        </p:nvCxnSpPr>
        <p:spPr>
          <a:xfrm>
            <a:off x="1195900" y="2729924"/>
            <a:ext cx="776100" cy="19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2"/>
          <p:cNvSpPr/>
          <p:nvPr/>
        </p:nvSpPr>
        <p:spPr>
          <a:xfrm>
            <a:off x="4376375" y="1821747"/>
            <a:ext cx="1203900" cy="8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출석부 조회</a:t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6010522" y="1821747"/>
            <a:ext cx="1203900" cy="8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학생별 출석현황 조회</a:t>
            </a:r>
            <a:endParaRPr/>
          </a:p>
        </p:txBody>
      </p:sp>
      <p:cxnSp>
        <p:nvCxnSpPr>
          <p:cNvPr id="447" name="Google Shape;447;p32"/>
          <p:cNvCxnSpPr>
            <a:stCxn id="445" idx="3"/>
            <a:endCxn id="446" idx="1"/>
          </p:cNvCxnSpPr>
          <p:nvPr/>
        </p:nvCxnSpPr>
        <p:spPr>
          <a:xfrm>
            <a:off x="5580275" y="2249547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2"/>
          <p:cNvCxnSpPr>
            <a:stCxn id="437" idx="3"/>
            <a:endCxn id="445" idx="1"/>
          </p:cNvCxnSpPr>
          <p:nvPr/>
        </p:nvCxnSpPr>
        <p:spPr>
          <a:xfrm flipH="1" rot="10800000">
            <a:off x="3974852" y="2249672"/>
            <a:ext cx="4014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2"/>
          <p:cNvSpPr/>
          <p:nvPr/>
        </p:nvSpPr>
        <p:spPr>
          <a:xfrm>
            <a:off x="4397631" y="3332460"/>
            <a:ext cx="1203900" cy="8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출석 등록</a:t>
            </a:r>
            <a:endParaRPr/>
          </a:p>
        </p:txBody>
      </p:sp>
      <p:cxnSp>
        <p:nvCxnSpPr>
          <p:cNvPr id="450" name="Google Shape;450;p32"/>
          <p:cNvCxnSpPr>
            <a:stCxn id="437" idx="3"/>
            <a:endCxn id="449" idx="1"/>
          </p:cNvCxnSpPr>
          <p:nvPr/>
        </p:nvCxnSpPr>
        <p:spPr>
          <a:xfrm>
            <a:off x="3974852" y="3087572"/>
            <a:ext cx="4227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2"/>
          <p:cNvSpPr/>
          <p:nvPr/>
        </p:nvSpPr>
        <p:spPr>
          <a:xfrm>
            <a:off x="6010522" y="3332460"/>
            <a:ext cx="1203900" cy="8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강의별 출석등록</a:t>
            </a:r>
            <a:endParaRPr/>
          </a:p>
        </p:txBody>
      </p:sp>
      <p:cxnSp>
        <p:nvCxnSpPr>
          <p:cNvPr id="452" name="Google Shape;452;p32"/>
          <p:cNvCxnSpPr>
            <a:stCxn id="449" idx="3"/>
            <a:endCxn id="451" idx="1"/>
          </p:cNvCxnSpPr>
          <p:nvPr/>
        </p:nvCxnSpPr>
        <p:spPr>
          <a:xfrm>
            <a:off x="5601531" y="3760260"/>
            <a:ext cx="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2"/>
          <p:cNvSpPr/>
          <p:nvPr/>
        </p:nvSpPr>
        <p:spPr>
          <a:xfrm>
            <a:off x="7742725" y="3079704"/>
            <a:ext cx="12039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일자 선택</a:t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7742725" y="3981804"/>
            <a:ext cx="12039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출결상태 저장</a:t>
            </a:r>
            <a:endParaRPr/>
          </a:p>
        </p:txBody>
      </p:sp>
      <p:cxnSp>
        <p:nvCxnSpPr>
          <p:cNvPr id="455" name="Google Shape;455;p32"/>
          <p:cNvCxnSpPr>
            <a:stCxn id="451" idx="3"/>
            <a:endCxn id="453" idx="1"/>
          </p:cNvCxnSpPr>
          <p:nvPr/>
        </p:nvCxnSpPr>
        <p:spPr>
          <a:xfrm flipH="1" rot="10800000">
            <a:off x="7214422" y="3309060"/>
            <a:ext cx="5283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2"/>
          <p:cNvCxnSpPr>
            <a:stCxn id="451" idx="3"/>
            <a:endCxn id="454" idx="1"/>
          </p:cNvCxnSpPr>
          <p:nvPr/>
        </p:nvCxnSpPr>
        <p:spPr>
          <a:xfrm>
            <a:off x="7214422" y="3760260"/>
            <a:ext cx="5283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oogle Shape;461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LMS-DP-81 ~84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강의 공지사항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62" name="Google Shape;462;p33"/>
          <p:cNvSpPr/>
          <p:nvPr/>
        </p:nvSpPr>
        <p:spPr>
          <a:xfrm>
            <a:off x="200800" y="2500424"/>
            <a:ext cx="995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1916199" y="1009000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강의 목록 조회</a:t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1916199" y="182176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강의평가 조회</a:t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1929752" y="279927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수강생 목록 조회(출결)</a:t>
            </a:r>
            <a:endParaRPr/>
          </a:p>
        </p:txBody>
      </p:sp>
      <p:cxnSp>
        <p:nvCxnSpPr>
          <p:cNvPr id="466" name="Google Shape;466;p33"/>
          <p:cNvCxnSpPr>
            <a:stCxn id="462" idx="3"/>
            <a:endCxn id="464" idx="1"/>
          </p:cNvCxnSpPr>
          <p:nvPr/>
        </p:nvCxnSpPr>
        <p:spPr>
          <a:xfrm flipH="1" rot="10800000">
            <a:off x="1195900" y="2110124"/>
            <a:ext cx="720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3"/>
          <p:cNvCxnSpPr>
            <a:stCxn id="462" idx="3"/>
            <a:endCxn id="463" idx="1"/>
          </p:cNvCxnSpPr>
          <p:nvPr/>
        </p:nvCxnSpPr>
        <p:spPr>
          <a:xfrm flipH="1" rot="10800000">
            <a:off x="1195900" y="1297424"/>
            <a:ext cx="7203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3"/>
          <p:cNvCxnSpPr>
            <a:stCxn id="462" idx="3"/>
            <a:endCxn id="465" idx="1"/>
          </p:cNvCxnSpPr>
          <p:nvPr/>
        </p:nvCxnSpPr>
        <p:spPr>
          <a:xfrm>
            <a:off x="1195900" y="2729924"/>
            <a:ext cx="7338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3"/>
          <p:cNvSpPr/>
          <p:nvPr/>
        </p:nvSpPr>
        <p:spPr>
          <a:xfrm>
            <a:off x="1929752" y="3611583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 목록 조회</a:t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2014210" y="4423894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목록 조회</a:t>
            </a:r>
            <a:endParaRPr/>
          </a:p>
        </p:txBody>
      </p:sp>
      <p:cxnSp>
        <p:nvCxnSpPr>
          <p:cNvPr id="471" name="Google Shape;471;p33"/>
          <p:cNvCxnSpPr>
            <a:stCxn id="462" idx="3"/>
            <a:endCxn id="469" idx="1"/>
          </p:cNvCxnSpPr>
          <p:nvPr/>
        </p:nvCxnSpPr>
        <p:spPr>
          <a:xfrm>
            <a:off x="1195900" y="2729924"/>
            <a:ext cx="7338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3"/>
          <p:cNvCxnSpPr>
            <a:stCxn id="462" idx="3"/>
          </p:cNvCxnSpPr>
          <p:nvPr/>
        </p:nvCxnSpPr>
        <p:spPr>
          <a:xfrm>
            <a:off x="1195900" y="2729924"/>
            <a:ext cx="776100" cy="19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33"/>
          <p:cNvSpPr/>
          <p:nvPr/>
        </p:nvSpPr>
        <p:spPr>
          <a:xfrm>
            <a:off x="4383160" y="285808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상세 조회</a:t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>
            <a:off x="6827545" y="211013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등록</a:t>
            </a:r>
            <a:endParaRPr/>
          </a:p>
        </p:txBody>
      </p:sp>
      <p:cxnSp>
        <p:nvCxnSpPr>
          <p:cNvPr id="475" name="Google Shape;475;p33"/>
          <p:cNvCxnSpPr>
            <a:stCxn id="473" idx="3"/>
            <a:endCxn id="474" idx="1"/>
          </p:cNvCxnSpPr>
          <p:nvPr/>
        </p:nvCxnSpPr>
        <p:spPr>
          <a:xfrm flipH="1" rot="10800000">
            <a:off x="6419260" y="2339683"/>
            <a:ext cx="4083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3"/>
          <p:cNvCxnSpPr>
            <a:stCxn id="469" idx="3"/>
            <a:endCxn id="473" idx="1"/>
          </p:cNvCxnSpPr>
          <p:nvPr/>
        </p:nvCxnSpPr>
        <p:spPr>
          <a:xfrm flipH="1" rot="10800000">
            <a:off x="3974852" y="3087483"/>
            <a:ext cx="408300" cy="8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3"/>
          <p:cNvSpPr/>
          <p:nvPr/>
        </p:nvSpPr>
        <p:spPr>
          <a:xfrm>
            <a:off x="6827545" y="285808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수정</a:t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6827545" y="360603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삭제</a:t>
            </a:r>
            <a:endParaRPr/>
          </a:p>
        </p:txBody>
      </p:sp>
      <p:cxnSp>
        <p:nvCxnSpPr>
          <p:cNvPr id="479" name="Google Shape;479;p33"/>
          <p:cNvCxnSpPr>
            <a:stCxn id="473" idx="3"/>
            <a:endCxn id="477" idx="1"/>
          </p:cNvCxnSpPr>
          <p:nvPr/>
        </p:nvCxnSpPr>
        <p:spPr>
          <a:xfrm>
            <a:off x="6419260" y="3087583"/>
            <a:ext cx="4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3"/>
          <p:cNvCxnSpPr>
            <a:stCxn id="473" idx="3"/>
            <a:endCxn id="478" idx="1"/>
          </p:cNvCxnSpPr>
          <p:nvPr/>
        </p:nvCxnSpPr>
        <p:spPr>
          <a:xfrm>
            <a:off x="6419260" y="3087583"/>
            <a:ext cx="4083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강의 자료실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86" name="Google Shape;486;p34"/>
          <p:cNvSpPr/>
          <p:nvPr/>
        </p:nvSpPr>
        <p:spPr>
          <a:xfrm>
            <a:off x="200800" y="2500424"/>
            <a:ext cx="995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1916199" y="1009000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강의 목록 조회</a:t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1916199" y="182176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강의평가 조회</a:t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1929752" y="2799272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수강생 목록 조회(출결)</a:t>
            </a:r>
            <a:endParaRPr/>
          </a:p>
        </p:txBody>
      </p:sp>
      <p:cxnSp>
        <p:nvCxnSpPr>
          <p:cNvPr id="490" name="Google Shape;490;p34"/>
          <p:cNvCxnSpPr>
            <a:stCxn id="486" idx="3"/>
            <a:endCxn id="488" idx="1"/>
          </p:cNvCxnSpPr>
          <p:nvPr/>
        </p:nvCxnSpPr>
        <p:spPr>
          <a:xfrm flipH="1" rot="10800000">
            <a:off x="1195900" y="2110124"/>
            <a:ext cx="720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4"/>
          <p:cNvCxnSpPr>
            <a:stCxn id="486" idx="3"/>
            <a:endCxn id="487" idx="1"/>
          </p:cNvCxnSpPr>
          <p:nvPr/>
        </p:nvCxnSpPr>
        <p:spPr>
          <a:xfrm flipH="1" rot="10800000">
            <a:off x="1195900" y="1297424"/>
            <a:ext cx="720300" cy="14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4"/>
          <p:cNvCxnSpPr>
            <a:stCxn id="486" idx="3"/>
            <a:endCxn id="489" idx="1"/>
          </p:cNvCxnSpPr>
          <p:nvPr/>
        </p:nvCxnSpPr>
        <p:spPr>
          <a:xfrm>
            <a:off x="1195900" y="2729924"/>
            <a:ext cx="7338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4"/>
          <p:cNvSpPr/>
          <p:nvPr/>
        </p:nvSpPr>
        <p:spPr>
          <a:xfrm>
            <a:off x="1929752" y="3611583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공지사항 목록 조회</a:t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2014210" y="4423894"/>
            <a:ext cx="2045100" cy="5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목록 조회</a:t>
            </a:r>
            <a:endParaRPr/>
          </a:p>
        </p:txBody>
      </p:sp>
      <p:cxnSp>
        <p:nvCxnSpPr>
          <p:cNvPr id="495" name="Google Shape;495;p34"/>
          <p:cNvCxnSpPr>
            <a:stCxn id="486" idx="3"/>
            <a:endCxn id="493" idx="1"/>
          </p:cNvCxnSpPr>
          <p:nvPr/>
        </p:nvCxnSpPr>
        <p:spPr>
          <a:xfrm>
            <a:off x="1195900" y="2729924"/>
            <a:ext cx="7338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4"/>
          <p:cNvSpPr/>
          <p:nvPr/>
        </p:nvSpPr>
        <p:spPr>
          <a:xfrm>
            <a:off x="4383160" y="285808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</a:t>
            </a:r>
            <a:r>
              <a:rPr lang="ko"/>
              <a:t>상세 조회</a:t>
            </a: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6827545" y="211013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자료실 </a:t>
            </a:r>
            <a:r>
              <a:rPr lang="ko"/>
              <a:t>등록</a:t>
            </a:r>
            <a:endParaRPr/>
          </a:p>
        </p:txBody>
      </p:sp>
      <p:cxnSp>
        <p:nvCxnSpPr>
          <p:cNvPr id="498" name="Google Shape;498;p34"/>
          <p:cNvCxnSpPr>
            <a:stCxn id="496" idx="3"/>
            <a:endCxn id="497" idx="1"/>
          </p:cNvCxnSpPr>
          <p:nvPr/>
        </p:nvCxnSpPr>
        <p:spPr>
          <a:xfrm flipH="1" rot="10800000">
            <a:off x="6419260" y="2339683"/>
            <a:ext cx="4083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4"/>
          <p:cNvCxnSpPr>
            <a:stCxn id="494" idx="3"/>
            <a:endCxn id="496" idx="1"/>
          </p:cNvCxnSpPr>
          <p:nvPr/>
        </p:nvCxnSpPr>
        <p:spPr>
          <a:xfrm flipH="1" rot="10800000">
            <a:off x="4059310" y="3087694"/>
            <a:ext cx="323700" cy="16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4"/>
          <p:cNvSpPr/>
          <p:nvPr/>
        </p:nvSpPr>
        <p:spPr>
          <a:xfrm>
            <a:off x="6827545" y="285808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강의 자료실</a:t>
            </a:r>
            <a:r>
              <a:rPr lang="ko"/>
              <a:t>수정</a:t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6827545" y="3606033"/>
            <a:ext cx="2036100" cy="45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강의 자료실 </a:t>
            </a:r>
            <a:r>
              <a:rPr lang="ko"/>
              <a:t>삭제</a:t>
            </a:r>
            <a:endParaRPr/>
          </a:p>
        </p:txBody>
      </p:sp>
      <p:cxnSp>
        <p:nvCxnSpPr>
          <p:cNvPr id="502" name="Google Shape;502;p34"/>
          <p:cNvCxnSpPr>
            <a:stCxn id="496" idx="3"/>
            <a:endCxn id="500" idx="1"/>
          </p:cNvCxnSpPr>
          <p:nvPr/>
        </p:nvCxnSpPr>
        <p:spPr>
          <a:xfrm>
            <a:off x="6419260" y="3087583"/>
            <a:ext cx="4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4"/>
          <p:cNvCxnSpPr>
            <a:stCxn id="496" idx="3"/>
            <a:endCxn id="501" idx="1"/>
          </p:cNvCxnSpPr>
          <p:nvPr/>
        </p:nvCxnSpPr>
        <p:spPr>
          <a:xfrm>
            <a:off x="6419260" y="3087583"/>
            <a:ext cx="4083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4"/>
          <p:cNvCxnSpPr>
            <a:stCxn id="486" idx="3"/>
            <a:endCxn id="494" idx="1"/>
          </p:cNvCxnSpPr>
          <p:nvPr/>
        </p:nvCxnSpPr>
        <p:spPr>
          <a:xfrm>
            <a:off x="1195900" y="2729924"/>
            <a:ext cx="818400" cy="19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Google Shape;509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LMS-DP-49 ~ 50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성적(교수)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10" name="Google Shape;510;p35"/>
          <p:cNvSpPr/>
          <p:nvPr/>
        </p:nvSpPr>
        <p:spPr>
          <a:xfrm>
            <a:off x="328875" y="2417050"/>
            <a:ext cx="8061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</a:t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1784173" y="1255200"/>
            <a:ext cx="213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 처리 기준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1784173" y="2655400"/>
            <a:ext cx="213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시험/과제/실습/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성적입력</a:t>
            </a:r>
            <a:endParaRPr/>
          </a:p>
        </p:txBody>
      </p:sp>
      <p:sp>
        <p:nvSpPr>
          <p:cNvPr id="513" name="Google Shape;513;p35"/>
          <p:cNvSpPr/>
          <p:nvPr/>
        </p:nvSpPr>
        <p:spPr>
          <a:xfrm>
            <a:off x="4297600" y="1255200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처리 기준 작성</a:t>
            </a:r>
            <a:endParaRPr/>
          </a:p>
        </p:txBody>
      </p:sp>
      <p:cxnSp>
        <p:nvCxnSpPr>
          <p:cNvPr id="514" name="Google Shape;514;p35"/>
          <p:cNvCxnSpPr>
            <a:stCxn id="510" idx="3"/>
            <a:endCxn id="511" idx="1"/>
          </p:cNvCxnSpPr>
          <p:nvPr/>
        </p:nvCxnSpPr>
        <p:spPr>
          <a:xfrm flipH="1" rot="10800000">
            <a:off x="1134975" y="1574800"/>
            <a:ext cx="6492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5"/>
          <p:cNvCxnSpPr>
            <a:stCxn id="510" idx="3"/>
            <a:endCxn id="512" idx="1"/>
          </p:cNvCxnSpPr>
          <p:nvPr/>
        </p:nvCxnSpPr>
        <p:spPr>
          <a:xfrm>
            <a:off x="1134975" y="2736700"/>
            <a:ext cx="6492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5"/>
          <p:cNvCxnSpPr>
            <a:stCxn id="511" idx="3"/>
            <a:endCxn id="513" idx="1"/>
          </p:cNvCxnSpPr>
          <p:nvPr/>
        </p:nvCxnSpPr>
        <p:spPr>
          <a:xfrm>
            <a:off x="3915673" y="1574850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5"/>
          <p:cNvSpPr/>
          <p:nvPr/>
        </p:nvSpPr>
        <p:spPr>
          <a:xfrm>
            <a:off x="4343825" y="2655400"/>
            <a:ext cx="1609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중간/기말고사 입력</a:t>
            </a:r>
            <a:endParaRPr/>
          </a:p>
        </p:txBody>
      </p:sp>
      <p:cxnSp>
        <p:nvCxnSpPr>
          <p:cNvPr id="518" name="Google Shape;518;p35"/>
          <p:cNvCxnSpPr>
            <a:stCxn id="512" idx="3"/>
            <a:endCxn id="517" idx="1"/>
          </p:cNvCxnSpPr>
          <p:nvPr/>
        </p:nvCxnSpPr>
        <p:spPr>
          <a:xfrm>
            <a:off x="3915673" y="2975050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5"/>
          <p:cNvSpPr/>
          <p:nvPr/>
        </p:nvSpPr>
        <p:spPr>
          <a:xfrm>
            <a:off x="4297600" y="3829550"/>
            <a:ext cx="16668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해당과목 이의 신청 게시판 이동</a:t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6404588" y="2655398"/>
            <a:ext cx="1075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점수등록</a:t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1784173" y="3898550"/>
            <a:ext cx="213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이의 신청 조회</a:t>
            </a:r>
            <a:endParaRPr/>
          </a:p>
        </p:txBody>
      </p:sp>
      <p:cxnSp>
        <p:nvCxnSpPr>
          <p:cNvPr id="522" name="Google Shape;522;p35"/>
          <p:cNvCxnSpPr>
            <a:stCxn id="510" idx="3"/>
            <a:endCxn id="521" idx="1"/>
          </p:cNvCxnSpPr>
          <p:nvPr/>
        </p:nvCxnSpPr>
        <p:spPr>
          <a:xfrm>
            <a:off x="1134975" y="2736700"/>
            <a:ext cx="6492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35"/>
          <p:cNvCxnSpPr>
            <a:stCxn id="521" idx="3"/>
            <a:endCxn id="519" idx="1"/>
          </p:cNvCxnSpPr>
          <p:nvPr/>
        </p:nvCxnSpPr>
        <p:spPr>
          <a:xfrm>
            <a:off x="3915673" y="4218200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35"/>
          <p:cNvSpPr/>
          <p:nvPr/>
        </p:nvSpPr>
        <p:spPr>
          <a:xfrm>
            <a:off x="7931675" y="2655399"/>
            <a:ext cx="1075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성적 입력 양식</a:t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6448425" y="3857450"/>
            <a:ext cx="2559000" cy="7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작성,수정,삭제,점수수정</a:t>
            </a:r>
            <a:endParaRPr/>
          </a:p>
        </p:txBody>
      </p:sp>
      <p:cxnSp>
        <p:nvCxnSpPr>
          <p:cNvPr id="526" name="Google Shape;526;p35"/>
          <p:cNvCxnSpPr>
            <a:stCxn id="517" idx="3"/>
            <a:endCxn id="520" idx="1"/>
          </p:cNvCxnSpPr>
          <p:nvPr/>
        </p:nvCxnSpPr>
        <p:spPr>
          <a:xfrm>
            <a:off x="5953325" y="2975050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5"/>
          <p:cNvCxnSpPr>
            <a:stCxn id="520" idx="3"/>
            <a:endCxn id="524" idx="1"/>
          </p:cNvCxnSpPr>
          <p:nvPr/>
        </p:nvCxnSpPr>
        <p:spPr>
          <a:xfrm>
            <a:off x="7480388" y="2975048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5"/>
          <p:cNvCxnSpPr>
            <a:stCxn id="519" idx="3"/>
            <a:endCxn id="525" idx="1"/>
          </p:cNvCxnSpPr>
          <p:nvPr/>
        </p:nvCxnSpPr>
        <p:spPr>
          <a:xfrm>
            <a:off x="5964400" y="4218200"/>
            <a:ext cx="4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LMS-DP-85 ~ 88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과제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34" name="Google Shape;534;p36"/>
          <p:cNvSpPr/>
          <p:nvPr/>
        </p:nvSpPr>
        <p:spPr>
          <a:xfrm>
            <a:off x="421450" y="2417058"/>
            <a:ext cx="14463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2561562" y="2417058"/>
            <a:ext cx="1608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제출 과제 목록 조회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4711588" y="1277475"/>
            <a:ext cx="1775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등록</a:t>
            </a:r>
            <a:endParaRPr/>
          </a:p>
        </p:txBody>
      </p:sp>
      <p:cxnSp>
        <p:nvCxnSpPr>
          <p:cNvPr id="537" name="Google Shape;537;p36"/>
          <p:cNvCxnSpPr>
            <a:stCxn id="534" idx="3"/>
            <a:endCxn id="535" idx="1"/>
          </p:cNvCxnSpPr>
          <p:nvPr/>
        </p:nvCxnSpPr>
        <p:spPr>
          <a:xfrm>
            <a:off x="1867750" y="2736708"/>
            <a:ext cx="69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6"/>
          <p:cNvCxnSpPr>
            <a:stCxn id="535" idx="3"/>
            <a:endCxn id="536" idx="1"/>
          </p:cNvCxnSpPr>
          <p:nvPr/>
        </p:nvCxnSpPr>
        <p:spPr>
          <a:xfrm flipH="1" rot="10800000">
            <a:off x="4170462" y="1597008"/>
            <a:ext cx="541200" cy="11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6"/>
          <p:cNvSpPr/>
          <p:nvPr/>
        </p:nvSpPr>
        <p:spPr>
          <a:xfrm>
            <a:off x="4789273" y="2417058"/>
            <a:ext cx="1844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다운로드</a:t>
            </a:r>
            <a:endParaRPr/>
          </a:p>
        </p:txBody>
      </p:sp>
      <p:cxnSp>
        <p:nvCxnSpPr>
          <p:cNvPr id="540" name="Google Shape;540;p36"/>
          <p:cNvCxnSpPr>
            <a:stCxn id="535" idx="3"/>
            <a:endCxn id="539" idx="1"/>
          </p:cNvCxnSpPr>
          <p:nvPr/>
        </p:nvCxnSpPr>
        <p:spPr>
          <a:xfrm>
            <a:off x="4170462" y="2736708"/>
            <a:ext cx="61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6"/>
          <p:cNvSpPr/>
          <p:nvPr/>
        </p:nvSpPr>
        <p:spPr>
          <a:xfrm>
            <a:off x="4864320" y="3829553"/>
            <a:ext cx="19104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 수정/완료</a:t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7329611" y="1236375"/>
            <a:ext cx="1233000" cy="7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 기한 등록</a:t>
            </a:r>
            <a:endParaRPr/>
          </a:p>
        </p:txBody>
      </p:sp>
      <p:cxnSp>
        <p:nvCxnSpPr>
          <p:cNvPr id="543" name="Google Shape;543;p36"/>
          <p:cNvCxnSpPr>
            <a:stCxn id="536" idx="3"/>
            <a:endCxn id="542" idx="1"/>
          </p:cNvCxnSpPr>
          <p:nvPr/>
        </p:nvCxnSpPr>
        <p:spPr>
          <a:xfrm>
            <a:off x="6487288" y="1597125"/>
            <a:ext cx="8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6"/>
          <p:cNvCxnSpPr>
            <a:stCxn id="535" idx="3"/>
            <a:endCxn id="541" idx="1"/>
          </p:cNvCxnSpPr>
          <p:nvPr/>
        </p:nvCxnSpPr>
        <p:spPr>
          <a:xfrm>
            <a:off x="4170462" y="2736708"/>
            <a:ext cx="6939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LMS-DP-89 ~ 92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50" name="Google Shape;550;p37"/>
          <p:cNvSpPr/>
          <p:nvPr/>
        </p:nvSpPr>
        <p:spPr>
          <a:xfrm>
            <a:off x="421450" y="2417058"/>
            <a:ext cx="1318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2372157" y="2417058"/>
            <a:ext cx="146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제출한 시험지 목록 조회</a:t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4658153" y="964925"/>
            <a:ext cx="1618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</a:t>
            </a:r>
            <a:r>
              <a:rPr lang="ko"/>
              <a:t> 등록</a:t>
            </a:r>
            <a:endParaRPr/>
          </a:p>
        </p:txBody>
      </p:sp>
      <p:cxnSp>
        <p:nvCxnSpPr>
          <p:cNvPr id="553" name="Google Shape;553;p37"/>
          <p:cNvCxnSpPr>
            <a:stCxn id="550" idx="3"/>
            <a:endCxn id="551" idx="1"/>
          </p:cNvCxnSpPr>
          <p:nvPr/>
        </p:nvCxnSpPr>
        <p:spPr>
          <a:xfrm>
            <a:off x="1739950" y="2736708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37"/>
          <p:cNvCxnSpPr>
            <a:stCxn id="551" idx="3"/>
            <a:endCxn id="552" idx="1"/>
          </p:cNvCxnSpPr>
          <p:nvPr/>
        </p:nvCxnSpPr>
        <p:spPr>
          <a:xfrm flipH="1" rot="10800000">
            <a:off x="3838557" y="1284708"/>
            <a:ext cx="81960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7"/>
          <p:cNvSpPr/>
          <p:nvPr/>
        </p:nvSpPr>
        <p:spPr>
          <a:xfrm>
            <a:off x="4626490" y="2014445"/>
            <a:ext cx="168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시험 수정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37"/>
          <p:cNvCxnSpPr>
            <a:stCxn id="551" idx="3"/>
            <a:endCxn id="555" idx="1"/>
          </p:cNvCxnSpPr>
          <p:nvPr/>
        </p:nvCxnSpPr>
        <p:spPr>
          <a:xfrm flipH="1" rot="10800000">
            <a:off x="3838557" y="2334108"/>
            <a:ext cx="7878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37"/>
          <p:cNvSpPr/>
          <p:nvPr/>
        </p:nvSpPr>
        <p:spPr>
          <a:xfrm>
            <a:off x="4626496" y="3063975"/>
            <a:ext cx="174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시험 삭제</a:t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7065971" y="888775"/>
            <a:ext cx="15633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시험문항 및 종료시간 등록</a:t>
            </a:r>
            <a:endParaRPr/>
          </a:p>
        </p:txBody>
      </p:sp>
      <p:cxnSp>
        <p:nvCxnSpPr>
          <p:cNvPr id="559" name="Google Shape;559;p37"/>
          <p:cNvCxnSpPr>
            <a:stCxn id="551" idx="3"/>
            <a:endCxn id="557" idx="1"/>
          </p:cNvCxnSpPr>
          <p:nvPr/>
        </p:nvCxnSpPr>
        <p:spPr>
          <a:xfrm>
            <a:off x="3838557" y="2736708"/>
            <a:ext cx="7878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7"/>
          <p:cNvSpPr/>
          <p:nvPr/>
        </p:nvSpPr>
        <p:spPr>
          <a:xfrm>
            <a:off x="4658145" y="4177350"/>
            <a:ext cx="1741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평가 수정/완료</a:t>
            </a:r>
            <a:endParaRPr/>
          </a:p>
        </p:txBody>
      </p:sp>
      <p:cxnSp>
        <p:nvCxnSpPr>
          <p:cNvPr id="561" name="Google Shape;561;p37"/>
          <p:cNvCxnSpPr>
            <a:stCxn id="551" idx="3"/>
            <a:endCxn id="560" idx="1"/>
          </p:cNvCxnSpPr>
          <p:nvPr/>
        </p:nvCxnSpPr>
        <p:spPr>
          <a:xfrm>
            <a:off x="3838557" y="2736708"/>
            <a:ext cx="819600" cy="17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7"/>
          <p:cNvCxnSpPr>
            <a:stCxn id="552" idx="3"/>
            <a:endCxn id="558" idx="1"/>
          </p:cNvCxnSpPr>
          <p:nvPr/>
        </p:nvCxnSpPr>
        <p:spPr>
          <a:xfrm flipH="1" rot="10800000">
            <a:off x="6276353" y="1277375"/>
            <a:ext cx="789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Google Shape;567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LMS-DP-28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강의계획서 결재(학과장)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68" name="Google Shape;568;p38"/>
          <p:cNvSpPr/>
          <p:nvPr/>
        </p:nvSpPr>
        <p:spPr>
          <a:xfrm>
            <a:off x="241805" y="2429075"/>
            <a:ext cx="17190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신청된 강의 개설 계획서 목록 조회</a:t>
            </a: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029834" y="2429075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강의계획서 상세 내용 조회</a:t>
            </a: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5730578" y="2429075"/>
            <a:ext cx="1253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승인/반려</a:t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7648503" y="2429075"/>
            <a:ext cx="1253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 다운로드</a:t>
            </a:r>
            <a:endParaRPr/>
          </a:p>
        </p:txBody>
      </p:sp>
      <p:cxnSp>
        <p:nvCxnSpPr>
          <p:cNvPr id="572" name="Google Shape;572;p38"/>
          <p:cNvCxnSpPr>
            <a:stCxn id="568" idx="3"/>
            <a:endCxn id="569" idx="1"/>
          </p:cNvCxnSpPr>
          <p:nvPr/>
        </p:nvCxnSpPr>
        <p:spPr>
          <a:xfrm>
            <a:off x="1960805" y="2748725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8"/>
          <p:cNvCxnSpPr>
            <a:stCxn id="569" idx="3"/>
            <a:endCxn id="570" idx="1"/>
          </p:cNvCxnSpPr>
          <p:nvPr/>
        </p:nvCxnSpPr>
        <p:spPr>
          <a:xfrm>
            <a:off x="4661534" y="2748725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38"/>
          <p:cNvCxnSpPr>
            <a:stCxn id="570" idx="3"/>
            <a:endCxn id="571" idx="1"/>
          </p:cNvCxnSpPr>
          <p:nvPr/>
        </p:nvCxnSpPr>
        <p:spPr>
          <a:xfrm>
            <a:off x="6984278" y="2748725"/>
            <a:ext cx="6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" name="Google Shape;579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LMS-DP-93 ~ 94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관리(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80" name="Google Shape;580;p39"/>
          <p:cNvSpPr/>
          <p:nvPr/>
        </p:nvSpPr>
        <p:spPr>
          <a:xfrm>
            <a:off x="386675" y="2282150"/>
            <a:ext cx="1037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관리</a:t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1838094" y="1163075"/>
            <a:ext cx="1154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학과의 전체 학생 목록</a:t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1838094" y="3486775"/>
            <a:ext cx="1154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학적 변경 관리</a:t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3514267" y="1163075"/>
            <a:ext cx="1274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세부 정보 조회</a:t>
            </a:r>
            <a:endParaRPr/>
          </a:p>
        </p:txBody>
      </p:sp>
      <p:cxnSp>
        <p:nvCxnSpPr>
          <p:cNvPr id="584" name="Google Shape;584;p39"/>
          <p:cNvCxnSpPr>
            <a:stCxn id="580" idx="3"/>
            <a:endCxn id="581" idx="1"/>
          </p:cNvCxnSpPr>
          <p:nvPr/>
        </p:nvCxnSpPr>
        <p:spPr>
          <a:xfrm flipH="1" rot="10800000">
            <a:off x="1424375" y="1482800"/>
            <a:ext cx="413700" cy="11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9"/>
          <p:cNvCxnSpPr>
            <a:stCxn id="580" idx="3"/>
            <a:endCxn id="582" idx="1"/>
          </p:cNvCxnSpPr>
          <p:nvPr/>
        </p:nvCxnSpPr>
        <p:spPr>
          <a:xfrm>
            <a:off x="1424375" y="2601800"/>
            <a:ext cx="413700" cy="12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39"/>
          <p:cNvCxnSpPr>
            <a:stCxn id="581" idx="3"/>
            <a:endCxn id="583" idx="1"/>
          </p:cNvCxnSpPr>
          <p:nvPr/>
        </p:nvCxnSpPr>
        <p:spPr>
          <a:xfrm>
            <a:off x="2992794" y="148272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39"/>
          <p:cNvSpPr/>
          <p:nvPr/>
        </p:nvSpPr>
        <p:spPr>
          <a:xfrm>
            <a:off x="3489469" y="2644575"/>
            <a:ext cx="1323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휴학/복학 목록 조회</a:t>
            </a:r>
            <a:endParaRPr/>
          </a:p>
        </p:txBody>
      </p:sp>
      <p:cxnSp>
        <p:nvCxnSpPr>
          <p:cNvPr id="588" name="Google Shape;588;p39"/>
          <p:cNvCxnSpPr>
            <a:stCxn id="582" idx="3"/>
            <a:endCxn id="587" idx="1"/>
          </p:cNvCxnSpPr>
          <p:nvPr/>
        </p:nvCxnSpPr>
        <p:spPr>
          <a:xfrm flipH="1" rot="10800000">
            <a:off x="2992794" y="2964325"/>
            <a:ext cx="4968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9"/>
          <p:cNvSpPr/>
          <p:nvPr/>
        </p:nvSpPr>
        <p:spPr>
          <a:xfrm>
            <a:off x="3564848" y="3737425"/>
            <a:ext cx="13710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휴학/복학/자퇴</a:t>
            </a:r>
            <a:endParaRPr/>
          </a:p>
        </p:txBody>
      </p:sp>
      <p:cxnSp>
        <p:nvCxnSpPr>
          <p:cNvPr id="590" name="Google Shape;590;p39"/>
          <p:cNvCxnSpPr>
            <a:stCxn id="582" idx="3"/>
            <a:endCxn id="589" idx="1"/>
          </p:cNvCxnSpPr>
          <p:nvPr/>
        </p:nvCxnSpPr>
        <p:spPr>
          <a:xfrm>
            <a:off x="2992794" y="3806425"/>
            <a:ext cx="5721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39"/>
          <p:cNvSpPr/>
          <p:nvPr/>
        </p:nvSpPr>
        <p:spPr>
          <a:xfrm>
            <a:off x="6312800" y="2603463"/>
            <a:ext cx="1075800" cy="7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성적 입력 양식</a:t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7833850" y="3765325"/>
            <a:ext cx="1075800" cy="7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승인/반려 여부 결정</a:t>
            </a: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4935825" y="1903825"/>
            <a:ext cx="1666800" cy="639300"/>
          </a:xfrm>
          <a:prstGeom prst="wedgeRoundRectCallout">
            <a:avLst>
              <a:gd fmla="val -19423" name="adj1"/>
              <a:gd fmla="val 88515" name="adj2"/>
              <a:gd fmla="val 0" name="adj3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휴학/복학 클릭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5735950" y="3765325"/>
            <a:ext cx="1075800" cy="7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자퇴사유 상세 조회</a:t>
            </a:r>
            <a:endParaRPr/>
          </a:p>
        </p:txBody>
      </p:sp>
      <p:cxnSp>
        <p:nvCxnSpPr>
          <p:cNvPr id="595" name="Google Shape;595;p39"/>
          <p:cNvCxnSpPr>
            <a:stCxn id="587" idx="3"/>
            <a:endCxn id="591" idx="1"/>
          </p:cNvCxnSpPr>
          <p:nvPr/>
        </p:nvCxnSpPr>
        <p:spPr>
          <a:xfrm>
            <a:off x="4813369" y="2964225"/>
            <a:ext cx="14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39"/>
          <p:cNvCxnSpPr>
            <a:stCxn id="589" idx="3"/>
            <a:endCxn id="594" idx="1"/>
          </p:cNvCxnSpPr>
          <p:nvPr/>
        </p:nvCxnSpPr>
        <p:spPr>
          <a:xfrm>
            <a:off x="4935848" y="4126075"/>
            <a:ext cx="8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9"/>
          <p:cNvCxnSpPr>
            <a:stCxn id="594" idx="3"/>
            <a:endCxn id="592" idx="1"/>
          </p:cNvCxnSpPr>
          <p:nvPr/>
        </p:nvCxnSpPr>
        <p:spPr>
          <a:xfrm>
            <a:off x="6811750" y="4126075"/>
            <a:ext cx="10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Google Shape;602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LMS-DP-73 ~ 74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상담관리(교수)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03" name="Google Shape;603;p40"/>
          <p:cNvSpPr/>
          <p:nvPr/>
        </p:nvSpPr>
        <p:spPr>
          <a:xfrm>
            <a:off x="1582000" y="2361775"/>
            <a:ext cx="12612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온라인/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오프라인</a:t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3377300" y="2361775"/>
            <a:ext cx="12612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상담내역 목록 조회</a:t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5345325" y="1130650"/>
            <a:ext cx="1710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상담내역 세부 조회</a:t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5345328" y="2166450"/>
            <a:ext cx="1710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답글 작성</a:t>
            </a:r>
            <a:r>
              <a:rPr lang="ko">
                <a:solidFill>
                  <a:schemeClr val="dk1"/>
                </a:solidFill>
              </a:rPr>
              <a:t>(온라인)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5369767" y="3202250"/>
            <a:ext cx="1710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답글 수정(온라인)</a:t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5369768" y="4234200"/>
            <a:ext cx="1710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답글 삭제(온라인)</a:t>
            </a:r>
            <a:endParaRPr/>
          </a:p>
        </p:txBody>
      </p:sp>
      <p:cxnSp>
        <p:nvCxnSpPr>
          <p:cNvPr id="609" name="Google Shape;609;p40"/>
          <p:cNvCxnSpPr>
            <a:stCxn id="603" idx="3"/>
            <a:endCxn id="604" idx="1"/>
          </p:cNvCxnSpPr>
          <p:nvPr/>
        </p:nvCxnSpPr>
        <p:spPr>
          <a:xfrm>
            <a:off x="2843200" y="2750425"/>
            <a:ext cx="5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0"/>
          <p:cNvCxnSpPr>
            <a:stCxn id="604" idx="3"/>
            <a:endCxn id="605" idx="1"/>
          </p:cNvCxnSpPr>
          <p:nvPr/>
        </p:nvCxnSpPr>
        <p:spPr>
          <a:xfrm flipH="1" rot="10800000">
            <a:off x="4638500" y="1519225"/>
            <a:ext cx="706800" cy="12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0"/>
          <p:cNvCxnSpPr>
            <a:stCxn id="604" idx="3"/>
            <a:endCxn id="606" idx="1"/>
          </p:cNvCxnSpPr>
          <p:nvPr/>
        </p:nvCxnSpPr>
        <p:spPr>
          <a:xfrm flipH="1" rot="10800000">
            <a:off x="4638500" y="2555125"/>
            <a:ext cx="7068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0"/>
          <p:cNvCxnSpPr>
            <a:stCxn id="604" idx="3"/>
            <a:endCxn id="607" idx="1"/>
          </p:cNvCxnSpPr>
          <p:nvPr/>
        </p:nvCxnSpPr>
        <p:spPr>
          <a:xfrm>
            <a:off x="4638500" y="2750425"/>
            <a:ext cx="731400" cy="8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0"/>
          <p:cNvCxnSpPr>
            <a:stCxn id="604" idx="3"/>
            <a:endCxn id="608" idx="1"/>
          </p:cNvCxnSpPr>
          <p:nvPr/>
        </p:nvCxnSpPr>
        <p:spPr>
          <a:xfrm>
            <a:off x="4638500" y="2750425"/>
            <a:ext cx="731400" cy="18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0"/>
          <p:cNvSpPr/>
          <p:nvPr/>
        </p:nvSpPr>
        <p:spPr>
          <a:xfrm>
            <a:off x="135475" y="2361775"/>
            <a:ext cx="9894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상담관리</a:t>
            </a:r>
            <a:endParaRPr/>
          </a:p>
        </p:txBody>
      </p:sp>
      <p:cxnSp>
        <p:nvCxnSpPr>
          <p:cNvPr id="615" name="Google Shape;615;p40"/>
          <p:cNvCxnSpPr>
            <a:stCxn id="614" idx="3"/>
            <a:endCxn id="603" idx="1"/>
          </p:cNvCxnSpPr>
          <p:nvPr/>
        </p:nvCxnSpPr>
        <p:spPr>
          <a:xfrm>
            <a:off x="1124875" y="275042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40"/>
          <p:cNvSpPr/>
          <p:nvPr/>
        </p:nvSpPr>
        <p:spPr>
          <a:xfrm>
            <a:off x="7350103" y="1130650"/>
            <a:ext cx="1710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상담장소, 시간 입력(오프라인)</a:t>
            </a:r>
            <a:endParaRPr/>
          </a:p>
        </p:txBody>
      </p:sp>
      <p:cxnSp>
        <p:nvCxnSpPr>
          <p:cNvPr id="617" name="Google Shape;617;p40"/>
          <p:cNvCxnSpPr>
            <a:stCxn id="605" idx="3"/>
            <a:endCxn id="616" idx="1"/>
          </p:cNvCxnSpPr>
          <p:nvPr/>
        </p:nvCxnSpPr>
        <p:spPr>
          <a:xfrm>
            <a:off x="7055925" y="151930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Google Shape;622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LMS-DP-61 ~ 63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 발급(교수)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23" name="Google Shape;623;p41"/>
          <p:cNvSpPr/>
          <p:nvPr/>
        </p:nvSpPr>
        <p:spPr>
          <a:xfrm>
            <a:off x="216476" y="2571750"/>
            <a:ext cx="1367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발급</a:t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2538159" y="2571750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발급 가능한 증명서 목록 조회</a:t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5238900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신청</a:t>
            </a:r>
            <a:endParaRPr/>
          </a:p>
        </p:txBody>
      </p:sp>
      <p:cxnSp>
        <p:nvCxnSpPr>
          <p:cNvPr id="626" name="Google Shape;626;p41"/>
          <p:cNvCxnSpPr>
            <a:stCxn id="623" idx="3"/>
            <a:endCxn id="624" idx="1"/>
          </p:cNvCxnSpPr>
          <p:nvPr/>
        </p:nvCxnSpPr>
        <p:spPr>
          <a:xfrm>
            <a:off x="1583876" y="2891400"/>
            <a:ext cx="9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1"/>
          <p:cNvCxnSpPr>
            <a:stCxn id="624" idx="3"/>
            <a:endCxn id="625" idx="1"/>
          </p:cNvCxnSpPr>
          <p:nvPr/>
        </p:nvCxnSpPr>
        <p:spPr>
          <a:xfrm>
            <a:off x="4169859" y="2891400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41"/>
          <p:cNvSpPr/>
          <p:nvPr/>
        </p:nvSpPr>
        <p:spPr>
          <a:xfrm>
            <a:off x="7430140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보관함</a:t>
            </a:r>
            <a:endParaRPr/>
          </a:p>
        </p:txBody>
      </p:sp>
      <p:cxnSp>
        <p:nvCxnSpPr>
          <p:cNvPr id="629" name="Google Shape;629;p41"/>
          <p:cNvCxnSpPr>
            <a:stCxn id="625" idx="3"/>
            <a:endCxn id="628" idx="1"/>
          </p:cNvCxnSpPr>
          <p:nvPr/>
        </p:nvCxnSpPr>
        <p:spPr>
          <a:xfrm>
            <a:off x="6671400" y="2891400"/>
            <a:ext cx="7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1"/>
          <p:cNvSpPr/>
          <p:nvPr/>
        </p:nvSpPr>
        <p:spPr>
          <a:xfrm>
            <a:off x="6671250" y="1577120"/>
            <a:ext cx="1068900" cy="639300"/>
          </a:xfrm>
          <a:prstGeom prst="wedgeRectCallout">
            <a:avLst>
              <a:gd fmla="val -19518" name="adj1"/>
              <a:gd fmla="val 134034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LMS-DP-02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81" name="Google Shape;81;p15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로그인화면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1683250" y="1574800"/>
            <a:ext cx="7110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1683250" y="27367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2394389" y="1274425"/>
            <a:ext cx="15213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세션만료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394389" y="3472925"/>
            <a:ext cx="15213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186625" y="12744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cxnSp>
        <p:nvCxnSpPr>
          <p:cNvPr id="87" name="Google Shape;87;p15"/>
          <p:cNvCxnSpPr>
            <a:endCxn id="88" idx="1"/>
          </p:cNvCxnSpPr>
          <p:nvPr/>
        </p:nvCxnSpPr>
        <p:spPr>
          <a:xfrm>
            <a:off x="3915600" y="37925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5283000" y="34729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cxnSp>
        <p:nvCxnSpPr>
          <p:cNvPr id="89" name="Google Shape;89;p15"/>
          <p:cNvCxnSpPr>
            <a:stCxn id="84" idx="3"/>
            <a:endCxn id="86" idx="1"/>
          </p:cNvCxnSpPr>
          <p:nvPr/>
        </p:nvCxnSpPr>
        <p:spPr>
          <a:xfrm>
            <a:off x="3915689" y="1594075"/>
            <a:ext cx="12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" name="Google Shape;635;p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LMS-DP-97 ~ 99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학사 일정 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36" name="Google Shape;636;p42"/>
          <p:cNvSpPr/>
          <p:nvPr/>
        </p:nvSpPr>
        <p:spPr>
          <a:xfrm>
            <a:off x="216476" y="2571750"/>
            <a:ext cx="1367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학사 일정 관리</a:t>
            </a: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2538159" y="2571750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학사 일정 조회</a:t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5238900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상세 조회</a:t>
            </a:r>
            <a:endParaRPr/>
          </a:p>
        </p:txBody>
      </p:sp>
      <p:cxnSp>
        <p:nvCxnSpPr>
          <p:cNvPr id="639" name="Google Shape;639;p42"/>
          <p:cNvCxnSpPr>
            <a:stCxn id="636" idx="3"/>
            <a:endCxn id="637" idx="1"/>
          </p:cNvCxnSpPr>
          <p:nvPr/>
        </p:nvCxnSpPr>
        <p:spPr>
          <a:xfrm>
            <a:off x="1583876" y="2891400"/>
            <a:ext cx="9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42"/>
          <p:cNvCxnSpPr>
            <a:stCxn id="637" idx="3"/>
            <a:endCxn id="638" idx="1"/>
          </p:cNvCxnSpPr>
          <p:nvPr/>
        </p:nvCxnSpPr>
        <p:spPr>
          <a:xfrm>
            <a:off x="4169859" y="2891400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42"/>
          <p:cNvSpPr/>
          <p:nvPr/>
        </p:nvSpPr>
        <p:spPr>
          <a:xfrm>
            <a:off x="7430090" y="17056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등록</a:t>
            </a:r>
            <a:endParaRPr/>
          </a:p>
        </p:txBody>
      </p:sp>
      <p:cxnSp>
        <p:nvCxnSpPr>
          <p:cNvPr id="642" name="Google Shape;642;p42"/>
          <p:cNvCxnSpPr>
            <a:stCxn id="638" idx="3"/>
            <a:endCxn id="641" idx="1"/>
          </p:cNvCxnSpPr>
          <p:nvPr/>
        </p:nvCxnSpPr>
        <p:spPr>
          <a:xfrm flipH="1" rot="10800000">
            <a:off x="6671400" y="2025300"/>
            <a:ext cx="758700" cy="8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42"/>
          <p:cNvSpPr/>
          <p:nvPr/>
        </p:nvSpPr>
        <p:spPr>
          <a:xfrm>
            <a:off x="7430090" y="2657525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수정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7430090" y="360940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삭제</a:t>
            </a:r>
            <a:endParaRPr/>
          </a:p>
        </p:txBody>
      </p:sp>
      <p:cxnSp>
        <p:nvCxnSpPr>
          <p:cNvPr id="645" name="Google Shape;645;p42"/>
          <p:cNvCxnSpPr>
            <a:stCxn id="638" idx="3"/>
            <a:endCxn id="643" idx="1"/>
          </p:cNvCxnSpPr>
          <p:nvPr/>
        </p:nvCxnSpPr>
        <p:spPr>
          <a:xfrm>
            <a:off x="6671400" y="2891400"/>
            <a:ext cx="7587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42"/>
          <p:cNvCxnSpPr>
            <a:stCxn id="638" idx="3"/>
            <a:endCxn id="644" idx="1"/>
          </p:cNvCxnSpPr>
          <p:nvPr/>
        </p:nvCxnSpPr>
        <p:spPr>
          <a:xfrm>
            <a:off x="6671400" y="2891400"/>
            <a:ext cx="758700" cy="10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1" name="Google Shape;651;p4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LMS-DP-100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52" name="Google Shape;652;p43"/>
          <p:cNvSpPr/>
          <p:nvPr/>
        </p:nvSpPr>
        <p:spPr>
          <a:xfrm>
            <a:off x="896475" y="2357750"/>
            <a:ext cx="1578300" cy="8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관리</a:t>
            </a:r>
            <a:endParaRPr/>
          </a:p>
        </p:txBody>
      </p:sp>
      <p:sp>
        <p:nvSpPr>
          <p:cNvPr id="653" name="Google Shape;653;p43"/>
          <p:cNvSpPr/>
          <p:nvPr/>
        </p:nvSpPr>
        <p:spPr>
          <a:xfrm>
            <a:off x="3576360" y="2357750"/>
            <a:ext cx="1883400" cy="8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개설된 전체 강의 목록 조회</a:t>
            </a:r>
            <a:endParaRPr/>
          </a:p>
        </p:txBody>
      </p:sp>
      <p:sp>
        <p:nvSpPr>
          <p:cNvPr id="654" name="Google Shape;654;p43"/>
          <p:cNvSpPr/>
          <p:nvPr/>
        </p:nvSpPr>
        <p:spPr>
          <a:xfrm>
            <a:off x="6693786" y="2357750"/>
            <a:ext cx="1653600" cy="8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계획서 조회</a:t>
            </a:r>
            <a:endParaRPr/>
          </a:p>
        </p:txBody>
      </p:sp>
      <p:cxnSp>
        <p:nvCxnSpPr>
          <p:cNvPr id="655" name="Google Shape;655;p43"/>
          <p:cNvCxnSpPr>
            <a:stCxn id="652" idx="3"/>
            <a:endCxn id="653" idx="1"/>
          </p:cNvCxnSpPr>
          <p:nvPr/>
        </p:nvCxnSpPr>
        <p:spPr>
          <a:xfrm>
            <a:off x="2474775" y="2767250"/>
            <a:ext cx="11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43"/>
          <p:cNvCxnSpPr>
            <a:stCxn id="653" idx="3"/>
            <a:endCxn id="654" idx="1"/>
          </p:cNvCxnSpPr>
          <p:nvPr/>
        </p:nvCxnSpPr>
        <p:spPr>
          <a:xfrm>
            <a:off x="5459760" y="2767250"/>
            <a:ext cx="12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1" name="Google Shape;661;p4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LMS-DP-101 ~ 104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강의실 관리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62" name="Google Shape;662;p44"/>
          <p:cNvSpPr/>
          <p:nvPr/>
        </p:nvSpPr>
        <p:spPr>
          <a:xfrm>
            <a:off x="216476" y="2571750"/>
            <a:ext cx="1367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 관리</a:t>
            </a: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2538159" y="2571750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 배정 완료 여부 목록 조회</a:t>
            </a:r>
            <a:endParaRPr/>
          </a:p>
        </p:txBody>
      </p:sp>
      <p:sp>
        <p:nvSpPr>
          <p:cNvPr id="664" name="Google Shape;664;p44"/>
          <p:cNvSpPr/>
          <p:nvPr/>
        </p:nvSpPr>
        <p:spPr>
          <a:xfrm>
            <a:off x="5238900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 배분 관리</a:t>
            </a:r>
            <a:endParaRPr/>
          </a:p>
        </p:txBody>
      </p:sp>
      <p:cxnSp>
        <p:nvCxnSpPr>
          <p:cNvPr id="665" name="Google Shape;665;p44"/>
          <p:cNvCxnSpPr>
            <a:stCxn id="662" idx="3"/>
            <a:endCxn id="663" idx="1"/>
          </p:cNvCxnSpPr>
          <p:nvPr/>
        </p:nvCxnSpPr>
        <p:spPr>
          <a:xfrm>
            <a:off x="1583876" y="2891400"/>
            <a:ext cx="9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44"/>
          <p:cNvCxnSpPr>
            <a:stCxn id="663" idx="3"/>
            <a:endCxn id="664" idx="1"/>
          </p:cNvCxnSpPr>
          <p:nvPr/>
        </p:nvCxnSpPr>
        <p:spPr>
          <a:xfrm>
            <a:off x="4169859" y="2891400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44"/>
          <p:cNvSpPr/>
          <p:nvPr/>
        </p:nvSpPr>
        <p:spPr>
          <a:xfrm>
            <a:off x="7430090" y="17056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 배분정보 </a:t>
            </a:r>
            <a:r>
              <a:rPr lang="ko"/>
              <a:t>등록</a:t>
            </a:r>
            <a:endParaRPr/>
          </a:p>
        </p:txBody>
      </p:sp>
      <p:cxnSp>
        <p:nvCxnSpPr>
          <p:cNvPr id="668" name="Google Shape;668;p44"/>
          <p:cNvCxnSpPr>
            <a:stCxn id="664" idx="3"/>
            <a:endCxn id="667" idx="1"/>
          </p:cNvCxnSpPr>
          <p:nvPr/>
        </p:nvCxnSpPr>
        <p:spPr>
          <a:xfrm flipH="1" rot="10800000">
            <a:off x="6671400" y="2025300"/>
            <a:ext cx="758700" cy="8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44"/>
          <p:cNvSpPr/>
          <p:nvPr/>
        </p:nvSpPr>
        <p:spPr>
          <a:xfrm>
            <a:off x="7430090" y="2657525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강의실 </a:t>
            </a:r>
            <a:r>
              <a:rPr lang="ko">
                <a:solidFill>
                  <a:schemeClr val="dk1"/>
                </a:solidFill>
              </a:rPr>
              <a:t>배분정보 수정</a:t>
            </a:r>
            <a:endParaRPr/>
          </a:p>
        </p:txBody>
      </p:sp>
      <p:sp>
        <p:nvSpPr>
          <p:cNvPr id="670" name="Google Shape;670;p44"/>
          <p:cNvSpPr/>
          <p:nvPr/>
        </p:nvSpPr>
        <p:spPr>
          <a:xfrm>
            <a:off x="7430090" y="360940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강의실 배분정보 삭제</a:t>
            </a:r>
            <a:endParaRPr/>
          </a:p>
        </p:txBody>
      </p:sp>
      <p:cxnSp>
        <p:nvCxnSpPr>
          <p:cNvPr id="671" name="Google Shape;671;p44"/>
          <p:cNvCxnSpPr>
            <a:stCxn id="664" idx="3"/>
            <a:endCxn id="669" idx="1"/>
          </p:cNvCxnSpPr>
          <p:nvPr/>
        </p:nvCxnSpPr>
        <p:spPr>
          <a:xfrm>
            <a:off x="6671400" y="2891400"/>
            <a:ext cx="7587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44"/>
          <p:cNvCxnSpPr>
            <a:stCxn id="664" idx="3"/>
            <a:endCxn id="670" idx="1"/>
          </p:cNvCxnSpPr>
          <p:nvPr/>
        </p:nvCxnSpPr>
        <p:spPr>
          <a:xfrm>
            <a:off x="6671400" y="2891400"/>
            <a:ext cx="758700" cy="10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4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LMS-DP-78 ~ 80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등록 및 장학금 관리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78" name="Google Shape;678;p45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및 장학금 관리</a:t>
            </a: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2273100" y="1255200"/>
            <a:ext cx="1403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관리</a:t>
            </a:r>
            <a:endParaRPr/>
          </a:p>
        </p:txBody>
      </p:sp>
      <p:sp>
        <p:nvSpPr>
          <p:cNvPr id="680" name="Google Shape;680;p45"/>
          <p:cNvSpPr/>
          <p:nvPr/>
        </p:nvSpPr>
        <p:spPr>
          <a:xfrm>
            <a:off x="2273100" y="3620650"/>
            <a:ext cx="1403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관리</a:t>
            </a:r>
            <a:endParaRPr/>
          </a:p>
        </p:txBody>
      </p:sp>
      <p:sp>
        <p:nvSpPr>
          <p:cNvPr id="681" name="Google Shape;681;p45"/>
          <p:cNvSpPr/>
          <p:nvPr/>
        </p:nvSpPr>
        <p:spPr>
          <a:xfrm>
            <a:off x="4327750" y="935550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수여 학생 목록 조회</a:t>
            </a:r>
            <a:endParaRPr/>
          </a:p>
        </p:txBody>
      </p:sp>
      <p:cxnSp>
        <p:nvCxnSpPr>
          <p:cNvPr id="682" name="Google Shape;682;p45"/>
          <p:cNvCxnSpPr>
            <a:stCxn id="678" idx="3"/>
            <a:endCxn id="679" idx="1"/>
          </p:cNvCxnSpPr>
          <p:nvPr/>
        </p:nvCxnSpPr>
        <p:spPr>
          <a:xfrm flipH="1" rot="10800000">
            <a:off x="1683250" y="15748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5"/>
          <p:cNvCxnSpPr>
            <a:stCxn id="678" idx="3"/>
            <a:endCxn id="680" idx="1"/>
          </p:cNvCxnSpPr>
          <p:nvPr/>
        </p:nvCxnSpPr>
        <p:spPr>
          <a:xfrm>
            <a:off x="1683250" y="2736700"/>
            <a:ext cx="589800" cy="12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45"/>
          <p:cNvCxnSpPr>
            <a:stCxn id="679" idx="3"/>
            <a:endCxn id="681" idx="1"/>
          </p:cNvCxnSpPr>
          <p:nvPr/>
        </p:nvCxnSpPr>
        <p:spPr>
          <a:xfrm flipH="1" rot="10800000">
            <a:off x="3676800" y="1255350"/>
            <a:ext cx="6510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45"/>
          <p:cNvSpPr/>
          <p:nvPr/>
        </p:nvSpPr>
        <p:spPr>
          <a:xfrm>
            <a:off x="6448300" y="935550"/>
            <a:ext cx="2211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수여</a:t>
            </a:r>
            <a:endParaRPr/>
          </a:p>
        </p:txBody>
      </p:sp>
      <p:sp>
        <p:nvSpPr>
          <p:cNvPr id="686" name="Google Shape;686;p45"/>
          <p:cNvSpPr/>
          <p:nvPr/>
        </p:nvSpPr>
        <p:spPr>
          <a:xfrm>
            <a:off x="4356400" y="1786813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수여 기준 조회</a:t>
            </a:r>
            <a:endParaRPr/>
          </a:p>
        </p:txBody>
      </p:sp>
      <p:cxnSp>
        <p:nvCxnSpPr>
          <p:cNvPr id="687" name="Google Shape;687;p45"/>
          <p:cNvCxnSpPr>
            <a:stCxn id="679" idx="3"/>
            <a:endCxn id="686" idx="1"/>
          </p:cNvCxnSpPr>
          <p:nvPr/>
        </p:nvCxnSpPr>
        <p:spPr>
          <a:xfrm>
            <a:off x="3676800" y="1574850"/>
            <a:ext cx="6795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5"/>
          <p:cNvCxnSpPr>
            <a:stCxn id="681" idx="3"/>
            <a:endCxn id="685" idx="1"/>
          </p:cNvCxnSpPr>
          <p:nvPr/>
        </p:nvCxnSpPr>
        <p:spPr>
          <a:xfrm>
            <a:off x="5876950" y="1255200"/>
            <a:ext cx="5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45"/>
          <p:cNvSpPr/>
          <p:nvPr/>
        </p:nvSpPr>
        <p:spPr>
          <a:xfrm>
            <a:off x="6448400" y="1774925"/>
            <a:ext cx="2211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장학금 수여 기준 등록/수정/삭제</a:t>
            </a:r>
            <a:endParaRPr/>
          </a:p>
        </p:txBody>
      </p:sp>
      <p:cxnSp>
        <p:nvCxnSpPr>
          <p:cNvPr id="690" name="Google Shape;690;p45"/>
          <p:cNvCxnSpPr>
            <a:stCxn id="686" idx="3"/>
            <a:endCxn id="689" idx="1"/>
          </p:cNvCxnSpPr>
          <p:nvPr/>
        </p:nvCxnSpPr>
        <p:spPr>
          <a:xfrm flipH="1" rot="10800000">
            <a:off x="5905600" y="2094463"/>
            <a:ext cx="542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45"/>
          <p:cNvSpPr/>
          <p:nvPr/>
        </p:nvSpPr>
        <p:spPr>
          <a:xfrm>
            <a:off x="4356400" y="2603725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납부 내역 조회</a:t>
            </a:r>
            <a:endParaRPr/>
          </a:p>
        </p:txBody>
      </p:sp>
      <p:sp>
        <p:nvSpPr>
          <p:cNvPr id="692" name="Google Shape;692;p45"/>
          <p:cNvSpPr/>
          <p:nvPr/>
        </p:nvSpPr>
        <p:spPr>
          <a:xfrm>
            <a:off x="6516850" y="3491650"/>
            <a:ext cx="2211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고지 알림 보내기</a:t>
            </a:r>
            <a:endParaRPr/>
          </a:p>
        </p:txBody>
      </p:sp>
      <p:sp>
        <p:nvSpPr>
          <p:cNvPr id="693" name="Google Shape;693;p45"/>
          <p:cNvSpPr/>
          <p:nvPr/>
        </p:nvSpPr>
        <p:spPr>
          <a:xfrm>
            <a:off x="4356400" y="3491638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고지서 발송</a:t>
            </a:r>
            <a:endParaRPr/>
          </a:p>
        </p:txBody>
      </p:sp>
      <p:sp>
        <p:nvSpPr>
          <p:cNvPr id="694" name="Google Shape;694;p45"/>
          <p:cNvSpPr/>
          <p:nvPr/>
        </p:nvSpPr>
        <p:spPr>
          <a:xfrm>
            <a:off x="6585250" y="4379575"/>
            <a:ext cx="2143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납부</a:t>
            </a:r>
            <a:r>
              <a:rPr lang="ko"/>
              <a:t> 기준 등록/수정/삭제</a:t>
            </a:r>
            <a:endParaRPr/>
          </a:p>
        </p:txBody>
      </p:sp>
      <p:sp>
        <p:nvSpPr>
          <p:cNvPr id="695" name="Google Shape;695;p45"/>
          <p:cNvSpPr/>
          <p:nvPr/>
        </p:nvSpPr>
        <p:spPr>
          <a:xfrm>
            <a:off x="4356400" y="4379563"/>
            <a:ext cx="1549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등록금 납부 기준 조회</a:t>
            </a:r>
            <a:endParaRPr/>
          </a:p>
        </p:txBody>
      </p:sp>
      <p:cxnSp>
        <p:nvCxnSpPr>
          <p:cNvPr id="696" name="Google Shape;696;p45"/>
          <p:cNvCxnSpPr>
            <a:stCxn id="680" idx="3"/>
            <a:endCxn id="691" idx="1"/>
          </p:cNvCxnSpPr>
          <p:nvPr/>
        </p:nvCxnSpPr>
        <p:spPr>
          <a:xfrm flipH="1" rot="10800000">
            <a:off x="3676800" y="2923300"/>
            <a:ext cx="679500" cy="10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5"/>
          <p:cNvCxnSpPr>
            <a:stCxn id="680" idx="3"/>
            <a:endCxn id="693" idx="1"/>
          </p:cNvCxnSpPr>
          <p:nvPr/>
        </p:nvCxnSpPr>
        <p:spPr>
          <a:xfrm flipH="1" rot="10800000">
            <a:off x="3676800" y="3811300"/>
            <a:ext cx="6795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5"/>
          <p:cNvCxnSpPr>
            <a:stCxn id="680" idx="3"/>
            <a:endCxn id="695" idx="1"/>
          </p:cNvCxnSpPr>
          <p:nvPr/>
        </p:nvCxnSpPr>
        <p:spPr>
          <a:xfrm>
            <a:off x="3676800" y="3940300"/>
            <a:ext cx="6795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5"/>
          <p:cNvCxnSpPr>
            <a:stCxn id="693" idx="3"/>
            <a:endCxn id="692" idx="1"/>
          </p:cNvCxnSpPr>
          <p:nvPr/>
        </p:nvCxnSpPr>
        <p:spPr>
          <a:xfrm>
            <a:off x="5905600" y="3811288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5"/>
          <p:cNvCxnSpPr>
            <a:stCxn id="695" idx="3"/>
            <a:endCxn id="694" idx="1"/>
          </p:cNvCxnSpPr>
          <p:nvPr/>
        </p:nvCxnSpPr>
        <p:spPr>
          <a:xfrm>
            <a:off x="5905600" y="4699213"/>
            <a:ext cx="6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LMS-DP-23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교내 시설물 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06" name="Google Shape;706;p46"/>
          <p:cNvSpPr/>
          <p:nvPr/>
        </p:nvSpPr>
        <p:spPr>
          <a:xfrm>
            <a:off x="216476" y="2571750"/>
            <a:ext cx="1367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교내 시설물 관리</a:t>
            </a:r>
            <a:endParaRPr/>
          </a:p>
        </p:txBody>
      </p:sp>
      <p:sp>
        <p:nvSpPr>
          <p:cNvPr id="707" name="Google Shape;707;p46"/>
          <p:cNvSpPr/>
          <p:nvPr/>
        </p:nvSpPr>
        <p:spPr>
          <a:xfrm>
            <a:off x="2538159" y="2571750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이용할 수 있는 시설 목록 조회</a:t>
            </a:r>
            <a:endParaRPr/>
          </a:p>
        </p:txBody>
      </p:sp>
      <p:sp>
        <p:nvSpPr>
          <p:cNvPr id="708" name="Google Shape;708;p46"/>
          <p:cNvSpPr/>
          <p:nvPr/>
        </p:nvSpPr>
        <p:spPr>
          <a:xfrm>
            <a:off x="5238900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시설 상세 조회</a:t>
            </a:r>
            <a:endParaRPr/>
          </a:p>
        </p:txBody>
      </p:sp>
      <p:cxnSp>
        <p:nvCxnSpPr>
          <p:cNvPr id="709" name="Google Shape;709;p46"/>
          <p:cNvCxnSpPr>
            <a:stCxn id="706" idx="3"/>
            <a:endCxn id="707" idx="1"/>
          </p:cNvCxnSpPr>
          <p:nvPr/>
        </p:nvCxnSpPr>
        <p:spPr>
          <a:xfrm>
            <a:off x="1583876" y="2891400"/>
            <a:ext cx="9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46"/>
          <p:cNvCxnSpPr>
            <a:stCxn id="707" idx="3"/>
            <a:endCxn id="708" idx="1"/>
          </p:cNvCxnSpPr>
          <p:nvPr/>
        </p:nvCxnSpPr>
        <p:spPr>
          <a:xfrm>
            <a:off x="4169859" y="2891400"/>
            <a:ext cx="10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46"/>
          <p:cNvSpPr/>
          <p:nvPr/>
        </p:nvSpPr>
        <p:spPr>
          <a:xfrm>
            <a:off x="7546265" y="25717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시설 대여 신청/취소</a:t>
            </a:r>
            <a:endParaRPr/>
          </a:p>
        </p:txBody>
      </p:sp>
      <p:cxnSp>
        <p:nvCxnSpPr>
          <p:cNvPr id="712" name="Google Shape;712;p46"/>
          <p:cNvCxnSpPr>
            <a:stCxn id="708" idx="3"/>
            <a:endCxn id="711" idx="1"/>
          </p:cNvCxnSpPr>
          <p:nvPr/>
        </p:nvCxnSpPr>
        <p:spPr>
          <a:xfrm>
            <a:off x="6671400" y="2891400"/>
            <a:ext cx="87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" name="Google Shape;717;p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LMS-DP-57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졸업 요건 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18" name="Google Shape;718;p47"/>
          <p:cNvSpPr/>
          <p:nvPr/>
        </p:nvSpPr>
        <p:spPr>
          <a:xfrm>
            <a:off x="1027800" y="2482900"/>
            <a:ext cx="2732100" cy="5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졸업 요건 목록 조회</a:t>
            </a:r>
            <a:endParaRPr/>
          </a:p>
        </p:txBody>
      </p:sp>
      <p:sp>
        <p:nvSpPr>
          <p:cNvPr id="719" name="Google Shape;719;p47"/>
          <p:cNvSpPr/>
          <p:nvPr/>
        </p:nvSpPr>
        <p:spPr>
          <a:xfrm>
            <a:off x="5037223" y="1213775"/>
            <a:ext cx="2732100" cy="5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졸업 요건 상세 조회</a:t>
            </a: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5037223" y="2209072"/>
            <a:ext cx="2732100" cy="5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졸업 요건 수정</a:t>
            </a: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5037223" y="3204370"/>
            <a:ext cx="2732100" cy="5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졸업 요건 삭제</a:t>
            </a:r>
            <a:endParaRPr/>
          </a:p>
        </p:txBody>
      </p:sp>
      <p:cxnSp>
        <p:nvCxnSpPr>
          <p:cNvPr id="722" name="Google Shape;722;p47"/>
          <p:cNvCxnSpPr>
            <a:stCxn id="718" idx="3"/>
            <a:endCxn id="720" idx="1"/>
          </p:cNvCxnSpPr>
          <p:nvPr/>
        </p:nvCxnSpPr>
        <p:spPr>
          <a:xfrm flipH="1" rot="10800000">
            <a:off x="3759900" y="2482900"/>
            <a:ext cx="12774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47"/>
          <p:cNvCxnSpPr>
            <a:stCxn id="718" idx="3"/>
            <a:endCxn id="719" idx="1"/>
          </p:cNvCxnSpPr>
          <p:nvPr/>
        </p:nvCxnSpPr>
        <p:spPr>
          <a:xfrm flipH="1" rot="10800000">
            <a:off x="3759900" y="1487800"/>
            <a:ext cx="1277400" cy="12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47"/>
          <p:cNvCxnSpPr>
            <a:stCxn id="718" idx="3"/>
            <a:endCxn id="721" idx="1"/>
          </p:cNvCxnSpPr>
          <p:nvPr/>
        </p:nvCxnSpPr>
        <p:spPr>
          <a:xfrm>
            <a:off x="3759900" y="2756800"/>
            <a:ext cx="12774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47"/>
          <p:cNvSpPr/>
          <p:nvPr/>
        </p:nvSpPr>
        <p:spPr>
          <a:xfrm>
            <a:off x="5037223" y="4177244"/>
            <a:ext cx="2732100" cy="5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졸업 예정자 알림</a:t>
            </a:r>
            <a:endParaRPr/>
          </a:p>
        </p:txBody>
      </p:sp>
      <p:cxnSp>
        <p:nvCxnSpPr>
          <p:cNvPr id="726" name="Google Shape;726;p47"/>
          <p:cNvCxnSpPr>
            <a:stCxn id="718" idx="3"/>
            <a:endCxn id="725" idx="1"/>
          </p:cNvCxnSpPr>
          <p:nvPr/>
        </p:nvCxnSpPr>
        <p:spPr>
          <a:xfrm>
            <a:off x="3759900" y="2756800"/>
            <a:ext cx="1277400" cy="16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" name="Google Shape;731;p4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LMS-DP-64 ~ 66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 발급(교직원)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32" name="Google Shape;732;p48"/>
          <p:cNvSpPr/>
          <p:nvPr/>
        </p:nvSpPr>
        <p:spPr>
          <a:xfrm>
            <a:off x="266426" y="2307800"/>
            <a:ext cx="1367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발급</a:t>
            </a:r>
            <a:endParaRPr/>
          </a:p>
        </p:txBody>
      </p:sp>
      <p:sp>
        <p:nvSpPr>
          <p:cNvPr id="733" name="Google Shape;733;p48"/>
          <p:cNvSpPr/>
          <p:nvPr/>
        </p:nvSpPr>
        <p:spPr>
          <a:xfrm>
            <a:off x="2580959" y="1517150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발급 가능한 증명서 목록 조회</a:t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5288825" y="15171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신청 및 결제</a:t>
            </a:r>
            <a:endParaRPr/>
          </a:p>
        </p:txBody>
      </p:sp>
      <p:cxnSp>
        <p:nvCxnSpPr>
          <p:cNvPr id="735" name="Google Shape;735;p48"/>
          <p:cNvCxnSpPr>
            <a:stCxn id="732" idx="3"/>
            <a:endCxn id="733" idx="1"/>
          </p:cNvCxnSpPr>
          <p:nvPr/>
        </p:nvCxnSpPr>
        <p:spPr>
          <a:xfrm flipH="1" rot="10800000">
            <a:off x="1633826" y="1836950"/>
            <a:ext cx="9471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48"/>
          <p:cNvCxnSpPr>
            <a:stCxn id="733" idx="3"/>
            <a:endCxn id="734" idx="1"/>
          </p:cNvCxnSpPr>
          <p:nvPr/>
        </p:nvCxnSpPr>
        <p:spPr>
          <a:xfrm>
            <a:off x="4212659" y="1836800"/>
            <a:ext cx="10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48"/>
          <p:cNvSpPr/>
          <p:nvPr/>
        </p:nvSpPr>
        <p:spPr>
          <a:xfrm>
            <a:off x="7480065" y="1517150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발급 완료여부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(완료/미완료)</a:t>
            </a:r>
            <a:endParaRPr/>
          </a:p>
        </p:txBody>
      </p:sp>
      <p:cxnSp>
        <p:nvCxnSpPr>
          <p:cNvPr id="738" name="Google Shape;738;p48"/>
          <p:cNvCxnSpPr>
            <a:stCxn id="734" idx="3"/>
            <a:endCxn id="737" idx="1"/>
          </p:cNvCxnSpPr>
          <p:nvPr/>
        </p:nvCxnSpPr>
        <p:spPr>
          <a:xfrm>
            <a:off x="6721325" y="1836800"/>
            <a:ext cx="7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2538009" y="3440575"/>
            <a:ext cx="16317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발급 관리</a:t>
            </a: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5238890" y="3440575"/>
            <a:ext cx="1432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증명서 보관함</a:t>
            </a:r>
            <a:endParaRPr/>
          </a:p>
        </p:txBody>
      </p:sp>
      <p:cxnSp>
        <p:nvCxnSpPr>
          <p:cNvPr id="741" name="Google Shape;741;p48"/>
          <p:cNvCxnSpPr>
            <a:stCxn id="739" idx="3"/>
            <a:endCxn id="740" idx="1"/>
          </p:cNvCxnSpPr>
          <p:nvPr/>
        </p:nvCxnSpPr>
        <p:spPr>
          <a:xfrm>
            <a:off x="4169709" y="3760225"/>
            <a:ext cx="1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>
            <a:stCxn id="732" idx="3"/>
          </p:cNvCxnSpPr>
          <p:nvPr/>
        </p:nvCxnSpPr>
        <p:spPr>
          <a:xfrm>
            <a:off x="1633826" y="2627450"/>
            <a:ext cx="9045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4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LMS-DP-111 ~ 113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48" name="Google Shape;748;p49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관리</a:t>
            </a:r>
            <a:endParaRPr/>
          </a:p>
        </p:txBody>
      </p:sp>
      <p:sp>
        <p:nvSpPr>
          <p:cNvPr id="749" name="Google Shape;749;p49"/>
          <p:cNvSpPr/>
          <p:nvPr/>
        </p:nvSpPr>
        <p:spPr>
          <a:xfrm>
            <a:off x="24556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조회</a:t>
            </a:r>
            <a:endParaRPr/>
          </a:p>
        </p:txBody>
      </p:sp>
      <p:cxnSp>
        <p:nvCxnSpPr>
          <p:cNvPr id="750" name="Google Shape;750;p49"/>
          <p:cNvCxnSpPr>
            <a:stCxn id="748" idx="3"/>
            <a:endCxn id="749" idx="1"/>
          </p:cNvCxnSpPr>
          <p:nvPr/>
        </p:nvCxnSpPr>
        <p:spPr>
          <a:xfrm>
            <a:off x="1683250" y="2736700"/>
            <a:ext cx="7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49"/>
          <p:cNvSpPr/>
          <p:nvPr/>
        </p:nvSpPr>
        <p:spPr>
          <a:xfrm>
            <a:off x="4201200" y="1507350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조건별 </a:t>
            </a:r>
            <a:r>
              <a:rPr lang="ko"/>
              <a:t>학생 조회</a:t>
            </a:r>
            <a:endParaRPr/>
          </a:p>
        </p:txBody>
      </p:sp>
      <p:sp>
        <p:nvSpPr>
          <p:cNvPr id="752" name="Google Shape;752;p49"/>
          <p:cNvSpPr/>
          <p:nvPr/>
        </p:nvSpPr>
        <p:spPr>
          <a:xfrm>
            <a:off x="4201196" y="3222325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등록/수정/학적 관리</a:t>
            </a:r>
            <a:endParaRPr/>
          </a:p>
        </p:txBody>
      </p:sp>
      <p:cxnSp>
        <p:nvCxnSpPr>
          <p:cNvPr id="753" name="Google Shape;753;p49"/>
          <p:cNvCxnSpPr>
            <a:stCxn id="749" idx="3"/>
            <a:endCxn id="751" idx="1"/>
          </p:cNvCxnSpPr>
          <p:nvPr/>
        </p:nvCxnSpPr>
        <p:spPr>
          <a:xfrm flipH="1" rot="10800000">
            <a:off x="3717450" y="1827100"/>
            <a:ext cx="483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9"/>
          <p:cNvCxnSpPr>
            <a:stCxn id="749" idx="3"/>
            <a:endCxn id="752" idx="1"/>
          </p:cNvCxnSpPr>
          <p:nvPr/>
        </p:nvCxnSpPr>
        <p:spPr>
          <a:xfrm>
            <a:off x="3717450" y="2736700"/>
            <a:ext cx="4836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49"/>
          <p:cNvSpPr/>
          <p:nvPr/>
        </p:nvSpPr>
        <p:spPr>
          <a:xfrm>
            <a:off x="7055575" y="1507350"/>
            <a:ext cx="1822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상세 조회</a:t>
            </a:r>
            <a:endParaRPr/>
          </a:p>
        </p:txBody>
      </p:sp>
      <p:cxnSp>
        <p:nvCxnSpPr>
          <p:cNvPr id="756" name="Google Shape;756;p49"/>
          <p:cNvCxnSpPr>
            <a:stCxn id="751" idx="3"/>
            <a:endCxn id="755" idx="1"/>
          </p:cNvCxnSpPr>
          <p:nvPr/>
        </p:nvCxnSpPr>
        <p:spPr>
          <a:xfrm>
            <a:off x="6461400" y="1827000"/>
            <a:ext cx="5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1" name="Google Shape;761;p5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LMS-DP-114 ~ 117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교수진 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62" name="Google Shape;762;p50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교수진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50"/>
          <p:cNvSpPr/>
          <p:nvPr/>
        </p:nvSpPr>
        <p:spPr>
          <a:xfrm>
            <a:off x="24556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교수진 목록</a:t>
            </a:r>
            <a:endParaRPr/>
          </a:p>
        </p:txBody>
      </p:sp>
      <p:sp>
        <p:nvSpPr>
          <p:cNvPr id="764" name="Google Shape;764;p50"/>
          <p:cNvSpPr/>
          <p:nvPr/>
        </p:nvSpPr>
        <p:spPr>
          <a:xfrm>
            <a:off x="4201200" y="1507350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조건별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 </a:t>
            </a:r>
            <a:r>
              <a:rPr lang="ko"/>
              <a:t>조회</a:t>
            </a:r>
            <a:endParaRPr/>
          </a:p>
        </p:txBody>
      </p:sp>
      <p:sp>
        <p:nvSpPr>
          <p:cNvPr id="765" name="Google Shape;765;p50"/>
          <p:cNvSpPr/>
          <p:nvPr/>
        </p:nvSpPr>
        <p:spPr>
          <a:xfrm>
            <a:off x="4201196" y="3222325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교수진 </a:t>
            </a:r>
            <a:r>
              <a:rPr lang="ko"/>
              <a:t>등록/수정/퇴사 관리</a:t>
            </a:r>
            <a:endParaRPr/>
          </a:p>
        </p:txBody>
      </p:sp>
      <p:cxnSp>
        <p:nvCxnSpPr>
          <p:cNvPr id="766" name="Google Shape;766;p50"/>
          <p:cNvCxnSpPr>
            <a:stCxn id="763" idx="3"/>
            <a:endCxn id="764" idx="1"/>
          </p:cNvCxnSpPr>
          <p:nvPr/>
        </p:nvCxnSpPr>
        <p:spPr>
          <a:xfrm flipH="1" rot="10800000">
            <a:off x="3717450" y="1827100"/>
            <a:ext cx="483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50"/>
          <p:cNvCxnSpPr>
            <a:stCxn id="763" idx="3"/>
            <a:endCxn id="765" idx="1"/>
          </p:cNvCxnSpPr>
          <p:nvPr/>
        </p:nvCxnSpPr>
        <p:spPr>
          <a:xfrm>
            <a:off x="3717450" y="2736700"/>
            <a:ext cx="4836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50"/>
          <p:cNvSpPr/>
          <p:nvPr/>
        </p:nvSpPr>
        <p:spPr>
          <a:xfrm>
            <a:off x="7055575" y="1507350"/>
            <a:ext cx="1822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상세 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9" name="Google Shape;769;p50"/>
          <p:cNvCxnSpPr>
            <a:stCxn id="764" idx="3"/>
            <a:endCxn id="768" idx="1"/>
          </p:cNvCxnSpPr>
          <p:nvPr/>
        </p:nvCxnSpPr>
        <p:spPr>
          <a:xfrm>
            <a:off x="6461400" y="1827000"/>
            <a:ext cx="5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50"/>
          <p:cNvCxnSpPr>
            <a:stCxn id="762" idx="3"/>
            <a:endCxn id="763" idx="1"/>
          </p:cNvCxnSpPr>
          <p:nvPr/>
        </p:nvCxnSpPr>
        <p:spPr>
          <a:xfrm>
            <a:off x="1683250" y="2736700"/>
            <a:ext cx="7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5" name="Google Shape;775;p5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LMS-DP-118 ~ 121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교직원 관리(교직원)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76" name="Google Shape;776;p51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51"/>
          <p:cNvSpPr/>
          <p:nvPr/>
        </p:nvSpPr>
        <p:spPr>
          <a:xfrm>
            <a:off x="24556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8" name="Google Shape;778;p51"/>
          <p:cNvCxnSpPr>
            <a:stCxn id="776" idx="3"/>
            <a:endCxn id="777" idx="1"/>
          </p:cNvCxnSpPr>
          <p:nvPr/>
        </p:nvCxnSpPr>
        <p:spPr>
          <a:xfrm>
            <a:off x="1683250" y="2736700"/>
            <a:ext cx="7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51"/>
          <p:cNvSpPr/>
          <p:nvPr/>
        </p:nvSpPr>
        <p:spPr>
          <a:xfrm>
            <a:off x="4201200" y="1507350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조건별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4201196" y="3222325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등록/수정/퇴사 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1" name="Google Shape;781;p51"/>
          <p:cNvCxnSpPr>
            <a:stCxn id="777" idx="3"/>
            <a:endCxn id="779" idx="1"/>
          </p:cNvCxnSpPr>
          <p:nvPr/>
        </p:nvCxnSpPr>
        <p:spPr>
          <a:xfrm flipH="1" rot="10800000">
            <a:off x="3717450" y="1827100"/>
            <a:ext cx="483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51"/>
          <p:cNvCxnSpPr>
            <a:stCxn id="777" idx="3"/>
            <a:endCxn id="780" idx="1"/>
          </p:cNvCxnSpPr>
          <p:nvPr/>
        </p:nvCxnSpPr>
        <p:spPr>
          <a:xfrm>
            <a:off x="3717450" y="2736700"/>
            <a:ext cx="4836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51"/>
          <p:cNvSpPr/>
          <p:nvPr/>
        </p:nvSpPr>
        <p:spPr>
          <a:xfrm>
            <a:off x="7055575" y="1507350"/>
            <a:ext cx="1822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상세 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4" name="Google Shape;784;p51"/>
          <p:cNvCxnSpPr>
            <a:stCxn id="779" idx="3"/>
            <a:endCxn id="783" idx="1"/>
          </p:cNvCxnSpPr>
          <p:nvPr/>
        </p:nvCxnSpPr>
        <p:spPr>
          <a:xfrm>
            <a:off x="6461400" y="1827000"/>
            <a:ext cx="5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LMS-DP-03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95" name="Google Shape;95;p16"/>
          <p:cNvSpPr/>
          <p:nvPr/>
        </p:nvSpPr>
        <p:spPr>
          <a:xfrm>
            <a:off x="139325" y="251660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로그인화면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990975" y="2516600"/>
            <a:ext cx="1080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실패</a:t>
            </a:r>
            <a:endParaRPr/>
          </a:p>
        </p:txBody>
      </p:sp>
      <p:cxnSp>
        <p:nvCxnSpPr>
          <p:cNvPr id="97" name="Google Shape;97;p16"/>
          <p:cNvCxnSpPr>
            <a:stCxn id="95" idx="3"/>
            <a:endCxn id="96" idx="1"/>
          </p:cNvCxnSpPr>
          <p:nvPr/>
        </p:nvCxnSpPr>
        <p:spPr>
          <a:xfrm>
            <a:off x="1401125" y="28362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5513275" y="1325900"/>
            <a:ext cx="2037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이름, 전화번호, 생년월일 입력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3071875" y="177720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3071875" y="2836250"/>
            <a:ext cx="589800" cy="11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3661675" y="1487063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찾기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661675" y="37009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</a:t>
            </a:r>
            <a:r>
              <a:rPr lang="ko"/>
              <a:t> 찾기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513275" y="3569300"/>
            <a:ext cx="20376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아이디, 이름, 전화번호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/이메일 인증</a:t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>
            <a:off x="4923463" y="17145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4923463" y="39579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773410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cxnSp>
        <p:nvCxnSpPr>
          <p:cNvPr id="107" name="Google Shape;107;p16"/>
          <p:cNvCxnSpPr>
            <a:stCxn id="98" idx="3"/>
            <a:endCxn id="106" idx="0"/>
          </p:cNvCxnSpPr>
          <p:nvPr/>
        </p:nvCxnSpPr>
        <p:spPr>
          <a:xfrm>
            <a:off x="7550875" y="1714550"/>
            <a:ext cx="814200" cy="7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3" idx="3"/>
            <a:endCxn id="106" idx="2"/>
          </p:cNvCxnSpPr>
          <p:nvPr/>
        </p:nvCxnSpPr>
        <p:spPr>
          <a:xfrm flipH="1" rot="10800000">
            <a:off x="7550875" y="3056450"/>
            <a:ext cx="814200" cy="9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5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LMS-DP-122 ~ 125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학과 정보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(교직원)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90" name="Google Shape;790;p52"/>
          <p:cNvSpPr/>
          <p:nvPr/>
        </p:nvSpPr>
        <p:spPr>
          <a:xfrm>
            <a:off x="4214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정보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52"/>
          <p:cNvSpPr/>
          <p:nvPr/>
        </p:nvSpPr>
        <p:spPr>
          <a:xfrm>
            <a:off x="2455650" y="24170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2" name="Google Shape;792;p52"/>
          <p:cNvCxnSpPr>
            <a:stCxn id="790" idx="3"/>
            <a:endCxn id="791" idx="1"/>
          </p:cNvCxnSpPr>
          <p:nvPr/>
        </p:nvCxnSpPr>
        <p:spPr>
          <a:xfrm>
            <a:off x="1683250" y="2736700"/>
            <a:ext cx="7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52"/>
          <p:cNvSpPr/>
          <p:nvPr/>
        </p:nvSpPr>
        <p:spPr>
          <a:xfrm>
            <a:off x="4201200" y="1507350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조건별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52"/>
          <p:cNvSpPr/>
          <p:nvPr/>
        </p:nvSpPr>
        <p:spPr>
          <a:xfrm>
            <a:off x="4201196" y="3222325"/>
            <a:ext cx="22602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등록/수정/삭제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5" name="Google Shape;795;p52"/>
          <p:cNvCxnSpPr>
            <a:stCxn id="791" idx="3"/>
            <a:endCxn id="793" idx="1"/>
          </p:cNvCxnSpPr>
          <p:nvPr/>
        </p:nvCxnSpPr>
        <p:spPr>
          <a:xfrm flipH="1" rot="10800000">
            <a:off x="3717450" y="1827100"/>
            <a:ext cx="483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52"/>
          <p:cNvCxnSpPr>
            <a:stCxn id="791" idx="3"/>
            <a:endCxn id="794" idx="1"/>
          </p:cNvCxnSpPr>
          <p:nvPr/>
        </p:nvCxnSpPr>
        <p:spPr>
          <a:xfrm>
            <a:off x="3717450" y="2736700"/>
            <a:ext cx="4836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52"/>
          <p:cNvSpPr/>
          <p:nvPr/>
        </p:nvSpPr>
        <p:spPr>
          <a:xfrm>
            <a:off x="7055575" y="1507350"/>
            <a:ext cx="1822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상세 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8" name="Google Shape;798;p52"/>
          <p:cNvCxnSpPr>
            <a:stCxn id="793" idx="3"/>
            <a:endCxn id="797" idx="1"/>
          </p:cNvCxnSpPr>
          <p:nvPr/>
        </p:nvCxnSpPr>
        <p:spPr>
          <a:xfrm>
            <a:off x="6461400" y="1827000"/>
            <a:ext cx="5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LMS-DP-07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1424363" y="28105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588838" y="28105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 조회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4850638" y="3130175"/>
            <a:ext cx="9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/>
          <p:nvPr/>
        </p:nvSpPr>
        <p:spPr>
          <a:xfrm>
            <a:off x="5844238" y="281052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 게시판</a:t>
            </a:r>
            <a:endParaRPr/>
          </a:p>
        </p:txBody>
      </p:sp>
      <p:cxnSp>
        <p:nvCxnSpPr>
          <p:cNvPr id="118" name="Google Shape;118;p17"/>
          <p:cNvCxnSpPr>
            <a:stCxn id="114" idx="3"/>
          </p:cNvCxnSpPr>
          <p:nvPr/>
        </p:nvCxnSpPr>
        <p:spPr>
          <a:xfrm>
            <a:off x="2686163" y="3130175"/>
            <a:ext cx="9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/>
          <p:nvPr/>
        </p:nvSpPr>
        <p:spPr>
          <a:xfrm>
            <a:off x="4750963" y="1693663"/>
            <a:ext cx="1647900" cy="913500"/>
          </a:xfrm>
          <a:prstGeom prst="wedgeRectCallout">
            <a:avLst>
              <a:gd fmla="val -12489" name="adj1"/>
              <a:gd fmla="val 95286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특정 알림 클릭시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LMS-DP-08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25" name="Google Shape;125;p18"/>
          <p:cNvSpPr/>
          <p:nvPr/>
        </p:nvSpPr>
        <p:spPr>
          <a:xfrm>
            <a:off x="139325" y="2516600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174999" y="1325900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 상세 조회</a:t>
            </a:r>
            <a:endParaRPr/>
          </a:p>
        </p:txBody>
      </p:sp>
      <p:cxnSp>
        <p:nvCxnSpPr>
          <p:cNvPr id="127" name="Google Shape;127;p18"/>
          <p:cNvCxnSpPr>
            <a:stCxn id="125" idx="3"/>
            <a:endCxn id="126" idx="1"/>
          </p:cNvCxnSpPr>
          <p:nvPr/>
        </p:nvCxnSpPr>
        <p:spPr>
          <a:xfrm flipH="1" rot="10800000">
            <a:off x="1455725" y="1645550"/>
            <a:ext cx="719400" cy="11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4440723" y="1187900"/>
            <a:ext cx="15975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 변경</a:t>
            </a:r>
            <a:endParaRPr/>
          </a:p>
        </p:txBody>
      </p:sp>
      <p:cxnSp>
        <p:nvCxnSpPr>
          <p:cNvPr id="129" name="Google Shape;129;p18"/>
          <p:cNvCxnSpPr>
            <a:endCxn id="130" idx="1"/>
          </p:cNvCxnSpPr>
          <p:nvPr/>
        </p:nvCxnSpPr>
        <p:spPr>
          <a:xfrm>
            <a:off x="1455899" y="2836300"/>
            <a:ext cx="719100" cy="11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/>
          <p:nvPr/>
        </p:nvSpPr>
        <p:spPr>
          <a:xfrm>
            <a:off x="2199255" y="2444913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수정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174999" y="3701950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조회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309367" y="3382300"/>
            <a:ext cx="1872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등록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3466997" y="1644200"/>
            <a:ext cx="973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5" idx="3"/>
            <a:endCxn id="131" idx="1"/>
          </p:cNvCxnSpPr>
          <p:nvPr/>
        </p:nvCxnSpPr>
        <p:spPr>
          <a:xfrm flipH="1" rot="10800000">
            <a:off x="1455725" y="2764550"/>
            <a:ext cx="7434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/>
          <p:nvPr/>
        </p:nvSpPr>
        <p:spPr>
          <a:xfrm>
            <a:off x="4333625" y="2444925"/>
            <a:ext cx="1802100" cy="5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변경(더블체크)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309367" y="4250675"/>
            <a:ext cx="18729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상세 조회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344789" y="3576775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수정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344789" y="4375825"/>
            <a:ext cx="13164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삭제</a:t>
            </a:r>
            <a:endParaRPr/>
          </a:p>
        </p:txBody>
      </p:sp>
      <p:cxnSp>
        <p:nvCxnSpPr>
          <p:cNvPr id="139" name="Google Shape;139;p18"/>
          <p:cNvCxnSpPr>
            <a:stCxn id="131" idx="3"/>
            <a:endCxn id="135" idx="1"/>
          </p:cNvCxnSpPr>
          <p:nvPr/>
        </p:nvCxnSpPr>
        <p:spPr>
          <a:xfrm flipH="1" rot="10800000">
            <a:off x="3515655" y="2743263"/>
            <a:ext cx="8181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0" idx="3"/>
            <a:endCxn id="132" idx="1"/>
          </p:cNvCxnSpPr>
          <p:nvPr/>
        </p:nvCxnSpPr>
        <p:spPr>
          <a:xfrm flipH="1" rot="10800000">
            <a:off x="3491399" y="3702100"/>
            <a:ext cx="8181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0" idx="3"/>
            <a:endCxn id="136" idx="1"/>
          </p:cNvCxnSpPr>
          <p:nvPr/>
        </p:nvCxnSpPr>
        <p:spPr>
          <a:xfrm>
            <a:off x="3491399" y="4021600"/>
            <a:ext cx="8181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36" idx="3"/>
            <a:endCxn id="138" idx="1"/>
          </p:cNvCxnSpPr>
          <p:nvPr/>
        </p:nvCxnSpPr>
        <p:spPr>
          <a:xfrm>
            <a:off x="6182267" y="4570325"/>
            <a:ext cx="11625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6" idx="3"/>
            <a:endCxn id="137" idx="1"/>
          </p:cNvCxnSpPr>
          <p:nvPr/>
        </p:nvCxnSpPr>
        <p:spPr>
          <a:xfrm flipH="1" rot="10800000">
            <a:off x="6182267" y="3896525"/>
            <a:ext cx="11625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LMS-DP-09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49" name="Google Shape;149;p19"/>
          <p:cNvSpPr/>
          <p:nvPr/>
        </p:nvSpPr>
        <p:spPr>
          <a:xfrm>
            <a:off x="906838" y="18228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검색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339916" y="1822850"/>
            <a:ext cx="21381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검색창을 통한 메뉴 검색</a:t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>
            <a:off x="2168654" y="2142500"/>
            <a:ext cx="11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/>
          <p:nvPr/>
        </p:nvSpPr>
        <p:spPr>
          <a:xfrm>
            <a:off x="6808113" y="1822850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결과 목록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906838" y="319867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즐겨찾기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40025" y="3198675"/>
            <a:ext cx="21381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즐겨찾기 아이콘 클릭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808113" y="3198675"/>
            <a:ext cx="1261800" cy="6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즐겨찾기 메뉴에 등록</a:t>
            </a:r>
            <a:endParaRPr/>
          </a:p>
        </p:txBody>
      </p:sp>
      <p:cxnSp>
        <p:nvCxnSpPr>
          <p:cNvPr id="156" name="Google Shape;156;p19"/>
          <p:cNvCxnSpPr>
            <a:stCxn id="153" idx="3"/>
            <a:endCxn id="154" idx="1"/>
          </p:cNvCxnSpPr>
          <p:nvPr/>
        </p:nvCxnSpPr>
        <p:spPr>
          <a:xfrm>
            <a:off x="2168638" y="3518325"/>
            <a:ext cx="11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50" idx="3"/>
            <a:endCxn id="152" idx="1"/>
          </p:cNvCxnSpPr>
          <p:nvPr/>
        </p:nvCxnSpPr>
        <p:spPr>
          <a:xfrm>
            <a:off x="5478016" y="2142500"/>
            <a:ext cx="13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54" idx="3"/>
            <a:endCxn id="155" idx="1"/>
          </p:cNvCxnSpPr>
          <p:nvPr/>
        </p:nvCxnSpPr>
        <p:spPr>
          <a:xfrm>
            <a:off x="5478125" y="3518325"/>
            <a:ext cx="13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LMS-DP-10 ~13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LMS-DP-18 ~21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64" name="Google Shape;164;p20"/>
          <p:cNvSpPr/>
          <p:nvPr/>
        </p:nvSpPr>
        <p:spPr>
          <a:xfrm>
            <a:off x="2769560" y="1636050"/>
            <a:ext cx="1326300" cy="6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839375" y="2530488"/>
            <a:ext cx="1157100" cy="6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769560" y="3701975"/>
            <a:ext cx="1326300" cy="6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뉴스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416263" y="1014950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목록 조회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416263" y="1562575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등록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416263" y="2110200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수정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16263" y="2657825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삭제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5416263" y="3344000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등록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5416263" y="3891625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게시글 </a:t>
            </a:r>
            <a:r>
              <a:rPr lang="ko"/>
              <a:t>수정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416263" y="4439250"/>
            <a:ext cx="2624400" cy="42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게시글 </a:t>
            </a:r>
            <a:r>
              <a:rPr lang="ko"/>
              <a:t>삭제</a:t>
            </a:r>
            <a:endParaRPr/>
          </a:p>
        </p:txBody>
      </p:sp>
      <p:cxnSp>
        <p:nvCxnSpPr>
          <p:cNvPr id="174" name="Google Shape;174;p20"/>
          <p:cNvCxnSpPr>
            <a:stCxn id="165" idx="0"/>
            <a:endCxn id="164" idx="1"/>
          </p:cNvCxnSpPr>
          <p:nvPr/>
        </p:nvCxnSpPr>
        <p:spPr>
          <a:xfrm flipH="1" rot="10800000">
            <a:off x="1417925" y="1973688"/>
            <a:ext cx="13515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65" idx="2"/>
            <a:endCxn id="166" idx="1"/>
          </p:cNvCxnSpPr>
          <p:nvPr/>
        </p:nvCxnSpPr>
        <p:spPr>
          <a:xfrm>
            <a:off x="1417925" y="3205488"/>
            <a:ext cx="135150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64" idx="3"/>
            <a:endCxn id="167" idx="1"/>
          </p:cNvCxnSpPr>
          <p:nvPr/>
        </p:nvCxnSpPr>
        <p:spPr>
          <a:xfrm flipH="1" rot="10800000">
            <a:off x="4095860" y="1225050"/>
            <a:ext cx="1320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stCxn id="164" idx="3"/>
            <a:endCxn id="168" idx="1"/>
          </p:cNvCxnSpPr>
          <p:nvPr/>
        </p:nvCxnSpPr>
        <p:spPr>
          <a:xfrm flipH="1" rot="10800000">
            <a:off x="4095860" y="1772850"/>
            <a:ext cx="13203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64" idx="3"/>
            <a:endCxn id="169" idx="1"/>
          </p:cNvCxnSpPr>
          <p:nvPr/>
        </p:nvCxnSpPr>
        <p:spPr>
          <a:xfrm>
            <a:off x="4095860" y="1973550"/>
            <a:ext cx="13203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64" idx="3"/>
            <a:endCxn id="170" idx="1"/>
          </p:cNvCxnSpPr>
          <p:nvPr/>
        </p:nvCxnSpPr>
        <p:spPr>
          <a:xfrm>
            <a:off x="4095860" y="1973550"/>
            <a:ext cx="1320300" cy="8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66" idx="3"/>
            <a:endCxn id="171" idx="1"/>
          </p:cNvCxnSpPr>
          <p:nvPr/>
        </p:nvCxnSpPr>
        <p:spPr>
          <a:xfrm flipH="1" rot="10800000">
            <a:off x="4095860" y="3554075"/>
            <a:ext cx="13203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66" idx="3"/>
            <a:endCxn id="172" idx="1"/>
          </p:cNvCxnSpPr>
          <p:nvPr/>
        </p:nvCxnSpPr>
        <p:spPr>
          <a:xfrm>
            <a:off x="4095860" y="4039475"/>
            <a:ext cx="13203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>
            <a:stCxn id="166" idx="3"/>
            <a:endCxn id="173" idx="1"/>
          </p:cNvCxnSpPr>
          <p:nvPr/>
        </p:nvCxnSpPr>
        <p:spPr>
          <a:xfrm>
            <a:off x="4095860" y="4039475"/>
            <a:ext cx="13203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{468ABB40-F080-4A9E-9E07-0B82FDB034A1}</a:tableStyleId>
              </a:tblPr>
              <a:tblGrid>
                <a:gridCol w="1424375"/>
                <a:gridCol w="2491275"/>
                <a:gridCol w="1700125"/>
                <a:gridCol w="832650"/>
                <a:gridCol w="1021700"/>
                <a:gridCol w="167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LMS-DP-14 ~17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학사 일정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2023-01-26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이현주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532675" y="2378425"/>
            <a:ext cx="16671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학사 일정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905646" y="2378425"/>
            <a:ext cx="16671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조회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506915" y="1147300"/>
            <a:ext cx="24840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학사 일정 상세 조회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506920" y="2183100"/>
            <a:ext cx="24840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등록(교직원)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542407" y="3218900"/>
            <a:ext cx="24840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수정(교직원)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5542408" y="4250850"/>
            <a:ext cx="2484000" cy="7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삭제(교직원)</a:t>
            </a:r>
            <a:endParaRPr/>
          </a:p>
        </p:txBody>
      </p:sp>
      <p:cxnSp>
        <p:nvCxnSpPr>
          <p:cNvPr id="194" name="Google Shape;194;p21"/>
          <p:cNvCxnSpPr>
            <a:stCxn id="188" idx="3"/>
            <a:endCxn id="189" idx="1"/>
          </p:cNvCxnSpPr>
          <p:nvPr/>
        </p:nvCxnSpPr>
        <p:spPr>
          <a:xfrm>
            <a:off x="2199775" y="2767075"/>
            <a:ext cx="7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89" idx="3"/>
            <a:endCxn id="190" idx="1"/>
          </p:cNvCxnSpPr>
          <p:nvPr/>
        </p:nvCxnSpPr>
        <p:spPr>
          <a:xfrm flipH="1" rot="10800000">
            <a:off x="4572746" y="1535875"/>
            <a:ext cx="934200" cy="12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89" idx="3"/>
            <a:endCxn id="191" idx="1"/>
          </p:cNvCxnSpPr>
          <p:nvPr/>
        </p:nvCxnSpPr>
        <p:spPr>
          <a:xfrm flipH="1" rot="10800000">
            <a:off x="4572746" y="2571775"/>
            <a:ext cx="9342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>
            <a:stCxn id="189" idx="3"/>
            <a:endCxn id="192" idx="1"/>
          </p:cNvCxnSpPr>
          <p:nvPr/>
        </p:nvCxnSpPr>
        <p:spPr>
          <a:xfrm>
            <a:off x="4572746" y="2767075"/>
            <a:ext cx="969600" cy="8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>
            <a:stCxn id="189" idx="3"/>
            <a:endCxn id="193" idx="1"/>
          </p:cNvCxnSpPr>
          <p:nvPr/>
        </p:nvCxnSpPr>
        <p:spPr>
          <a:xfrm>
            <a:off x="4572746" y="2767075"/>
            <a:ext cx="969600" cy="18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