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5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A7EB77-65D0-4796-980D-B8EC886C0D5E}">
          <p14:sldIdLst>
            <p14:sldId id="257"/>
            <p14:sldId id="258"/>
          </p14:sldIdLst>
        </p14:section>
        <p14:section name="DAG 1" id="{DCE8CFDD-32E6-4282-BE8D-E2DCA8734AB9}">
          <p14:sldIdLst>
            <p14:sldId id="259"/>
            <p14:sldId id="260"/>
            <p14:sldId id="261"/>
          </p14:sldIdLst>
        </p14:section>
        <p14:section name="DAG 2" id="{084F555A-79B7-4FEA-A650-64A3C56764C1}">
          <p14:sldIdLst>
            <p14:sldId id="264"/>
            <p14:sldId id="262"/>
          </p14:sldIdLst>
        </p14:section>
        <p14:section name="DAG 3" id="{CF9BB376-C5A4-4D69-9E4B-7DC2CD297793}">
          <p14:sldIdLst>
            <p14:sldId id="265"/>
            <p14:sldId id="263"/>
            <p14:sldId id="266"/>
          </p14:sldIdLst>
        </p14:section>
        <p14:section name="Lessons Learnt" id="{78575154-932B-4224-93D4-6B2E9EC27B5D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6D8FB2-D42F-455B-8E51-1B435847D00F}" v="58" dt="2025-10-28T17:27:29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9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_" userId="3a8970238580ca9f" providerId="LiveId" clId="{2DB69806-EE46-4B83-9C70-05FB34FB2D5F}"/>
    <pc:docChg chg="undo custSel addSld delSld modSld modMainMaster addSection modSection">
      <pc:chgData name="justin _" userId="3a8970238580ca9f" providerId="LiveId" clId="{2DB69806-EE46-4B83-9C70-05FB34FB2D5F}" dt="2025-10-28T17:28:45.893" v="1115" actId="1035"/>
      <pc:docMkLst>
        <pc:docMk/>
      </pc:docMkLst>
      <pc:sldChg chg="new del">
        <pc:chgData name="justin _" userId="3a8970238580ca9f" providerId="LiveId" clId="{2DB69806-EE46-4B83-9C70-05FB34FB2D5F}" dt="2025-10-28T16:32:17.016" v="2" actId="47"/>
        <pc:sldMkLst>
          <pc:docMk/>
          <pc:sldMk cId="2275517288" sldId="256"/>
        </pc:sldMkLst>
      </pc:sldChg>
      <pc:sldChg chg="addSp delSp modSp add mod setBg">
        <pc:chgData name="justin _" userId="3a8970238580ca9f" providerId="LiveId" clId="{2DB69806-EE46-4B83-9C70-05FB34FB2D5F}" dt="2025-10-28T17:11:52.542" v="973" actId="26606"/>
        <pc:sldMkLst>
          <pc:docMk/>
          <pc:sldMk cId="509418445" sldId="257"/>
        </pc:sldMkLst>
        <pc:spChg chg="mod">
          <ac:chgData name="justin _" userId="3a8970238580ca9f" providerId="LiveId" clId="{2DB69806-EE46-4B83-9C70-05FB34FB2D5F}" dt="2025-10-28T17:01:54.287" v="886" actId="26606"/>
          <ac:spMkLst>
            <pc:docMk/>
            <pc:sldMk cId="509418445" sldId="257"/>
            <ac:spMk id="2" creationId="{2B5CD9D8-EB9C-D204-F001-8317FAD6B549}"/>
          </ac:spMkLst>
        </pc:spChg>
        <pc:spChg chg="mod">
          <ac:chgData name="justin _" userId="3a8970238580ca9f" providerId="LiveId" clId="{2DB69806-EE46-4B83-9C70-05FB34FB2D5F}" dt="2025-10-28T17:11:52.542" v="973" actId="26606"/>
          <ac:spMkLst>
            <pc:docMk/>
            <pc:sldMk cId="509418445" sldId="257"/>
            <ac:spMk id="3" creationId="{06C7B35A-DBE3-AB32-EDC3-81E678B33607}"/>
          </ac:spMkLst>
        </pc:spChg>
        <pc:spChg chg="add del">
          <ac:chgData name="justin _" userId="3a8970238580ca9f" providerId="LiveId" clId="{2DB69806-EE46-4B83-9C70-05FB34FB2D5F}" dt="2025-10-28T17:11:52.542" v="973" actId="26606"/>
          <ac:spMkLst>
            <pc:docMk/>
            <pc:sldMk cId="509418445" sldId="257"/>
            <ac:spMk id="8" creationId="{6F5A5072-7B47-4D32-B52A-4EBBF590B8A5}"/>
          </ac:spMkLst>
        </pc:spChg>
        <pc:spChg chg="add del">
          <ac:chgData name="justin _" userId="3a8970238580ca9f" providerId="LiveId" clId="{2DB69806-EE46-4B83-9C70-05FB34FB2D5F}" dt="2025-10-28T17:11:52.542" v="973" actId="26606"/>
          <ac:spMkLst>
            <pc:docMk/>
            <pc:sldMk cId="509418445" sldId="257"/>
            <ac:spMk id="10" creationId="{9715DAF0-AE1B-46C9-8A6B-DB2AA05AB91D}"/>
          </ac:spMkLst>
        </pc:spChg>
        <pc:spChg chg="add del">
          <ac:chgData name="justin _" userId="3a8970238580ca9f" providerId="LiveId" clId="{2DB69806-EE46-4B83-9C70-05FB34FB2D5F}" dt="2025-10-28T17:11:52.542" v="973" actId="26606"/>
          <ac:spMkLst>
            <pc:docMk/>
            <pc:sldMk cId="509418445" sldId="257"/>
            <ac:spMk id="12" creationId="{6016219D-510E-4184-9090-6D5578A87BD1}"/>
          </ac:spMkLst>
        </pc:spChg>
        <pc:spChg chg="add del">
          <ac:chgData name="justin _" userId="3a8970238580ca9f" providerId="LiveId" clId="{2DB69806-EE46-4B83-9C70-05FB34FB2D5F}" dt="2025-10-28T17:11:52.542" v="973" actId="26606"/>
          <ac:spMkLst>
            <pc:docMk/>
            <pc:sldMk cId="509418445" sldId="257"/>
            <ac:spMk id="14" creationId="{AFF4A713-7B75-4B21-90D7-5AB19547C728}"/>
          </ac:spMkLst>
        </pc:spChg>
        <pc:spChg chg="add del">
          <ac:chgData name="justin _" userId="3a8970238580ca9f" providerId="LiveId" clId="{2DB69806-EE46-4B83-9C70-05FB34FB2D5F}" dt="2025-10-28T17:11:52.542" v="973" actId="26606"/>
          <ac:spMkLst>
            <pc:docMk/>
            <pc:sldMk cId="509418445" sldId="257"/>
            <ac:spMk id="16" creationId="{DC631C0B-6DA6-4E57-8231-CE32B3434A7E}"/>
          </ac:spMkLst>
        </pc:spChg>
        <pc:spChg chg="add del">
          <ac:chgData name="justin _" userId="3a8970238580ca9f" providerId="LiveId" clId="{2DB69806-EE46-4B83-9C70-05FB34FB2D5F}" dt="2025-10-28T17:11:52.542" v="973" actId="26606"/>
          <ac:spMkLst>
            <pc:docMk/>
            <pc:sldMk cId="509418445" sldId="257"/>
            <ac:spMk id="18" creationId="{C29501E6-A978-4A61-9689-9085AF97A53A}"/>
          </ac:spMkLst>
        </pc:spChg>
        <pc:spChg chg="add del">
          <ac:chgData name="justin _" userId="3a8970238580ca9f" providerId="LiveId" clId="{2DB69806-EE46-4B83-9C70-05FB34FB2D5F}" dt="2025-10-28T17:11:52.542" v="973" actId="26606"/>
          <ac:spMkLst>
            <pc:docMk/>
            <pc:sldMk cId="509418445" sldId="257"/>
            <ac:spMk id="23" creationId="{FFD48BC7-DC40-47DE-87EE-9F4B6ECB9ABB}"/>
          </ac:spMkLst>
        </pc:spChg>
        <pc:spChg chg="add del">
          <ac:chgData name="justin _" userId="3a8970238580ca9f" providerId="LiveId" clId="{2DB69806-EE46-4B83-9C70-05FB34FB2D5F}" dt="2025-10-28T17:11:52.542" v="973" actId="26606"/>
          <ac:spMkLst>
            <pc:docMk/>
            <pc:sldMk cId="509418445" sldId="257"/>
            <ac:spMk id="25" creationId="{E502BBC7-2C76-46F3-BC24-5985BC13DB88}"/>
          </ac:spMkLst>
        </pc:spChg>
        <pc:spChg chg="add del">
          <ac:chgData name="justin _" userId="3a8970238580ca9f" providerId="LiveId" clId="{2DB69806-EE46-4B83-9C70-05FB34FB2D5F}" dt="2025-10-28T17:11:52.542" v="973" actId="26606"/>
          <ac:spMkLst>
            <pc:docMk/>
            <pc:sldMk cId="509418445" sldId="257"/>
            <ac:spMk id="29" creationId="{3629484E-3792-4B3D-89AD-7C8A1ED0E0D4}"/>
          </ac:spMkLst>
        </pc:spChg>
      </pc:sldChg>
      <pc:sldChg chg="addSp delSp modSp new mod setBg">
        <pc:chgData name="justin _" userId="3a8970238580ca9f" providerId="LiveId" clId="{2DB69806-EE46-4B83-9C70-05FB34FB2D5F}" dt="2025-10-28T17:23:26.179" v="1060"/>
        <pc:sldMkLst>
          <pc:docMk/>
          <pc:sldMk cId="590722204" sldId="258"/>
        </pc:sldMkLst>
        <pc:spChg chg="mod">
          <ac:chgData name="justin _" userId="3a8970238580ca9f" providerId="LiveId" clId="{2DB69806-EE46-4B83-9C70-05FB34FB2D5F}" dt="2025-10-28T17:22:40.546" v="1053" actId="26606"/>
          <ac:spMkLst>
            <pc:docMk/>
            <pc:sldMk cId="590722204" sldId="258"/>
            <ac:spMk id="2" creationId="{E56C3E90-678D-DE83-659A-F5B46B956468}"/>
          </ac:spMkLst>
        </pc:spChg>
        <pc:spChg chg="del">
          <ac:chgData name="justin _" userId="3a8970238580ca9f" providerId="LiveId" clId="{2DB69806-EE46-4B83-9C70-05FB34FB2D5F}" dt="2025-10-28T16:32:56.941" v="47" actId="1032"/>
          <ac:spMkLst>
            <pc:docMk/>
            <pc:sldMk cId="590722204" sldId="258"/>
            <ac:spMk id="3" creationId="{6BFDF25A-5DF2-CDAF-420C-AB6D8F5C2893}"/>
          </ac:spMkLst>
        </pc:spChg>
        <pc:spChg chg="add del">
          <ac:chgData name="justin _" userId="3a8970238580ca9f" providerId="LiveId" clId="{2DB69806-EE46-4B83-9C70-05FB34FB2D5F}" dt="2025-10-28T17:21:31.919" v="1042" actId="26606"/>
          <ac:spMkLst>
            <pc:docMk/>
            <pc:sldMk cId="590722204" sldId="258"/>
            <ac:spMk id="6" creationId="{85B9AB05-2A22-4BDA-B7D0-ECDC7B69FBC8}"/>
          </ac:spMkLst>
        </pc:spChg>
        <pc:spChg chg="add del">
          <ac:chgData name="justin _" userId="3a8970238580ca9f" providerId="LiveId" clId="{2DB69806-EE46-4B83-9C70-05FB34FB2D5F}" dt="2025-10-28T17:11:51.097" v="972" actId="26606"/>
          <ac:spMkLst>
            <pc:docMk/>
            <pc:sldMk cId="590722204" sldId="258"/>
            <ac:spMk id="9" creationId="{6C4028FD-8BAA-4A19-BFDE-594D991B7552}"/>
          </ac:spMkLst>
        </pc:spChg>
        <pc:spChg chg="add del">
          <ac:chgData name="justin _" userId="3a8970238580ca9f" providerId="LiveId" clId="{2DB69806-EE46-4B83-9C70-05FB34FB2D5F}" dt="2025-10-28T17:21:31.919" v="1042" actId="26606"/>
          <ac:spMkLst>
            <pc:docMk/>
            <pc:sldMk cId="590722204" sldId="258"/>
            <ac:spMk id="11" creationId="{D9759409-BDF8-4BFD-9AF3-4B5C04C2A162}"/>
          </ac:spMkLst>
        </pc:spChg>
        <pc:spChg chg="add del">
          <ac:chgData name="justin _" userId="3a8970238580ca9f" providerId="LiveId" clId="{2DB69806-EE46-4B83-9C70-05FB34FB2D5F}" dt="2025-10-28T17:22:40.546" v="1053" actId="26606"/>
          <ac:spMkLst>
            <pc:docMk/>
            <pc:sldMk cId="590722204" sldId="258"/>
            <ac:spMk id="13" creationId="{743AA782-23D1-4521-8CAD-47662984AA08}"/>
          </ac:spMkLst>
        </pc:spChg>
        <pc:spChg chg="add del">
          <ac:chgData name="justin _" userId="3a8970238580ca9f" providerId="LiveId" clId="{2DB69806-EE46-4B83-9C70-05FB34FB2D5F}" dt="2025-10-28T17:22:40.546" v="1053" actId="26606"/>
          <ac:spMkLst>
            <pc:docMk/>
            <pc:sldMk cId="590722204" sldId="258"/>
            <ac:spMk id="14" creationId="{71877DBC-BB60-40F0-AC93-2ACDBAAE60CE}"/>
          </ac:spMkLst>
        </pc:spChg>
        <pc:spChg chg="add">
          <ac:chgData name="justin _" userId="3a8970238580ca9f" providerId="LiveId" clId="{2DB69806-EE46-4B83-9C70-05FB34FB2D5F}" dt="2025-10-28T17:22:40.546" v="1053" actId="26606"/>
          <ac:spMkLst>
            <pc:docMk/>
            <pc:sldMk cId="590722204" sldId="258"/>
            <ac:spMk id="19" creationId="{1B15ED52-F352-441B-82BF-E0EA34836D08}"/>
          </ac:spMkLst>
        </pc:spChg>
        <pc:spChg chg="add">
          <ac:chgData name="justin _" userId="3a8970238580ca9f" providerId="LiveId" clId="{2DB69806-EE46-4B83-9C70-05FB34FB2D5F}" dt="2025-10-28T17:22:40.546" v="1053" actId="26606"/>
          <ac:spMkLst>
            <pc:docMk/>
            <pc:sldMk cId="590722204" sldId="258"/>
            <ac:spMk id="21" creationId="{61707E60-CEC9-4661-AA82-69242EB4BDC3}"/>
          </ac:spMkLst>
        </pc:spChg>
        <pc:spChg chg="add">
          <ac:chgData name="justin _" userId="3a8970238580ca9f" providerId="LiveId" clId="{2DB69806-EE46-4B83-9C70-05FB34FB2D5F}" dt="2025-10-28T17:22:40.546" v="1053" actId="26606"/>
          <ac:spMkLst>
            <pc:docMk/>
            <pc:sldMk cId="590722204" sldId="258"/>
            <ac:spMk id="23" creationId="{8F035CD8-AE30-4146-96F2-036B0CE5E4F3}"/>
          </ac:spMkLst>
        </pc:spChg>
        <pc:graphicFrameChg chg="add mod ord modGraphic">
          <ac:chgData name="justin _" userId="3a8970238580ca9f" providerId="LiveId" clId="{2DB69806-EE46-4B83-9C70-05FB34FB2D5F}" dt="2025-10-28T17:22:40.546" v="1053" actId="26606"/>
          <ac:graphicFrameMkLst>
            <pc:docMk/>
            <pc:sldMk cId="590722204" sldId="258"/>
            <ac:graphicFrameMk id="4" creationId="{CF99252E-08E0-3B65-8939-DDD3111A6E76}"/>
          </ac:graphicFrameMkLst>
        </pc:graphicFrameChg>
        <pc:picChg chg="add mod">
          <ac:chgData name="justin _" userId="3a8970238580ca9f" providerId="LiveId" clId="{2DB69806-EE46-4B83-9C70-05FB34FB2D5F}" dt="2025-10-28T17:22:56.043" v="1059" actId="14100"/>
          <ac:picMkLst>
            <pc:docMk/>
            <pc:sldMk cId="590722204" sldId="258"/>
            <ac:picMk id="3" creationId="{6CEB5A03-24CE-4E8C-1605-F9DB3DE958C0}"/>
          </ac:picMkLst>
        </pc:picChg>
      </pc:sldChg>
      <pc:sldChg chg="addSp delSp modSp new mod setBg modClrScheme chgLayout">
        <pc:chgData name="justin _" userId="3a8970238580ca9f" providerId="LiveId" clId="{2DB69806-EE46-4B83-9C70-05FB34FB2D5F}" dt="2025-10-28T17:11:50.351" v="971" actId="26606"/>
        <pc:sldMkLst>
          <pc:docMk/>
          <pc:sldMk cId="1219050138" sldId="259"/>
        </pc:sldMkLst>
        <pc:spChg chg="mod ord">
          <ac:chgData name="justin _" userId="3a8970238580ca9f" providerId="LiveId" clId="{2DB69806-EE46-4B83-9C70-05FB34FB2D5F}" dt="2025-10-28T17:11:50.351" v="971" actId="26606"/>
          <ac:spMkLst>
            <pc:docMk/>
            <pc:sldMk cId="1219050138" sldId="259"/>
            <ac:spMk id="2" creationId="{784045F6-875B-69E2-E08A-34EDD5B05393}"/>
          </ac:spMkLst>
        </pc:spChg>
        <pc:spChg chg="del mod ord">
          <ac:chgData name="justin _" userId="3a8970238580ca9f" providerId="LiveId" clId="{2DB69806-EE46-4B83-9C70-05FB34FB2D5F}" dt="2025-10-28T16:35:04.607" v="148" actId="700"/>
          <ac:spMkLst>
            <pc:docMk/>
            <pc:sldMk cId="1219050138" sldId="259"/>
            <ac:spMk id="3" creationId="{BA7D0864-0A12-1D9B-ADD7-3F9F22D3A237}"/>
          </ac:spMkLst>
        </pc:spChg>
        <pc:spChg chg="add mod ord">
          <ac:chgData name="justin _" userId="3a8970238580ca9f" providerId="LiveId" clId="{2DB69806-EE46-4B83-9C70-05FB34FB2D5F}" dt="2025-10-28T17:11:50.351" v="971" actId="26606"/>
          <ac:spMkLst>
            <pc:docMk/>
            <pc:sldMk cId="1219050138" sldId="259"/>
            <ac:spMk id="4" creationId="{2EA4C20B-B04F-9F0A-A0D4-31AA6D3EAC6A}"/>
          </ac:spMkLst>
        </pc:spChg>
        <pc:spChg chg="add">
          <ac:chgData name="justin _" userId="3a8970238580ca9f" providerId="LiveId" clId="{2DB69806-EE46-4B83-9C70-05FB34FB2D5F}" dt="2025-10-28T17:02:20.194" v="890" actId="26606"/>
          <ac:spMkLst>
            <pc:docMk/>
            <pc:sldMk cId="1219050138" sldId="259"/>
            <ac:spMk id="9" creationId="{6F5A5072-7B47-4D32-B52A-4EBBF590B8A5}"/>
          </ac:spMkLst>
        </pc:spChg>
        <pc:spChg chg="add del">
          <ac:chgData name="justin _" userId="3a8970238580ca9f" providerId="LiveId" clId="{2DB69806-EE46-4B83-9C70-05FB34FB2D5F}" dt="2025-10-28T17:11:11.917" v="963" actId="26606"/>
          <ac:spMkLst>
            <pc:docMk/>
            <pc:sldMk cId="1219050138" sldId="259"/>
            <ac:spMk id="11" creationId="{9715DAF0-AE1B-46C9-8A6B-DB2AA05AB91D}"/>
          </ac:spMkLst>
        </pc:spChg>
        <pc:spChg chg="add del">
          <ac:chgData name="justin _" userId="3a8970238580ca9f" providerId="LiveId" clId="{2DB69806-EE46-4B83-9C70-05FB34FB2D5F}" dt="2025-10-28T17:11:11.917" v="963" actId="26606"/>
          <ac:spMkLst>
            <pc:docMk/>
            <pc:sldMk cId="1219050138" sldId="259"/>
            <ac:spMk id="13" creationId="{6016219D-510E-4184-9090-6D5578A87BD1}"/>
          </ac:spMkLst>
        </pc:spChg>
        <pc:spChg chg="add del">
          <ac:chgData name="justin _" userId="3a8970238580ca9f" providerId="LiveId" clId="{2DB69806-EE46-4B83-9C70-05FB34FB2D5F}" dt="2025-10-28T17:11:11.917" v="963" actId="26606"/>
          <ac:spMkLst>
            <pc:docMk/>
            <pc:sldMk cId="1219050138" sldId="259"/>
            <ac:spMk id="15" creationId="{AFF4A713-7B75-4B21-90D7-5AB19547C728}"/>
          </ac:spMkLst>
        </pc:spChg>
        <pc:spChg chg="add del">
          <ac:chgData name="justin _" userId="3a8970238580ca9f" providerId="LiveId" clId="{2DB69806-EE46-4B83-9C70-05FB34FB2D5F}" dt="2025-10-28T17:11:11.917" v="963" actId="26606"/>
          <ac:spMkLst>
            <pc:docMk/>
            <pc:sldMk cId="1219050138" sldId="259"/>
            <ac:spMk id="17" creationId="{DC631C0B-6DA6-4E57-8231-CE32B3434A7E}"/>
          </ac:spMkLst>
        </pc:spChg>
        <pc:spChg chg="add del">
          <ac:chgData name="justin _" userId="3a8970238580ca9f" providerId="LiveId" clId="{2DB69806-EE46-4B83-9C70-05FB34FB2D5F}" dt="2025-10-28T17:11:11.917" v="963" actId="26606"/>
          <ac:spMkLst>
            <pc:docMk/>
            <pc:sldMk cId="1219050138" sldId="259"/>
            <ac:spMk id="19" creationId="{C29501E6-A978-4A61-9689-9085AF97A53A}"/>
          </ac:spMkLst>
        </pc:spChg>
        <pc:spChg chg="add del">
          <ac:chgData name="justin _" userId="3a8970238580ca9f" providerId="LiveId" clId="{2DB69806-EE46-4B83-9C70-05FB34FB2D5F}" dt="2025-10-28T17:11:50.351" v="971" actId="26606"/>
          <ac:spMkLst>
            <pc:docMk/>
            <pc:sldMk cId="1219050138" sldId="259"/>
            <ac:spMk id="24" creationId="{6F5A5072-7B47-4D32-B52A-4EBBF590B8A5}"/>
          </ac:spMkLst>
        </pc:spChg>
        <pc:spChg chg="add del">
          <ac:chgData name="justin _" userId="3a8970238580ca9f" providerId="LiveId" clId="{2DB69806-EE46-4B83-9C70-05FB34FB2D5F}" dt="2025-10-28T17:11:50.351" v="971" actId="26606"/>
          <ac:spMkLst>
            <pc:docMk/>
            <pc:sldMk cId="1219050138" sldId="259"/>
            <ac:spMk id="26" creationId="{9715DAF0-AE1B-46C9-8A6B-DB2AA05AB91D}"/>
          </ac:spMkLst>
        </pc:spChg>
        <pc:spChg chg="add del">
          <ac:chgData name="justin _" userId="3a8970238580ca9f" providerId="LiveId" clId="{2DB69806-EE46-4B83-9C70-05FB34FB2D5F}" dt="2025-10-28T17:11:50.351" v="971" actId="26606"/>
          <ac:spMkLst>
            <pc:docMk/>
            <pc:sldMk cId="1219050138" sldId="259"/>
            <ac:spMk id="28" creationId="{6016219D-510E-4184-9090-6D5578A87BD1}"/>
          </ac:spMkLst>
        </pc:spChg>
        <pc:spChg chg="add del">
          <ac:chgData name="justin _" userId="3a8970238580ca9f" providerId="LiveId" clId="{2DB69806-EE46-4B83-9C70-05FB34FB2D5F}" dt="2025-10-28T17:11:50.351" v="971" actId="26606"/>
          <ac:spMkLst>
            <pc:docMk/>
            <pc:sldMk cId="1219050138" sldId="259"/>
            <ac:spMk id="30" creationId="{AFF4A713-7B75-4B21-90D7-5AB19547C728}"/>
          </ac:spMkLst>
        </pc:spChg>
        <pc:spChg chg="add del">
          <ac:chgData name="justin _" userId="3a8970238580ca9f" providerId="LiveId" clId="{2DB69806-EE46-4B83-9C70-05FB34FB2D5F}" dt="2025-10-28T17:11:50.351" v="971" actId="26606"/>
          <ac:spMkLst>
            <pc:docMk/>
            <pc:sldMk cId="1219050138" sldId="259"/>
            <ac:spMk id="32" creationId="{DC631C0B-6DA6-4E57-8231-CE32B3434A7E}"/>
          </ac:spMkLst>
        </pc:spChg>
        <pc:spChg chg="add del">
          <ac:chgData name="justin _" userId="3a8970238580ca9f" providerId="LiveId" clId="{2DB69806-EE46-4B83-9C70-05FB34FB2D5F}" dt="2025-10-28T17:11:50.351" v="971" actId="26606"/>
          <ac:spMkLst>
            <pc:docMk/>
            <pc:sldMk cId="1219050138" sldId="259"/>
            <ac:spMk id="34" creationId="{C29501E6-A978-4A61-9689-9085AF97A53A}"/>
          </ac:spMkLst>
        </pc:spChg>
        <pc:spChg chg="add del">
          <ac:chgData name="justin _" userId="3a8970238580ca9f" providerId="LiveId" clId="{2DB69806-EE46-4B83-9C70-05FB34FB2D5F}" dt="2025-10-28T17:11:50.351" v="971" actId="26606"/>
          <ac:spMkLst>
            <pc:docMk/>
            <pc:sldMk cId="1219050138" sldId="259"/>
            <ac:spMk id="39" creationId="{943CAA20-3569-4189-9E48-239A229A86CA}"/>
          </ac:spMkLst>
        </pc:spChg>
        <pc:spChg chg="add del">
          <ac:chgData name="justin _" userId="3a8970238580ca9f" providerId="LiveId" clId="{2DB69806-EE46-4B83-9C70-05FB34FB2D5F}" dt="2025-10-28T17:11:50.351" v="971" actId="26606"/>
          <ac:spMkLst>
            <pc:docMk/>
            <pc:sldMk cId="1219050138" sldId="259"/>
            <ac:spMk id="41" creationId="{DA542B6D-E775-4832-91DC-2D20F857813A}"/>
          </ac:spMkLst>
        </pc:spChg>
      </pc:sldChg>
      <pc:sldChg chg="addSp delSp modSp new mod setBg modClrScheme setClrOvrMap chgLayout">
        <pc:chgData name="justin _" userId="3a8970238580ca9f" providerId="LiveId" clId="{2DB69806-EE46-4B83-9C70-05FB34FB2D5F}" dt="2025-10-28T17:25:34.276" v="1096"/>
        <pc:sldMkLst>
          <pc:docMk/>
          <pc:sldMk cId="1204938346" sldId="260"/>
        </pc:sldMkLst>
        <pc:spChg chg="del mod ord">
          <ac:chgData name="justin _" userId="3a8970238580ca9f" providerId="LiveId" clId="{2DB69806-EE46-4B83-9C70-05FB34FB2D5F}" dt="2025-10-28T16:35:12.346" v="150" actId="700"/>
          <ac:spMkLst>
            <pc:docMk/>
            <pc:sldMk cId="1204938346" sldId="260"/>
            <ac:spMk id="2" creationId="{65B0DE8A-4671-5E6C-7199-41050993570C}"/>
          </ac:spMkLst>
        </pc:spChg>
        <pc:spChg chg="del mod ord">
          <ac:chgData name="justin _" userId="3a8970238580ca9f" providerId="LiveId" clId="{2DB69806-EE46-4B83-9C70-05FB34FB2D5F}" dt="2025-10-28T16:35:12.346" v="150" actId="700"/>
          <ac:spMkLst>
            <pc:docMk/>
            <pc:sldMk cId="1204938346" sldId="260"/>
            <ac:spMk id="3" creationId="{6C0BAA00-6DA9-8618-566A-9C2AC2132CFB}"/>
          </ac:spMkLst>
        </pc:spChg>
        <pc:spChg chg="add del mod ord">
          <ac:chgData name="justin _" userId="3a8970238580ca9f" providerId="LiveId" clId="{2DB69806-EE46-4B83-9C70-05FB34FB2D5F}" dt="2025-10-28T16:35:13.558" v="151" actId="700"/>
          <ac:spMkLst>
            <pc:docMk/>
            <pc:sldMk cId="1204938346" sldId="260"/>
            <ac:spMk id="4" creationId="{DCC60ED5-91ED-98ED-2B73-B9A2A7E32CCC}"/>
          </ac:spMkLst>
        </pc:spChg>
        <pc:spChg chg="add del mod ord">
          <ac:chgData name="justin _" userId="3a8970238580ca9f" providerId="LiveId" clId="{2DB69806-EE46-4B83-9C70-05FB34FB2D5F}" dt="2025-10-28T16:35:13.558" v="151" actId="700"/>
          <ac:spMkLst>
            <pc:docMk/>
            <pc:sldMk cId="1204938346" sldId="260"/>
            <ac:spMk id="5" creationId="{91D3D098-2F52-AF02-ED64-4C5C1BDBD654}"/>
          </ac:spMkLst>
        </pc:spChg>
        <pc:spChg chg="add mod ord">
          <ac:chgData name="justin _" userId="3a8970238580ca9f" providerId="LiveId" clId="{2DB69806-EE46-4B83-9C70-05FB34FB2D5F}" dt="2025-10-28T17:16:15.950" v="1005" actId="26606"/>
          <ac:spMkLst>
            <pc:docMk/>
            <pc:sldMk cId="1204938346" sldId="260"/>
            <ac:spMk id="6" creationId="{F1505812-1CBE-693D-A4A6-67CB6AB3760A}"/>
          </ac:spMkLst>
        </pc:spChg>
        <pc:spChg chg="add del mod ord">
          <ac:chgData name="justin _" userId="3a8970238580ca9f" providerId="LiveId" clId="{2DB69806-EE46-4B83-9C70-05FB34FB2D5F}" dt="2025-10-28T16:35:42.524" v="154" actId="700"/>
          <ac:spMkLst>
            <pc:docMk/>
            <pc:sldMk cId="1204938346" sldId="260"/>
            <ac:spMk id="7" creationId="{F1B98575-14DF-E8EF-9371-87F661BFC6CF}"/>
          </ac:spMkLst>
        </pc:spChg>
        <pc:spChg chg="add mod ord">
          <ac:chgData name="justin _" userId="3a8970238580ca9f" providerId="LiveId" clId="{2DB69806-EE46-4B83-9C70-05FB34FB2D5F}" dt="2025-10-28T17:25:29.340" v="1094" actId="1076"/>
          <ac:spMkLst>
            <pc:docMk/>
            <pc:sldMk cId="1204938346" sldId="260"/>
            <ac:spMk id="8" creationId="{F7B8ABCB-0761-120D-CA9B-1672F9D5B027}"/>
          </ac:spMkLst>
        </pc:spChg>
        <pc:spChg chg="add mod ord">
          <ac:chgData name="justin _" userId="3a8970238580ca9f" providerId="LiveId" clId="{2DB69806-EE46-4B83-9C70-05FB34FB2D5F}" dt="2025-10-28T17:25:29.340" v="1094" actId="1076"/>
          <ac:spMkLst>
            <pc:docMk/>
            <pc:sldMk cId="1204938346" sldId="260"/>
            <ac:spMk id="9" creationId="{3C411A00-2F06-244B-3193-9C499ABE3528}"/>
          </ac:spMkLst>
        </pc:spChg>
        <pc:spChg chg="add mod">
          <ac:chgData name="justin _" userId="3a8970238580ca9f" providerId="LiveId" clId="{2DB69806-EE46-4B83-9C70-05FB34FB2D5F}" dt="2025-10-28T17:25:33.671" v="1095" actId="1076"/>
          <ac:spMkLst>
            <pc:docMk/>
            <pc:sldMk cId="1204938346" sldId="260"/>
            <ac:spMk id="15" creationId="{99B9B628-9535-F177-7631-70CD7B44404C}"/>
          </ac:spMkLst>
        </pc:spChg>
        <pc:spChg chg="add del">
          <ac:chgData name="justin _" userId="3a8970238580ca9f" providerId="LiveId" clId="{2DB69806-EE46-4B83-9C70-05FB34FB2D5F}" dt="2025-10-28T17:11:09.033" v="962" actId="26606"/>
          <ac:spMkLst>
            <pc:docMk/>
            <pc:sldMk cId="1204938346" sldId="260"/>
            <ac:spMk id="17" creationId="{10F24D38-B79E-44B4-830E-043F45D96DC2}"/>
          </ac:spMkLst>
        </pc:spChg>
        <pc:spChg chg="add del">
          <ac:chgData name="justin _" userId="3a8970238580ca9f" providerId="LiveId" clId="{2DB69806-EE46-4B83-9C70-05FB34FB2D5F}" dt="2025-10-28T17:11:47.818" v="968" actId="26606"/>
          <ac:spMkLst>
            <pc:docMk/>
            <pc:sldMk cId="1204938346" sldId="260"/>
            <ac:spMk id="18" creationId="{428D436F-9ACD-4C92-AFC8-C934C527A6A4}"/>
          </ac:spMkLst>
        </pc:spChg>
        <pc:spChg chg="add del">
          <ac:chgData name="justin _" userId="3a8970238580ca9f" providerId="LiveId" clId="{2DB69806-EE46-4B83-9C70-05FB34FB2D5F}" dt="2025-10-28T17:11:47.818" v="968" actId="26606"/>
          <ac:spMkLst>
            <pc:docMk/>
            <pc:sldMk cId="1204938346" sldId="260"/>
            <ac:spMk id="19" creationId="{090538E0-A884-4E60-A6AB-77D830E2FCED}"/>
          </ac:spMkLst>
        </pc:spChg>
        <pc:spChg chg="add del">
          <ac:chgData name="justin _" userId="3a8970238580ca9f" providerId="LiveId" clId="{2DB69806-EE46-4B83-9C70-05FB34FB2D5F}" dt="2025-10-28T17:10:53.051" v="960" actId="26606"/>
          <ac:spMkLst>
            <pc:docMk/>
            <pc:sldMk cId="1204938346" sldId="260"/>
            <ac:spMk id="20" creationId="{B36F400F-DF28-43BC-8D8E-4929793B392A}"/>
          </ac:spMkLst>
        </pc:spChg>
        <pc:spChg chg="add del">
          <ac:chgData name="justin _" userId="3a8970238580ca9f" providerId="LiveId" clId="{2DB69806-EE46-4B83-9C70-05FB34FB2D5F}" dt="2025-10-28T17:12:17.073" v="977" actId="26606"/>
          <ac:spMkLst>
            <pc:docMk/>
            <pc:sldMk cId="1204938346" sldId="260"/>
            <ac:spMk id="21" creationId="{8CA06CD6-90CA-4C45-856C-6771339E1E22}"/>
          </ac:spMkLst>
        </pc:spChg>
        <pc:spChg chg="add del">
          <ac:chgData name="justin _" userId="3a8970238580ca9f" providerId="LiveId" clId="{2DB69806-EE46-4B83-9C70-05FB34FB2D5F}" dt="2025-10-28T17:11:47.818" v="968" actId="26606"/>
          <ac:spMkLst>
            <pc:docMk/>
            <pc:sldMk cId="1204938346" sldId="260"/>
            <ac:spMk id="24" creationId="{DB0D7DD0-1C67-4D4C-9E06-678233DB8468}"/>
          </ac:spMkLst>
        </pc:spChg>
        <pc:spChg chg="add del">
          <ac:chgData name="justin _" userId="3a8970238580ca9f" providerId="LiveId" clId="{2DB69806-EE46-4B83-9C70-05FB34FB2D5F}" dt="2025-10-28T17:16:13.082" v="997" actId="26606"/>
          <ac:spMkLst>
            <pc:docMk/>
            <pc:sldMk cId="1204938346" sldId="260"/>
            <ac:spMk id="25" creationId="{E35A04CF-97D4-4FF7-B359-C546B1F62E54}"/>
          </ac:spMkLst>
        </pc:spChg>
        <pc:spChg chg="add del">
          <ac:chgData name="justin _" userId="3a8970238580ca9f" providerId="LiveId" clId="{2DB69806-EE46-4B83-9C70-05FB34FB2D5F}" dt="2025-10-28T17:11:49.649" v="970" actId="26606"/>
          <ac:spMkLst>
            <pc:docMk/>
            <pc:sldMk cId="1204938346" sldId="260"/>
            <ac:spMk id="26" creationId="{B36F400F-DF28-43BC-8D8E-4929793B392A}"/>
          </ac:spMkLst>
        </pc:spChg>
        <pc:spChg chg="add del">
          <ac:chgData name="justin _" userId="3a8970238580ca9f" providerId="LiveId" clId="{2DB69806-EE46-4B83-9C70-05FB34FB2D5F}" dt="2025-10-28T17:16:13.082" v="997" actId="26606"/>
          <ac:spMkLst>
            <pc:docMk/>
            <pc:sldMk cId="1204938346" sldId="260"/>
            <ac:spMk id="27" creationId="{1DE7243B-5109-444B-8FAF-7437C66BC0E9}"/>
          </ac:spMkLst>
        </pc:spChg>
        <pc:spChg chg="add del">
          <ac:chgData name="justin _" userId="3a8970238580ca9f" providerId="LiveId" clId="{2DB69806-EE46-4B83-9C70-05FB34FB2D5F}" dt="2025-10-28T17:16:13.082" v="997" actId="26606"/>
          <ac:spMkLst>
            <pc:docMk/>
            <pc:sldMk cId="1204938346" sldId="260"/>
            <ac:spMk id="28" creationId="{4C5D6221-DA7B-4611-AA26-7D8E349FDE96}"/>
          </ac:spMkLst>
        </pc:spChg>
        <pc:spChg chg="add del">
          <ac:chgData name="justin _" userId="3a8970238580ca9f" providerId="LiveId" clId="{2DB69806-EE46-4B83-9C70-05FB34FB2D5F}" dt="2025-10-28T17:16:13.575" v="999" actId="26606"/>
          <ac:spMkLst>
            <pc:docMk/>
            <pc:sldMk cId="1204938346" sldId="260"/>
            <ac:spMk id="30" creationId="{9F7D788E-2C1B-4EF4-8719-12613771FF98}"/>
          </ac:spMkLst>
        </pc:spChg>
        <pc:spChg chg="add del">
          <ac:chgData name="justin _" userId="3a8970238580ca9f" providerId="LiveId" clId="{2DB69806-EE46-4B83-9C70-05FB34FB2D5F}" dt="2025-10-28T17:16:13.575" v="999" actId="26606"/>
          <ac:spMkLst>
            <pc:docMk/>
            <pc:sldMk cId="1204938346" sldId="260"/>
            <ac:spMk id="31" creationId="{7C54E824-C0F4-480B-BC88-689F50C45FBD}"/>
          </ac:spMkLst>
        </pc:spChg>
        <pc:spChg chg="add del">
          <ac:chgData name="justin _" userId="3a8970238580ca9f" providerId="LiveId" clId="{2DB69806-EE46-4B83-9C70-05FB34FB2D5F}" dt="2025-10-28T17:16:13.575" v="999" actId="26606"/>
          <ac:spMkLst>
            <pc:docMk/>
            <pc:sldMk cId="1204938346" sldId="260"/>
            <ac:spMk id="32" creationId="{58DEA6A1-FC5C-4E6E-BBBF-7E472949B394}"/>
          </ac:spMkLst>
        </pc:spChg>
        <pc:spChg chg="add del">
          <ac:chgData name="justin _" userId="3a8970238580ca9f" providerId="LiveId" clId="{2DB69806-EE46-4B83-9C70-05FB34FB2D5F}" dt="2025-10-28T17:16:13.575" v="999" actId="26606"/>
          <ac:spMkLst>
            <pc:docMk/>
            <pc:sldMk cId="1204938346" sldId="260"/>
            <ac:spMk id="33" creationId="{96AAAC3B-1954-46B7-BBAC-27DFF5B5295F}"/>
          </ac:spMkLst>
        </pc:spChg>
        <pc:spChg chg="add del">
          <ac:chgData name="justin _" userId="3a8970238580ca9f" providerId="LiveId" clId="{2DB69806-EE46-4B83-9C70-05FB34FB2D5F}" dt="2025-10-28T17:16:13.575" v="999" actId="26606"/>
          <ac:spMkLst>
            <pc:docMk/>
            <pc:sldMk cId="1204938346" sldId="260"/>
            <ac:spMk id="34" creationId="{A5AD6500-BB62-4AAC-9D2F-C10DDC90CBB1}"/>
          </ac:spMkLst>
        </pc:spChg>
        <pc:spChg chg="add del">
          <ac:chgData name="justin _" userId="3a8970238580ca9f" providerId="LiveId" clId="{2DB69806-EE46-4B83-9C70-05FB34FB2D5F}" dt="2025-10-28T17:16:14.251" v="1001" actId="26606"/>
          <ac:spMkLst>
            <pc:docMk/>
            <pc:sldMk cId="1204938346" sldId="260"/>
            <ac:spMk id="36" creationId="{21739CA5-F0F5-48E1-8E8C-F24B71827E46}"/>
          </ac:spMkLst>
        </pc:spChg>
        <pc:spChg chg="add del">
          <ac:chgData name="justin _" userId="3a8970238580ca9f" providerId="LiveId" clId="{2DB69806-EE46-4B83-9C70-05FB34FB2D5F}" dt="2025-10-28T17:16:14.251" v="1001" actId="26606"/>
          <ac:spMkLst>
            <pc:docMk/>
            <pc:sldMk cId="1204938346" sldId="260"/>
            <ac:spMk id="37" creationId="{3EAD2937-F230-41D4-B9C5-975B129BFC20}"/>
          </ac:spMkLst>
        </pc:spChg>
        <pc:spChg chg="add del">
          <ac:chgData name="justin _" userId="3a8970238580ca9f" providerId="LiveId" clId="{2DB69806-EE46-4B83-9C70-05FB34FB2D5F}" dt="2025-10-28T17:16:14.251" v="1001" actId="26606"/>
          <ac:spMkLst>
            <pc:docMk/>
            <pc:sldMk cId="1204938346" sldId="260"/>
            <ac:spMk id="38" creationId="{CCD444A3-C338-4886-B7F1-4BA2AF46EB64}"/>
          </ac:spMkLst>
        </pc:spChg>
        <pc:spChg chg="add del">
          <ac:chgData name="justin _" userId="3a8970238580ca9f" providerId="LiveId" clId="{2DB69806-EE46-4B83-9C70-05FB34FB2D5F}" dt="2025-10-28T17:16:14.627" v="1003" actId="26606"/>
          <ac:spMkLst>
            <pc:docMk/>
            <pc:sldMk cId="1204938346" sldId="260"/>
            <ac:spMk id="40" creationId="{4C608BEB-860E-4094-8511-78603564A75E}"/>
          </ac:spMkLst>
        </pc:spChg>
        <pc:spChg chg="add del">
          <ac:chgData name="justin _" userId="3a8970238580ca9f" providerId="LiveId" clId="{2DB69806-EE46-4B83-9C70-05FB34FB2D5F}" dt="2025-10-28T17:16:15.950" v="1005" actId="26606"/>
          <ac:spMkLst>
            <pc:docMk/>
            <pc:sldMk cId="1204938346" sldId="260"/>
            <ac:spMk id="43" creationId="{E35A04CF-97D4-4FF7-B359-C546B1F62E54}"/>
          </ac:spMkLst>
        </pc:spChg>
        <pc:spChg chg="add del">
          <ac:chgData name="justin _" userId="3a8970238580ca9f" providerId="LiveId" clId="{2DB69806-EE46-4B83-9C70-05FB34FB2D5F}" dt="2025-10-28T17:16:15.950" v="1005" actId="26606"/>
          <ac:spMkLst>
            <pc:docMk/>
            <pc:sldMk cId="1204938346" sldId="260"/>
            <ac:spMk id="44" creationId="{1DE7243B-5109-444B-8FAF-7437C66BC0E9}"/>
          </ac:spMkLst>
        </pc:spChg>
        <pc:spChg chg="add del">
          <ac:chgData name="justin _" userId="3a8970238580ca9f" providerId="LiveId" clId="{2DB69806-EE46-4B83-9C70-05FB34FB2D5F}" dt="2025-10-28T17:16:15.950" v="1005" actId="26606"/>
          <ac:spMkLst>
            <pc:docMk/>
            <pc:sldMk cId="1204938346" sldId="260"/>
            <ac:spMk id="45" creationId="{4C5D6221-DA7B-4611-AA26-7D8E349FDE96}"/>
          </ac:spMkLst>
        </pc:spChg>
        <pc:picChg chg="add del mod">
          <ac:chgData name="justin _" userId="3a8970238580ca9f" providerId="LiveId" clId="{2DB69806-EE46-4B83-9C70-05FB34FB2D5F}" dt="2025-10-28T17:24:25.991" v="1069" actId="21"/>
          <ac:picMkLst>
            <pc:docMk/>
            <pc:sldMk cId="1204938346" sldId="260"/>
            <ac:picMk id="3" creationId="{70BB3E98-9B22-6C5E-1CE8-6FF073F4B758}"/>
          </ac:picMkLst>
        </pc:picChg>
        <pc:picChg chg="add mod">
          <ac:chgData name="justin _" userId="3a8970238580ca9f" providerId="LiveId" clId="{2DB69806-EE46-4B83-9C70-05FB34FB2D5F}" dt="2025-10-28T17:25:34.276" v="1096"/>
          <ac:picMkLst>
            <pc:docMk/>
            <pc:sldMk cId="1204938346" sldId="260"/>
            <ac:picMk id="4" creationId="{D740FFD3-846D-BD9A-38D3-612460FFA235}"/>
          </ac:picMkLst>
        </pc:picChg>
        <pc:picChg chg="add del mod">
          <ac:chgData name="justin _" userId="3a8970238580ca9f" providerId="LiveId" clId="{2DB69806-EE46-4B83-9C70-05FB34FB2D5F}" dt="2025-10-28T16:37:42.788" v="214" actId="478"/>
          <ac:picMkLst>
            <pc:docMk/>
            <pc:sldMk cId="1204938346" sldId="260"/>
            <ac:picMk id="11" creationId="{EAC14EE8-7280-4DE2-3756-A78D370786FF}"/>
          </ac:picMkLst>
        </pc:picChg>
        <pc:picChg chg="add mod">
          <ac:chgData name="justin _" userId="3a8970238580ca9f" providerId="LiveId" clId="{2DB69806-EE46-4B83-9C70-05FB34FB2D5F}" dt="2025-10-28T17:25:29.340" v="1094" actId="1076"/>
          <ac:picMkLst>
            <pc:docMk/>
            <pc:sldMk cId="1204938346" sldId="260"/>
            <ac:picMk id="13" creationId="{7537CE60-191C-CB03-2B55-1E4373E8DE41}"/>
          </ac:picMkLst>
        </pc:picChg>
        <pc:cxnChg chg="add del">
          <ac:chgData name="justin _" userId="3a8970238580ca9f" providerId="LiveId" clId="{2DB69806-EE46-4B83-9C70-05FB34FB2D5F}" dt="2025-10-28T17:11:09.033" v="962" actId="26606"/>
          <ac:cxnSpMkLst>
            <pc:docMk/>
            <pc:sldMk cId="1204938346" sldId="260"/>
            <ac:cxnSpMk id="22" creationId="{FC469874-256B-45B3-A79C-7591B4BA1ECC}"/>
          </ac:cxnSpMkLst>
        </pc:cxnChg>
        <pc:cxnChg chg="add del">
          <ac:chgData name="justin _" userId="3a8970238580ca9f" providerId="LiveId" clId="{2DB69806-EE46-4B83-9C70-05FB34FB2D5F}" dt="2025-10-28T17:12:17.073" v="977" actId="26606"/>
          <ac:cxnSpMkLst>
            <pc:docMk/>
            <pc:sldMk cId="1204938346" sldId="260"/>
            <ac:cxnSpMk id="23" creationId="{5021601D-2758-4B15-A31C-FDA184C51B3A}"/>
          </ac:cxnSpMkLst>
        </pc:cxnChg>
        <pc:cxnChg chg="add del">
          <ac:chgData name="justin _" userId="3a8970238580ca9f" providerId="LiveId" clId="{2DB69806-EE46-4B83-9C70-05FB34FB2D5F}" dt="2025-10-28T17:16:14.627" v="1003" actId="26606"/>
          <ac:cxnSpMkLst>
            <pc:docMk/>
            <pc:sldMk cId="1204938346" sldId="260"/>
            <ac:cxnSpMk id="41" creationId="{1F16A8D4-FE87-4604-88B2-394B5D1EB437}"/>
          </ac:cxnSpMkLst>
        </pc:cxnChg>
      </pc:sldChg>
      <pc:sldChg chg="addSp delSp modSp new mod">
        <pc:chgData name="justin _" userId="3a8970238580ca9f" providerId="LiveId" clId="{2DB69806-EE46-4B83-9C70-05FB34FB2D5F}" dt="2025-10-28T17:28:45.893" v="1115" actId="1035"/>
        <pc:sldMkLst>
          <pc:docMk/>
          <pc:sldMk cId="1325127638" sldId="261"/>
        </pc:sldMkLst>
        <pc:spChg chg="mod">
          <ac:chgData name="justin _" userId="3a8970238580ca9f" providerId="LiveId" clId="{2DB69806-EE46-4B83-9C70-05FB34FB2D5F}" dt="2025-10-28T16:39:03.774" v="235" actId="20577"/>
          <ac:spMkLst>
            <pc:docMk/>
            <pc:sldMk cId="1325127638" sldId="261"/>
            <ac:spMk id="2" creationId="{4FD21EE9-9BFE-0798-25EF-56F8154D6562}"/>
          </ac:spMkLst>
        </pc:spChg>
        <pc:spChg chg="mod">
          <ac:chgData name="justin _" userId="3a8970238580ca9f" providerId="LiveId" clId="{2DB69806-EE46-4B83-9C70-05FB34FB2D5F}" dt="2025-10-28T17:28:27.222" v="1104" actId="403"/>
          <ac:spMkLst>
            <pc:docMk/>
            <pc:sldMk cId="1325127638" sldId="261"/>
            <ac:spMk id="3" creationId="{21FB74E7-C043-1EEE-8ABA-89B5A9FA5AE1}"/>
          </ac:spMkLst>
        </pc:spChg>
        <pc:spChg chg="mod">
          <ac:chgData name="justin _" userId="3a8970238580ca9f" providerId="LiveId" clId="{2DB69806-EE46-4B83-9C70-05FB34FB2D5F}" dt="2025-10-28T17:28:21.954" v="1103" actId="403"/>
          <ac:spMkLst>
            <pc:docMk/>
            <pc:sldMk cId="1325127638" sldId="261"/>
            <ac:spMk id="4" creationId="{0A1C7325-4DC2-CFF8-7A19-4A586BF3565E}"/>
          </ac:spMkLst>
        </pc:spChg>
        <pc:spChg chg="add del">
          <ac:chgData name="justin _" userId="3a8970238580ca9f" providerId="LiveId" clId="{2DB69806-EE46-4B83-9C70-05FB34FB2D5F}" dt="2025-10-28T16:40:58.829" v="272" actId="22"/>
          <ac:spMkLst>
            <pc:docMk/>
            <pc:sldMk cId="1325127638" sldId="261"/>
            <ac:spMk id="6" creationId="{C9FCFF06-8718-1501-9AC6-0628B567DBE7}"/>
          </ac:spMkLst>
        </pc:spChg>
        <pc:spChg chg="add mod">
          <ac:chgData name="justin _" userId="3a8970238580ca9f" providerId="LiveId" clId="{2DB69806-EE46-4B83-9C70-05FB34FB2D5F}" dt="2025-10-28T17:28:29.717" v="1105" actId="404"/>
          <ac:spMkLst>
            <pc:docMk/>
            <pc:sldMk cId="1325127638" sldId="261"/>
            <ac:spMk id="7" creationId="{0DA43807-0E0F-ED0C-19F4-C6F474A1D932}"/>
          </ac:spMkLst>
        </pc:spChg>
        <pc:spChg chg="add mod">
          <ac:chgData name="justin _" userId="3a8970238580ca9f" providerId="LiveId" clId="{2DB69806-EE46-4B83-9C70-05FB34FB2D5F}" dt="2025-10-28T17:28:45.893" v="1115" actId="1035"/>
          <ac:spMkLst>
            <pc:docMk/>
            <pc:sldMk cId="1325127638" sldId="261"/>
            <ac:spMk id="11" creationId="{EB280654-00E8-AE82-15A2-59F8374F2CBC}"/>
          </ac:spMkLst>
        </pc:spChg>
        <pc:picChg chg="add mod">
          <ac:chgData name="justin _" userId="3a8970238580ca9f" providerId="LiveId" clId="{2DB69806-EE46-4B83-9C70-05FB34FB2D5F}" dt="2025-10-28T17:25:16.887" v="1093"/>
          <ac:picMkLst>
            <pc:docMk/>
            <pc:sldMk cId="1325127638" sldId="261"/>
            <ac:picMk id="5" creationId="{C538DB79-8899-B6EF-F89E-A4E17BD39F1B}"/>
          </ac:picMkLst>
        </pc:picChg>
        <pc:picChg chg="add mod">
          <ac:chgData name="justin _" userId="3a8970238580ca9f" providerId="LiveId" clId="{2DB69806-EE46-4B83-9C70-05FB34FB2D5F}" dt="2025-10-28T17:25:16.086" v="1092" actId="1076"/>
          <ac:picMkLst>
            <pc:docMk/>
            <pc:sldMk cId="1325127638" sldId="261"/>
            <ac:picMk id="9" creationId="{2FBE4FE6-0CAC-B40F-94C7-16E55C256947}"/>
          </ac:picMkLst>
        </pc:picChg>
      </pc:sldChg>
      <pc:sldChg chg="addSp delSp modSp new mod setBg modClrScheme setClrOvrMap chgLayout">
        <pc:chgData name="justin _" userId="3a8970238580ca9f" providerId="LiveId" clId="{2DB69806-EE46-4B83-9C70-05FB34FB2D5F}" dt="2025-10-28T17:24:07.931" v="1063" actId="1076"/>
        <pc:sldMkLst>
          <pc:docMk/>
          <pc:sldMk cId="1250951740" sldId="262"/>
        </pc:sldMkLst>
        <pc:spChg chg="mod ord">
          <ac:chgData name="justin _" userId="3a8970238580ca9f" providerId="LiveId" clId="{2DB69806-EE46-4B83-9C70-05FB34FB2D5F}" dt="2025-10-28T17:23:44.123" v="1061"/>
          <ac:spMkLst>
            <pc:docMk/>
            <pc:sldMk cId="1250951740" sldId="262"/>
            <ac:spMk id="2" creationId="{E5E127CB-19CD-172F-2594-35406EE8FD1D}"/>
          </ac:spMkLst>
        </pc:spChg>
        <pc:spChg chg="del mod ord">
          <ac:chgData name="justin _" userId="3a8970238580ca9f" providerId="LiveId" clId="{2DB69806-EE46-4B83-9C70-05FB34FB2D5F}" dt="2025-10-28T16:43:05.427" v="301" actId="700"/>
          <ac:spMkLst>
            <pc:docMk/>
            <pc:sldMk cId="1250951740" sldId="262"/>
            <ac:spMk id="3" creationId="{2673640A-B2EF-8AA5-2F77-12C9D0B32D3F}"/>
          </ac:spMkLst>
        </pc:spChg>
        <pc:spChg chg="del">
          <ac:chgData name="justin _" userId="3a8970238580ca9f" providerId="LiveId" clId="{2DB69806-EE46-4B83-9C70-05FB34FB2D5F}" dt="2025-10-28T16:43:05.427" v="301" actId="700"/>
          <ac:spMkLst>
            <pc:docMk/>
            <pc:sldMk cId="1250951740" sldId="262"/>
            <ac:spMk id="4" creationId="{54E60662-D155-24EF-79E8-D1DE08785CF5}"/>
          </ac:spMkLst>
        </pc:spChg>
        <pc:spChg chg="add del mod ord">
          <ac:chgData name="justin _" userId="3a8970238580ca9f" providerId="LiveId" clId="{2DB69806-EE46-4B83-9C70-05FB34FB2D5F}" dt="2025-10-28T16:43:28.371" v="302" actId="1032"/>
          <ac:spMkLst>
            <pc:docMk/>
            <pc:sldMk cId="1250951740" sldId="262"/>
            <ac:spMk id="5" creationId="{1A7F26D8-0300-4481-4732-4236E8A6B74A}"/>
          </ac:spMkLst>
        </pc:spChg>
        <pc:spChg chg="add mod">
          <ac:chgData name="justin _" userId="3a8970238580ca9f" providerId="LiveId" clId="{2DB69806-EE46-4B83-9C70-05FB34FB2D5F}" dt="2025-10-28T17:13:08.459" v="985" actId="26606"/>
          <ac:spMkLst>
            <pc:docMk/>
            <pc:sldMk cId="1250951740" sldId="262"/>
            <ac:spMk id="8" creationId="{A1C199DB-50A8-6558-8E8D-2035CA10635D}"/>
          </ac:spMkLst>
        </pc:spChg>
        <pc:spChg chg="add del">
          <ac:chgData name="justin _" userId="3a8970238580ca9f" providerId="LiveId" clId="{2DB69806-EE46-4B83-9C70-05FB34FB2D5F}" dt="2025-10-28T17:12:40.455" v="979" actId="26606"/>
          <ac:spMkLst>
            <pc:docMk/>
            <pc:sldMk cId="1250951740" sldId="262"/>
            <ac:spMk id="14" creationId="{E10650BA-D090-4A23-98E3-B48BBAEA9201}"/>
          </ac:spMkLst>
        </pc:spChg>
        <pc:spChg chg="add del">
          <ac:chgData name="justin _" userId="3a8970238580ca9f" providerId="LiveId" clId="{2DB69806-EE46-4B83-9C70-05FB34FB2D5F}" dt="2025-10-28T17:12:51.145" v="981" actId="26606"/>
          <ac:spMkLst>
            <pc:docMk/>
            <pc:sldMk cId="1250951740" sldId="262"/>
            <ac:spMk id="22" creationId="{2D385988-EAAF-4C27-AF8A-2BFBECAF3D4F}"/>
          </ac:spMkLst>
        </pc:spChg>
        <pc:spChg chg="add del">
          <ac:chgData name="justin _" userId="3a8970238580ca9f" providerId="LiveId" clId="{2DB69806-EE46-4B83-9C70-05FB34FB2D5F}" dt="2025-10-28T17:12:51.145" v="981" actId="26606"/>
          <ac:spMkLst>
            <pc:docMk/>
            <pc:sldMk cId="1250951740" sldId="262"/>
            <ac:spMk id="23" creationId="{6A84B152-3496-4C52-AF08-97AFFC09DD2C}"/>
          </ac:spMkLst>
        </pc:spChg>
        <pc:spChg chg="add del">
          <ac:chgData name="justin _" userId="3a8970238580ca9f" providerId="LiveId" clId="{2DB69806-EE46-4B83-9C70-05FB34FB2D5F}" dt="2025-10-28T17:12:51.145" v="981" actId="26606"/>
          <ac:spMkLst>
            <pc:docMk/>
            <pc:sldMk cId="1250951740" sldId="262"/>
            <ac:spMk id="25" creationId="{6B2ADB95-0FA3-4BD7-A8AC-89D014A83E5B}"/>
          </ac:spMkLst>
        </pc:spChg>
        <pc:spChg chg="add del">
          <ac:chgData name="justin _" userId="3a8970238580ca9f" providerId="LiveId" clId="{2DB69806-EE46-4B83-9C70-05FB34FB2D5F}" dt="2025-10-28T17:12:51.145" v="981" actId="26606"/>
          <ac:spMkLst>
            <pc:docMk/>
            <pc:sldMk cId="1250951740" sldId="262"/>
            <ac:spMk id="26" creationId="{B621D332-7329-4994-8836-C429A51B7549}"/>
          </ac:spMkLst>
        </pc:spChg>
        <pc:spChg chg="add del">
          <ac:chgData name="justin _" userId="3a8970238580ca9f" providerId="LiveId" clId="{2DB69806-EE46-4B83-9C70-05FB34FB2D5F}" dt="2025-10-28T17:12:51.145" v="981" actId="26606"/>
          <ac:spMkLst>
            <pc:docMk/>
            <pc:sldMk cId="1250951740" sldId="262"/>
            <ac:spMk id="27" creationId="{C924DBCE-E731-4B22-8181-A39C1D86276C}"/>
          </ac:spMkLst>
        </pc:spChg>
        <pc:spChg chg="add del">
          <ac:chgData name="justin _" userId="3a8970238580ca9f" providerId="LiveId" clId="{2DB69806-EE46-4B83-9C70-05FB34FB2D5F}" dt="2025-10-28T17:12:51.145" v="981" actId="26606"/>
          <ac:spMkLst>
            <pc:docMk/>
            <pc:sldMk cId="1250951740" sldId="262"/>
            <ac:spMk id="28" creationId="{2D20F754-35A9-4508-BE3C-C59996D1437B}"/>
          </ac:spMkLst>
        </pc:spChg>
        <pc:spChg chg="add del">
          <ac:chgData name="justin _" userId="3a8970238580ca9f" providerId="LiveId" clId="{2DB69806-EE46-4B83-9C70-05FB34FB2D5F}" dt="2025-10-28T17:12:51.145" v="981" actId="26606"/>
          <ac:spMkLst>
            <pc:docMk/>
            <pc:sldMk cId="1250951740" sldId="262"/>
            <ac:spMk id="29" creationId="{4CBF9756-6AC8-4C65-84DF-56FBFFA1D873}"/>
          </ac:spMkLst>
        </pc:spChg>
        <pc:spChg chg="add del">
          <ac:chgData name="justin _" userId="3a8970238580ca9f" providerId="LiveId" clId="{2DB69806-EE46-4B83-9C70-05FB34FB2D5F}" dt="2025-10-28T17:12:56.712" v="983" actId="26606"/>
          <ac:spMkLst>
            <pc:docMk/>
            <pc:sldMk cId="1250951740" sldId="262"/>
            <ac:spMk id="32" creationId="{9228552E-C8B1-4A80-8448-0787CE0FC704}"/>
          </ac:spMkLst>
        </pc:spChg>
        <pc:grpChg chg="add del">
          <ac:chgData name="justin _" userId="3a8970238580ca9f" providerId="LiveId" clId="{2DB69806-EE46-4B83-9C70-05FB34FB2D5F}" dt="2025-10-28T17:12:40.455" v="979" actId="26606"/>
          <ac:grpSpMkLst>
            <pc:docMk/>
            <pc:sldMk cId="1250951740" sldId="262"/>
            <ac:grpSpMk id="16" creationId="{FFB939B9-73CE-4644-87BB-72AEBF001142}"/>
          </ac:grpSpMkLst>
        </pc:grpChg>
        <pc:graphicFrameChg chg="add mod ord modGraphic">
          <ac:chgData name="justin _" userId="3a8970238580ca9f" providerId="LiveId" clId="{2DB69806-EE46-4B83-9C70-05FB34FB2D5F}" dt="2025-10-28T17:15:53.842" v="994" actId="26606"/>
          <ac:graphicFrameMkLst>
            <pc:docMk/>
            <pc:sldMk cId="1250951740" sldId="262"/>
            <ac:graphicFrameMk id="6" creationId="{8C95ADDE-1550-FD69-55DE-5FD579423E31}"/>
          </ac:graphicFrameMkLst>
        </pc:graphicFrameChg>
        <pc:picChg chg="add mod">
          <ac:chgData name="justin _" userId="3a8970238580ca9f" providerId="LiveId" clId="{2DB69806-EE46-4B83-9C70-05FB34FB2D5F}" dt="2025-10-28T17:24:07.931" v="1063" actId="1076"/>
          <ac:picMkLst>
            <pc:docMk/>
            <pc:sldMk cId="1250951740" sldId="262"/>
            <ac:picMk id="4" creationId="{06B3362F-D4C3-6D45-45ED-31456962847F}"/>
          </ac:picMkLst>
        </pc:picChg>
        <pc:picChg chg="add del">
          <ac:chgData name="justin _" userId="3a8970238580ca9f" providerId="LiveId" clId="{2DB69806-EE46-4B83-9C70-05FB34FB2D5F}" dt="2025-10-28T17:12:40.455" v="979" actId="26606"/>
          <ac:picMkLst>
            <pc:docMk/>
            <pc:sldMk cId="1250951740" sldId="262"/>
            <ac:picMk id="10" creationId="{AEC38DE7-565E-3A2B-1D61-73FE3C4915ED}"/>
          </ac:picMkLst>
        </pc:picChg>
        <pc:picChg chg="add del">
          <ac:chgData name="justin _" userId="3a8970238580ca9f" providerId="LiveId" clId="{2DB69806-EE46-4B83-9C70-05FB34FB2D5F}" dt="2025-10-28T17:12:51.145" v="981" actId="26606"/>
          <ac:picMkLst>
            <pc:docMk/>
            <pc:sldMk cId="1250951740" sldId="262"/>
            <ac:picMk id="30" creationId="{55CD04DC-16BC-6208-DF0E-C1ADD91474C8}"/>
          </ac:picMkLst>
        </pc:picChg>
        <pc:picChg chg="add del">
          <ac:chgData name="justin _" userId="3a8970238580ca9f" providerId="LiveId" clId="{2DB69806-EE46-4B83-9C70-05FB34FB2D5F}" dt="2025-10-28T17:12:56.712" v="983" actId="26606"/>
          <ac:picMkLst>
            <pc:docMk/>
            <pc:sldMk cId="1250951740" sldId="262"/>
            <ac:picMk id="33" creationId="{22F34E71-73EB-7A2D-542E-EBD898C44169}"/>
          </ac:picMkLst>
        </pc:picChg>
        <pc:picChg chg="add del">
          <ac:chgData name="justin _" userId="3a8970238580ca9f" providerId="LiveId" clId="{2DB69806-EE46-4B83-9C70-05FB34FB2D5F}" dt="2025-10-28T17:13:08.459" v="985" actId="26606"/>
          <ac:picMkLst>
            <pc:docMk/>
            <pc:sldMk cId="1250951740" sldId="262"/>
            <ac:picMk id="35" creationId="{7B74FD61-8B77-B43F-9326-32B8BB55C845}"/>
          </ac:picMkLst>
        </pc:picChg>
      </pc:sldChg>
      <pc:sldChg chg="addSp delSp modSp new mod setBg modClrScheme chgLayout">
        <pc:chgData name="justin _" userId="3a8970238580ca9f" providerId="LiveId" clId="{2DB69806-EE46-4B83-9C70-05FB34FB2D5F}" dt="2025-10-28T17:24:52.342" v="1088" actId="14100"/>
        <pc:sldMkLst>
          <pc:docMk/>
          <pc:sldMk cId="1678257779" sldId="263"/>
        </pc:sldMkLst>
        <pc:spChg chg="del mod ord">
          <ac:chgData name="justin _" userId="3a8970238580ca9f" providerId="LiveId" clId="{2DB69806-EE46-4B83-9C70-05FB34FB2D5F}" dt="2025-10-28T16:46:45.019" v="386" actId="700"/>
          <ac:spMkLst>
            <pc:docMk/>
            <pc:sldMk cId="1678257779" sldId="263"/>
            <ac:spMk id="2" creationId="{109E180B-2C42-A47B-D36D-DE4F7B59032B}"/>
          </ac:spMkLst>
        </pc:spChg>
        <pc:spChg chg="del mod ord">
          <ac:chgData name="justin _" userId="3a8970238580ca9f" providerId="LiveId" clId="{2DB69806-EE46-4B83-9C70-05FB34FB2D5F}" dt="2025-10-28T16:46:45.019" v="386" actId="700"/>
          <ac:spMkLst>
            <pc:docMk/>
            <pc:sldMk cId="1678257779" sldId="263"/>
            <ac:spMk id="3" creationId="{C98F80D6-0BB2-65E2-9CAD-AEFF54F89065}"/>
          </ac:spMkLst>
        </pc:spChg>
        <pc:spChg chg="add mod ord">
          <ac:chgData name="justin _" userId="3a8970238580ca9f" providerId="LiveId" clId="{2DB69806-EE46-4B83-9C70-05FB34FB2D5F}" dt="2025-10-28T17:06:02.373" v="906" actId="26606"/>
          <ac:spMkLst>
            <pc:docMk/>
            <pc:sldMk cId="1678257779" sldId="263"/>
            <ac:spMk id="4" creationId="{7027C3A6-6BFE-7B15-D82B-11C326A9576D}"/>
          </ac:spMkLst>
        </pc:spChg>
        <pc:spChg chg="add del mod ord">
          <ac:chgData name="justin _" userId="3a8970238580ca9f" providerId="LiveId" clId="{2DB69806-EE46-4B83-9C70-05FB34FB2D5F}" dt="2025-10-28T16:47:09.936" v="388" actId="22"/>
          <ac:spMkLst>
            <pc:docMk/>
            <pc:sldMk cId="1678257779" sldId="263"/>
            <ac:spMk id="5" creationId="{A19D190E-CDAD-6B3C-457C-3D0A71CE7C68}"/>
          </ac:spMkLst>
        </pc:spChg>
        <pc:spChg chg="add del mod ord">
          <ac:chgData name="justin _" userId="3a8970238580ca9f" providerId="LiveId" clId="{2DB69806-EE46-4B83-9C70-05FB34FB2D5F}" dt="2025-10-28T16:47:24.913" v="389" actId="22"/>
          <ac:spMkLst>
            <pc:docMk/>
            <pc:sldMk cId="1678257779" sldId="263"/>
            <ac:spMk id="6" creationId="{27E3D66B-7512-4D54-B9E3-E0FB5C316598}"/>
          </ac:spMkLst>
        </pc:spChg>
        <pc:spChg chg="add mod ord">
          <ac:chgData name="justin _" userId="3a8970238580ca9f" providerId="LiveId" clId="{2DB69806-EE46-4B83-9C70-05FB34FB2D5F}" dt="2025-10-28T17:06:02.373" v="906" actId="26606"/>
          <ac:spMkLst>
            <pc:docMk/>
            <pc:sldMk cId="1678257779" sldId="263"/>
            <ac:spMk id="12" creationId="{1F7562B3-0FFF-1124-BBEE-42AD9BDE8678}"/>
          </ac:spMkLst>
        </pc:spChg>
        <pc:spChg chg="add del">
          <ac:chgData name="justin _" userId="3a8970238580ca9f" providerId="LiveId" clId="{2DB69806-EE46-4B83-9C70-05FB34FB2D5F}" dt="2025-10-28T17:06:02.373" v="906" actId="26606"/>
          <ac:spMkLst>
            <pc:docMk/>
            <pc:sldMk cId="1678257779" sldId="263"/>
            <ac:spMk id="17" creationId="{B712E947-0734-45F9-9C4F-41114EC3A33E}"/>
          </ac:spMkLst>
        </pc:spChg>
        <pc:spChg chg="add del">
          <ac:chgData name="justin _" userId="3a8970238580ca9f" providerId="LiveId" clId="{2DB69806-EE46-4B83-9C70-05FB34FB2D5F}" dt="2025-10-28T17:05:56.097" v="896" actId="26606"/>
          <ac:spMkLst>
            <pc:docMk/>
            <pc:sldMk cId="1678257779" sldId="263"/>
            <ac:spMk id="27" creationId="{6663C3DE-9980-E9DE-C30B-28DC9E9B6A44}"/>
          </ac:spMkLst>
        </pc:spChg>
        <pc:spChg chg="add del">
          <ac:chgData name="justin _" userId="3a8970238580ca9f" providerId="LiveId" clId="{2DB69806-EE46-4B83-9C70-05FB34FB2D5F}" dt="2025-10-28T17:05:57.442" v="898" actId="26606"/>
          <ac:spMkLst>
            <pc:docMk/>
            <pc:sldMk cId="1678257779" sldId="263"/>
            <ac:spMk id="32" creationId="{AE422339-2F71-4CA5-9807-D908FDA67E3B}"/>
          </ac:spMkLst>
        </pc:spChg>
        <pc:spChg chg="add del">
          <ac:chgData name="justin _" userId="3a8970238580ca9f" providerId="LiveId" clId="{2DB69806-EE46-4B83-9C70-05FB34FB2D5F}" dt="2025-10-28T17:05:58.888" v="900" actId="26606"/>
          <ac:spMkLst>
            <pc:docMk/>
            <pc:sldMk cId="1678257779" sldId="263"/>
            <ac:spMk id="34" creationId="{A51A0227-072A-4F5F-928C-E2C3E5CCD10C}"/>
          </ac:spMkLst>
        </pc:spChg>
        <pc:spChg chg="add del">
          <ac:chgData name="justin _" userId="3a8970238580ca9f" providerId="LiveId" clId="{2DB69806-EE46-4B83-9C70-05FB34FB2D5F}" dt="2025-10-28T17:05:58.888" v="900" actId="26606"/>
          <ac:spMkLst>
            <pc:docMk/>
            <pc:sldMk cId="1678257779" sldId="263"/>
            <ac:spMk id="35" creationId="{35D99776-4B38-47DF-A302-11AD9AF87ACA}"/>
          </ac:spMkLst>
        </pc:spChg>
        <pc:spChg chg="add del">
          <ac:chgData name="justin _" userId="3a8970238580ca9f" providerId="LiveId" clId="{2DB69806-EE46-4B83-9C70-05FB34FB2D5F}" dt="2025-10-28T17:05:59.542" v="902" actId="26606"/>
          <ac:spMkLst>
            <pc:docMk/>
            <pc:sldMk cId="1678257779" sldId="263"/>
            <ac:spMk id="37" creationId="{352BEC0E-22F8-46D0-9632-375DB541B06C}"/>
          </ac:spMkLst>
        </pc:spChg>
        <pc:spChg chg="add del">
          <ac:chgData name="justin _" userId="3a8970238580ca9f" providerId="LiveId" clId="{2DB69806-EE46-4B83-9C70-05FB34FB2D5F}" dt="2025-10-28T17:05:59.542" v="902" actId="26606"/>
          <ac:spMkLst>
            <pc:docMk/>
            <pc:sldMk cId="1678257779" sldId="263"/>
            <ac:spMk id="38" creationId="{3FCFB1DE-0B7E-48CC-BA90-B2AB0889F9D6}"/>
          </ac:spMkLst>
        </pc:spChg>
        <pc:spChg chg="add del">
          <ac:chgData name="justin _" userId="3a8970238580ca9f" providerId="LiveId" clId="{2DB69806-EE46-4B83-9C70-05FB34FB2D5F}" dt="2025-10-28T17:06:01.840" v="904" actId="26606"/>
          <ac:spMkLst>
            <pc:docMk/>
            <pc:sldMk cId="1678257779" sldId="263"/>
            <ac:spMk id="40" creationId="{6663C3DE-9980-E9DE-C30B-28DC9E9B6A44}"/>
          </ac:spMkLst>
        </pc:spChg>
        <pc:grpChg chg="add del">
          <ac:chgData name="justin _" userId="3a8970238580ca9f" providerId="LiveId" clId="{2DB69806-EE46-4B83-9C70-05FB34FB2D5F}" dt="2025-10-28T17:06:02.373" v="906" actId="26606"/>
          <ac:grpSpMkLst>
            <pc:docMk/>
            <pc:sldMk cId="1678257779" sldId="263"/>
            <ac:grpSpMk id="19" creationId="{12B3290A-D3BF-4B87-B55B-FD9A98B49727}"/>
          </ac:grpSpMkLst>
        </pc:grpChg>
        <pc:grpChg chg="add del">
          <ac:chgData name="justin _" userId="3a8970238580ca9f" providerId="LiveId" clId="{2DB69806-EE46-4B83-9C70-05FB34FB2D5F}" dt="2025-10-28T17:05:57.442" v="898" actId="26606"/>
          <ac:grpSpMkLst>
            <pc:docMk/>
            <pc:sldMk cId="1678257779" sldId="263"/>
            <ac:grpSpMk id="29" creationId="{D2A542E6-1924-4FE2-89D1-3CB19468C1F6}"/>
          </ac:grpSpMkLst>
        </pc:grpChg>
        <pc:picChg chg="add mod">
          <ac:chgData name="justin _" userId="3a8970238580ca9f" providerId="LiveId" clId="{2DB69806-EE46-4B83-9C70-05FB34FB2D5F}" dt="2025-10-28T17:24:46.624" v="1087"/>
          <ac:picMkLst>
            <pc:docMk/>
            <pc:sldMk cId="1678257779" sldId="263"/>
            <ac:picMk id="2" creationId="{76E18067-65F7-67CD-FEBD-9D49952AEC64}"/>
          </ac:picMkLst>
        </pc:picChg>
        <pc:picChg chg="add mod ord">
          <ac:chgData name="justin _" userId="3a8970238580ca9f" providerId="LiveId" clId="{2DB69806-EE46-4B83-9C70-05FB34FB2D5F}" dt="2025-10-28T17:24:52.342" v="1088" actId="14100"/>
          <ac:picMkLst>
            <pc:docMk/>
            <pc:sldMk cId="1678257779" sldId="263"/>
            <ac:picMk id="8" creationId="{94832B7E-C7B8-9229-680D-30B9897150C2}"/>
          </ac:picMkLst>
        </pc:picChg>
        <pc:picChg chg="add mod ord">
          <ac:chgData name="justin _" userId="3a8970238580ca9f" providerId="LiveId" clId="{2DB69806-EE46-4B83-9C70-05FB34FB2D5F}" dt="2025-10-28T17:24:52.342" v="1088" actId="14100"/>
          <ac:picMkLst>
            <pc:docMk/>
            <pc:sldMk cId="1678257779" sldId="263"/>
            <ac:picMk id="10" creationId="{1C0513FC-037F-4CE8-8B51-3D7834299464}"/>
          </ac:picMkLst>
        </pc:picChg>
      </pc:sldChg>
      <pc:sldChg chg="addSp modSp add mod setBg">
        <pc:chgData name="justin _" userId="3a8970238580ca9f" providerId="LiveId" clId="{2DB69806-EE46-4B83-9C70-05FB34FB2D5F}" dt="2025-10-28T17:02:26.706" v="891" actId="26606"/>
        <pc:sldMkLst>
          <pc:docMk/>
          <pc:sldMk cId="861160529" sldId="264"/>
        </pc:sldMkLst>
        <pc:spChg chg="mod">
          <ac:chgData name="justin _" userId="3a8970238580ca9f" providerId="LiveId" clId="{2DB69806-EE46-4B83-9C70-05FB34FB2D5F}" dt="2025-10-28T17:02:26.706" v="891" actId="26606"/>
          <ac:spMkLst>
            <pc:docMk/>
            <pc:sldMk cId="861160529" sldId="264"/>
            <ac:spMk id="2" creationId="{82806904-46A0-0C39-5741-9DF54FF2558E}"/>
          </ac:spMkLst>
        </pc:spChg>
        <pc:spChg chg="mod">
          <ac:chgData name="justin _" userId="3a8970238580ca9f" providerId="LiveId" clId="{2DB69806-EE46-4B83-9C70-05FB34FB2D5F}" dt="2025-10-28T17:02:26.706" v="891" actId="26606"/>
          <ac:spMkLst>
            <pc:docMk/>
            <pc:sldMk cId="861160529" sldId="264"/>
            <ac:spMk id="4" creationId="{EB716876-3544-F977-5FA6-85AF5DC2BA54}"/>
          </ac:spMkLst>
        </pc:spChg>
        <pc:spChg chg="add">
          <ac:chgData name="justin _" userId="3a8970238580ca9f" providerId="LiveId" clId="{2DB69806-EE46-4B83-9C70-05FB34FB2D5F}" dt="2025-10-28T17:02:26.706" v="891" actId="26606"/>
          <ac:spMkLst>
            <pc:docMk/>
            <pc:sldMk cId="861160529" sldId="264"/>
            <ac:spMk id="9" creationId="{6F5A5072-7B47-4D32-B52A-4EBBF590B8A5}"/>
          </ac:spMkLst>
        </pc:spChg>
        <pc:spChg chg="add">
          <ac:chgData name="justin _" userId="3a8970238580ca9f" providerId="LiveId" clId="{2DB69806-EE46-4B83-9C70-05FB34FB2D5F}" dt="2025-10-28T17:02:26.706" v="891" actId="26606"/>
          <ac:spMkLst>
            <pc:docMk/>
            <pc:sldMk cId="861160529" sldId="264"/>
            <ac:spMk id="11" creationId="{9715DAF0-AE1B-46C9-8A6B-DB2AA05AB91D}"/>
          </ac:spMkLst>
        </pc:spChg>
        <pc:spChg chg="add">
          <ac:chgData name="justin _" userId="3a8970238580ca9f" providerId="LiveId" clId="{2DB69806-EE46-4B83-9C70-05FB34FB2D5F}" dt="2025-10-28T17:02:26.706" v="891" actId="26606"/>
          <ac:spMkLst>
            <pc:docMk/>
            <pc:sldMk cId="861160529" sldId="264"/>
            <ac:spMk id="13" creationId="{6016219D-510E-4184-9090-6D5578A87BD1}"/>
          </ac:spMkLst>
        </pc:spChg>
        <pc:spChg chg="add">
          <ac:chgData name="justin _" userId="3a8970238580ca9f" providerId="LiveId" clId="{2DB69806-EE46-4B83-9C70-05FB34FB2D5F}" dt="2025-10-28T17:02:26.706" v="891" actId="26606"/>
          <ac:spMkLst>
            <pc:docMk/>
            <pc:sldMk cId="861160529" sldId="264"/>
            <ac:spMk id="15" creationId="{AFF4A713-7B75-4B21-90D7-5AB19547C728}"/>
          </ac:spMkLst>
        </pc:spChg>
        <pc:spChg chg="add">
          <ac:chgData name="justin _" userId="3a8970238580ca9f" providerId="LiveId" clId="{2DB69806-EE46-4B83-9C70-05FB34FB2D5F}" dt="2025-10-28T17:02:26.706" v="891" actId="26606"/>
          <ac:spMkLst>
            <pc:docMk/>
            <pc:sldMk cId="861160529" sldId="264"/>
            <ac:spMk id="17" creationId="{DC631C0B-6DA6-4E57-8231-CE32B3434A7E}"/>
          </ac:spMkLst>
        </pc:spChg>
        <pc:spChg chg="add">
          <ac:chgData name="justin _" userId="3a8970238580ca9f" providerId="LiveId" clId="{2DB69806-EE46-4B83-9C70-05FB34FB2D5F}" dt="2025-10-28T17:02:26.706" v="891" actId="26606"/>
          <ac:spMkLst>
            <pc:docMk/>
            <pc:sldMk cId="861160529" sldId="264"/>
            <ac:spMk id="19" creationId="{C29501E6-A978-4A61-9689-9085AF97A53A}"/>
          </ac:spMkLst>
        </pc:spChg>
      </pc:sldChg>
      <pc:sldChg chg="addSp modSp add mod setBg">
        <pc:chgData name="justin _" userId="3a8970238580ca9f" providerId="LiveId" clId="{2DB69806-EE46-4B83-9C70-05FB34FB2D5F}" dt="2025-10-28T17:02:42.994" v="892" actId="26606"/>
        <pc:sldMkLst>
          <pc:docMk/>
          <pc:sldMk cId="32570119" sldId="265"/>
        </pc:sldMkLst>
        <pc:spChg chg="mod">
          <ac:chgData name="justin _" userId="3a8970238580ca9f" providerId="LiveId" clId="{2DB69806-EE46-4B83-9C70-05FB34FB2D5F}" dt="2025-10-28T17:02:42.994" v="892" actId="26606"/>
          <ac:spMkLst>
            <pc:docMk/>
            <pc:sldMk cId="32570119" sldId="265"/>
            <ac:spMk id="2" creationId="{FAB31ACD-1E85-1C74-82F9-119CE51D207D}"/>
          </ac:spMkLst>
        </pc:spChg>
        <pc:spChg chg="mod">
          <ac:chgData name="justin _" userId="3a8970238580ca9f" providerId="LiveId" clId="{2DB69806-EE46-4B83-9C70-05FB34FB2D5F}" dt="2025-10-28T17:02:42.994" v="892" actId="26606"/>
          <ac:spMkLst>
            <pc:docMk/>
            <pc:sldMk cId="32570119" sldId="265"/>
            <ac:spMk id="4" creationId="{1D272F22-8ED2-B7D3-78E9-0C16BDF682B9}"/>
          </ac:spMkLst>
        </pc:spChg>
        <pc:spChg chg="add">
          <ac:chgData name="justin _" userId="3a8970238580ca9f" providerId="LiveId" clId="{2DB69806-EE46-4B83-9C70-05FB34FB2D5F}" dt="2025-10-28T17:02:42.994" v="892" actId="26606"/>
          <ac:spMkLst>
            <pc:docMk/>
            <pc:sldMk cId="32570119" sldId="265"/>
            <ac:spMk id="9" creationId="{6F5A5072-7B47-4D32-B52A-4EBBF590B8A5}"/>
          </ac:spMkLst>
        </pc:spChg>
        <pc:spChg chg="add">
          <ac:chgData name="justin _" userId="3a8970238580ca9f" providerId="LiveId" clId="{2DB69806-EE46-4B83-9C70-05FB34FB2D5F}" dt="2025-10-28T17:02:42.994" v="892" actId="26606"/>
          <ac:spMkLst>
            <pc:docMk/>
            <pc:sldMk cId="32570119" sldId="265"/>
            <ac:spMk id="11" creationId="{9715DAF0-AE1B-46C9-8A6B-DB2AA05AB91D}"/>
          </ac:spMkLst>
        </pc:spChg>
        <pc:spChg chg="add">
          <ac:chgData name="justin _" userId="3a8970238580ca9f" providerId="LiveId" clId="{2DB69806-EE46-4B83-9C70-05FB34FB2D5F}" dt="2025-10-28T17:02:42.994" v="892" actId="26606"/>
          <ac:spMkLst>
            <pc:docMk/>
            <pc:sldMk cId="32570119" sldId="265"/>
            <ac:spMk id="13" creationId="{6016219D-510E-4184-9090-6D5578A87BD1}"/>
          </ac:spMkLst>
        </pc:spChg>
        <pc:spChg chg="add">
          <ac:chgData name="justin _" userId="3a8970238580ca9f" providerId="LiveId" clId="{2DB69806-EE46-4B83-9C70-05FB34FB2D5F}" dt="2025-10-28T17:02:42.994" v="892" actId="26606"/>
          <ac:spMkLst>
            <pc:docMk/>
            <pc:sldMk cId="32570119" sldId="265"/>
            <ac:spMk id="15" creationId="{AFF4A713-7B75-4B21-90D7-5AB19547C728}"/>
          </ac:spMkLst>
        </pc:spChg>
        <pc:spChg chg="add">
          <ac:chgData name="justin _" userId="3a8970238580ca9f" providerId="LiveId" clId="{2DB69806-EE46-4B83-9C70-05FB34FB2D5F}" dt="2025-10-28T17:02:42.994" v="892" actId="26606"/>
          <ac:spMkLst>
            <pc:docMk/>
            <pc:sldMk cId="32570119" sldId="265"/>
            <ac:spMk id="17" creationId="{DC631C0B-6DA6-4E57-8231-CE32B3434A7E}"/>
          </ac:spMkLst>
        </pc:spChg>
        <pc:spChg chg="add">
          <ac:chgData name="justin _" userId="3a8970238580ca9f" providerId="LiveId" clId="{2DB69806-EE46-4B83-9C70-05FB34FB2D5F}" dt="2025-10-28T17:02:42.994" v="892" actId="26606"/>
          <ac:spMkLst>
            <pc:docMk/>
            <pc:sldMk cId="32570119" sldId="265"/>
            <ac:spMk id="19" creationId="{C29501E6-A978-4A61-9689-9085AF97A53A}"/>
          </ac:spMkLst>
        </pc:spChg>
      </pc:sldChg>
      <pc:sldChg chg="addSp delSp modSp new mod">
        <pc:chgData name="justin _" userId="3a8970238580ca9f" providerId="LiveId" clId="{2DB69806-EE46-4B83-9C70-05FB34FB2D5F}" dt="2025-10-28T17:25:03.849" v="1091" actId="1076"/>
        <pc:sldMkLst>
          <pc:docMk/>
          <pc:sldMk cId="1387547330" sldId="266"/>
        </pc:sldMkLst>
        <pc:spChg chg="mod">
          <ac:chgData name="justin _" userId="3a8970238580ca9f" providerId="LiveId" clId="{2DB69806-EE46-4B83-9C70-05FB34FB2D5F}" dt="2025-10-28T16:50:44.951" v="431"/>
          <ac:spMkLst>
            <pc:docMk/>
            <pc:sldMk cId="1387547330" sldId="266"/>
            <ac:spMk id="2" creationId="{53905D8E-D9CC-6973-B79D-993E4ADF3766}"/>
          </ac:spMkLst>
        </pc:spChg>
        <pc:spChg chg="mod">
          <ac:chgData name="justin _" userId="3a8970238580ca9f" providerId="LiveId" clId="{2DB69806-EE46-4B83-9C70-05FB34FB2D5F}" dt="2025-10-28T16:54:05.327" v="615" actId="15"/>
          <ac:spMkLst>
            <pc:docMk/>
            <pc:sldMk cId="1387547330" sldId="266"/>
            <ac:spMk id="3" creationId="{F24A07AC-670A-B856-49D2-BCC98AFBB2C8}"/>
          </ac:spMkLst>
        </pc:spChg>
        <pc:spChg chg="mod">
          <ac:chgData name="justin _" userId="3a8970238580ca9f" providerId="LiveId" clId="{2DB69806-EE46-4B83-9C70-05FB34FB2D5F}" dt="2025-10-28T17:18:30.502" v="1037" actId="1076"/>
          <ac:spMkLst>
            <pc:docMk/>
            <pc:sldMk cId="1387547330" sldId="266"/>
            <ac:spMk id="4" creationId="{B8268B42-C507-C822-F807-F86BBA89A931}"/>
          </ac:spMkLst>
        </pc:spChg>
        <pc:spChg chg="add mod">
          <ac:chgData name="justin _" userId="3a8970238580ca9f" providerId="LiveId" clId="{2DB69806-EE46-4B83-9C70-05FB34FB2D5F}" dt="2025-10-28T17:17:57.591" v="1033" actId="20577"/>
          <ac:spMkLst>
            <pc:docMk/>
            <pc:sldMk cId="1387547330" sldId="266"/>
            <ac:spMk id="6" creationId="{5932F6CB-EC78-DF80-983B-67DD82FE0AA1}"/>
          </ac:spMkLst>
        </pc:spChg>
        <pc:graphicFrameChg chg="add del mod modGraphic">
          <ac:chgData name="justin _" userId="3a8970238580ca9f" providerId="LiveId" clId="{2DB69806-EE46-4B83-9C70-05FB34FB2D5F}" dt="2025-10-28T17:25:03.849" v="1091" actId="1076"/>
          <ac:graphicFrameMkLst>
            <pc:docMk/>
            <pc:sldMk cId="1387547330" sldId="266"/>
            <ac:graphicFrameMk id="7" creationId="{8095CE08-A202-650E-81C9-0F327F468F0B}"/>
          </ac:graphicFrameMkLst>
        </pc:graphicFrameChg>
        <pc:picChg chg="add mod">
          <ac:chgData name="justin _" userId="3a8970238580ca9f" providerId="LiveId" clId="{2DB69806-EE46-4B83-9C70-05FB34FB2D5F}" dt="2025-10-28T17:24:57.825" v="1089"/>
          <ac:picMkLst>
            <pc:docMk/>
            <pc:sldMk cId="1387547330" sldId="266"/>
            <ac:picMk id="5" creationId="{0B1E4468-5CA1-1866-9AB1-BAD6722571FE}"/>
          </ac:picMkLst>
        </pc:picChg>
      </pc:sldChg>
      <pc:sldChg chg="addSp delSp modSp new mod modClrScheme chgLayout">
        <pc:chgData name="justin _" userId="3a8970238580ca9f" providerId="LiveId" clId="{2DB69806-EE46-4B83-9C70-05FB34FB2D5F}" dt="2025-10-28T17:24:38.672" v="1086" actId="1036"/>
        <pc:sldMkLst>
          <pc:docMk/>
          <pc:sldMk cId="4123762001" sldId="267"/>
        </pc:sldMkLst>
        <pc:spChg chg="del mod ord">
          <ac:chgData name="justin _" userId="3a8970238580ca9f" providerId="LiveId" clId="{2DB69806-EE46-4B83-9C70-05FB34FB2D5F}" dt="2025-10-28T16:56:38.051" v="753" actId="700"/>
          <ac:spMkLst>
            <pc:docMk/>
            <pc:sldMk cId="4123762001" sldId="267"/>
            <ac:spMk id="2" creationId="{CBF32F2B-1169-B6D4-59FE-836243E39714}"/>
          </ac:spMkLst>
        </pc:spChg>
        <pc:spChg chg="del mod ord">
          <ac:chgData name="justin _" userId="3a8970238580ca9f" providerId="LiveId" clId="{2DB69806-EE46-4B83-9C70-05FB34FB2D5F}" dt="2025-10-28T16:56:38.051" v="753" actId="700"/>
          <ac:spMkLst>
            <pc:docMk/>
            <pc:sldMk cId="4123762001" sldId="267"/>
            <ac:spMk id="3" creationId="{A11DA06A-4F8F-64F1-8DC3-D016BEE214EE}"/>
          </ac:spMkLst>
        </pc:spChg>
        <pc:spChg chg="del">
          <ac:chgData name="justin _" userId="3a8970238580ca9f" providerId="LiveId" clId="{2DB69806-EE46-4B83-9C70-05FB34FB2D5F}" dt="2025-10-28T16:56:38.051" v="753" actId="700"/>
          <ac:spMkLst>
            <pc:docMk/>
            <pc:sldMk cId="4123762001" sldId="267"/>
            <ac:spMk id="4" creationId="{6431029A-4E28-05C8-2B75-AD15542ACD8D}"/>
          </ac:spMkLst>
        </pc:spChg>
        <pc:spChg chg="add mod ord">
          <ac:chgData name="justin _" userId="3a8970238580ca9f" providerId="LiveId" clId="{2DB69806-EE46-4B83-9C70-05FB34FB2D5F}" dt="2025-10-28T16:56:49.811" v="755" actId="700"/>
          <ac:spMkLst>
            <pc:docMk/>
            <pc:sldMk cId="4123762001" sldId="267"/>
            <ac:spMk id="5" creationId="{7B4CCABB-9D3C-DABA-560A-643C565350DC}"/>
          </ac:spMkLst>
        </pc:spChg>
        <pc:spChg chg="add del mod ord">
          <ac:chgData name="justin _" userId="3a8970238580ca9f" providerId="LiveId" clId="{2DB69806-EE46-4B83-9C70-05FB34FB2D5F}" dt="2025-10-28T16:56:49.811" v="755" actId="700"/>
          <ac:spMkLst>
            <pc:docMk/>
            <pc:sldMk cId="4123762001" sldId="267"/>
            <ac:spMk id="6" creationId="{F0FBFB38-DFCB-D29E-A3FE-F29EF7187AD1}"/>
          </ac:spMkLst>
        </pc:spChg>
        <pc:spChg chg="add mod ord">
          <ac:chgData name="justin _" userId="3a8970238580ca9f" providerId="LiveId" clId="{2DB69806-EE46-4B83-9C70-05FB34FB2D5F}" dt="2025-10-28T17:24:38.672" v="1086" actId="1036"/>
          <ac:spMkLst>
            <pc:docMk/>
            <pc:sldMk cId="4123762001" sldId="267"/>
            <ac:spMk id="7" creationId="{2DB82E69-B0F8-FD66-7626-4F61AF2E1584}"/>
          </ac:spMkLst>
        </pc:spChg>
        <pc:spChg chg="add del mod ord">
          <ac:chgData name="justin _" userId="3a8970238580ca9f" providerId="LiveId" clId="{2DB69806-EE46-4B83-9C70-05FB34FB2D5F}" dt="2025-10-28T16:56:58.969" v="758" actId="478"/>
          <ac:spMkLst>
            <pc:docMk/>
            <pc:sldMk cId="4123762001" sldId="267"/>
            <ac:spMk id="8" creationId="{F89F67B4-67F4-54F6-00A0-29688EF3346F}"/>
          </ac:spMkLst>
        </pc:spChg>
        <pc:spChg chg="add mod">
          <ac:chgData name="justin _" userId="3a8970238580ca9f" providerId="LiveId" clId="{2DB69806-EE46-4B83-9C70-05FB34FB2D5F}" dt="2025-10-28T17:24:38.672" v="1086" actId="1036"/>
          <ac:spMkLst>
            <pc:docMk/>
            <pc:sldMk cId="4123762001" sldId="267"/>
            <ac:spMk id="9" creationId="{F5E2A998-83C1-9350-9999-B04F7D8C2AB5}"/>
          </ac:spMkLst>
        </pc:spChg>
        <pc:spChg chg="add mod">
          <ac:chgData name="justin _" userId="3a8970238580ca9f" providerId="LiveId" clId="{2DB69806-EE46-4B83-9C70-05FB34FB2D5F}" dt="2025-10-28T17:24:38.672" v="1086" actId="1036"/>
          <ac:spMkLst>
            <pc:docMk/>
            <pc:sldMk cId="4123762001" sldId="267"/>
            <ac:spMk id="10" creationId="{948BC2F9-C55D-0152-07CD-B7D952C7F6D3}"/>
          </ac:spMkLst>
        </pc:spChg>
        <pc:picChg chg="add mod">
          <ac:chgData name="justin _" userId="3a8970238580ca9f" providerId="LiveId" clId="{2DB69806-EE46-4B83-9C70-05FB34FB2D5F}" dt="2025-10-28T17:24:30.579" v="1070"/>
          <ac:picMkLst>
            <pc:docMk/>
            <pc:sldMk cId="4123762001" sldId="267"/>
            <ac:picMk id="3" creationId="{70BB3E98-9B22-6C5E-1CE8-6FF073F4B758}"/>
          </ac:picMkLst>
        </pc:picChg>
      </pc:sldChg>
      <pc:sldChg chg="addSp delSp modSp new del mod modClrScheme chgLayout">
        <pc:chgData name="justin _" userId="3a8970238580ca9f" providerId="LiveId" clId="{2DB69806-EE46-4B83-9C70-05FB34FB2D5F}" dt="2025-10-28T17:17:27.795" v="1023" actId="680"/>
        <pc:sldMkLst>
          <pc:docMk/>
          <pc:sldMk cId="2616487534" sldId="268"/>
        </pc:sldMkLst>
        <pc:spChg chg="add del mod ord">
          <ac:chgData name="justin _" userId="3a8970238580ca9f" providerId="LiveId" clId="{2DB69806-EE46-4B83-9C70-05FB34FB2D5F}" dt="2025-10-28T17:17:25.927" v="1021" actId="700"/>
          <ac:spMkLst>
            <pc:docMk/>
            <pc:sldMk cId="2616487534" sldId="268"/>
            <ac:spMk id="2" creationId="{57DCC5C5-4F97-03A0-03F1-4FCFE8A9A3EF}"/>
          </ac:spMkLst>
        </pc:spChg>
        <pc:spChg chg="add del mod ord">
          <ac:chgData name="justin _" userId="3a8970238580ca9f" providerId="LiveId" clId="{2DB69806-EE46-4B83-9C70-05FB34FB2D5F}" dt="2025-10-28T17:17:25.927" v="1021" actId="700"/>
          <ac:spMkLst>
            <pc:docMk/>
            <pc:sldMk cId="2616487534" sldId="268"/>
            <ac:spMk id="3" creationId="{0DD7B08E-99AB-CF59-755B-7E135738E122}"/>
          </ac:spMkLst>
        </pc:spChg>
        <pc:spChg chg="add del">
          <ac:chgData name="justin _" userId="3a8970238580ca9f" providerId="LiveId" clId="{2DB69806-EE46-4B83-9C70-05FB34FB2D5F}" dt="2025-10-28T17:17:25.927" v="1021" actId="700"/>
          <ac:spMkLst>
            <pc:docMk/>
            <pc:sldMk cId="2616487534" sldId="268"/>
            <ac:spMk id="4" creationId="{3610497B-181C-DADF-FADE-E46F8CB45FED}"/>
          </ac:spMkLst>
        </pc:spChg>
        <pc:spChg chg="add del mod ord">
          <ac:chgData name="justin _" userId="3a8970238580ca9f" providerId="LiveId" clId="{2DB69806-EE46-4B83-9C70-05FB34FB2D5F}" dt="2025-10-28T17:17:25.927" v="1021" actId="700"/>
          <ac:spMkLst>
            <pc:docMk/>
            <pc:sldMk cId="2616487534" sldId="268"/>
            <ac:spMk id="5" creationId="{37B09669-245D-0D7B-37F3-C02EB727978C}"/>
          </ac:spMkLst>
        </pc:spChg>
        <pc:spChg chg="add del mod ord">
          <ac:chgData name="justin _" userId="3a8970238580ca9f" providerId="LiveId" clId="{2DB69806-EE46-4B83-9C70-05FB34FB2D5F}" dt="2025-10-28T17:17:25.927" v="1021" actId="700"/>
          <ac:spMkLst>
            <pc:docMk/>
            <pc:sldMk cId="2616487534" sldId="268"/>
            <ac:spMk id="6" creationId="{5DC6E8AF-97FC-9A33-37A3-9FB0430BD33B}"/>
          </ac:spMkLst>
        </pc:spChg>
        <pc:graphicFrameChg chg="add mod">
          <ac:chgData name="justin _" userId="3a8970238580ca9f" providerId="LiveId" clId="{2DB69806-EE46-4B83-9C70-05FB34FB2D5F}" dt="2025-10-28T17:17:25.616" v="1020"/>
          <ac:graphicFrameMkLst>
            <pc:docMk/>
            <pc:sldMk cId="2616487534" sldId="268"/>
            <ac:graphicFrameMk id="7" creationId="{8095CE08-A202-650E-81C9-0F327F468F0B}"/>
          </ac:graphicFrameMkLst>
        </pc:graphicFrameChg>
      </pc:sldChg>
      <pc:sldMasterChg chg="modSp">
        <pc:chgData name="justin _" userId="3a8970238580ca9f" providerId="LiveId" clId="{2DB69806-EE46-4B83-9C70-05FB34FB2D5F}" dt="2025-10-28T17:10:17.796" v="956" actId="113"/>
        <pc:sldMasterMkLst>
          <pc:docMk/>
          <pc:sldMasterMk cId="3688531653" sldId="2147483648"/>
        </pc:sldMasterMkLst>
        <pc:spChg chg="mod">
          <ac:chgData name="justin _" userId="3a8970238580ca9f" providerId="LiveId" clId="{2DB69806-EE46-4B83-9C70-05FB34FB2D5F}" dt="2025-10-28T17:10:17.796" v="956" actId="113"/>
          <ac:spMkLst>
            <pc:docMk/>
            <pc:sldMasterMk cId="3688531653" sldId="2147483648"/>
            <ac:spMk id="2" creationId="{D1749F4B-9A31-33F6-D47C-045FB651E502}"/>
          </ac:spMkLst>
        </pc:sp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CEF60B-0F49-40DD-8A95-C750F6DC9E3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SG"/>
        </a:p>
      </dgm:t>
    </dgm:pt>
    <dgm:pt modelId="{859C58EE-3316-4C4F-8048-1936DE8E8F33}">
      <dgm:prSet phldrT="[Text]"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SG" dirty="0"/>
            <a:t>Training DAG</a:t>
          </a:r>
        </a:p>
      </dgm:t>
    </dgm:pt>
    <dgm:pt modelId="{4EBA79C4-E955-4778-A0CF-3948132D067A}" type="parTrans" cxnId="{981A2653-AA10-4727-A1C5-DD6223BAEC4B}">
      <dgm:prSet/>
      <dgm:spPr/>
      <dgm:t>
        <a:bodyPr/>
        <a:lstStyle/>
        <a:p>
          <a:endParaRPr lang="en-SG"/>
        </a:p>
      </dgm:t>
    </dgm:pt>
    <dgm:pt modelId="{C00C5E38-40C3-4A72-9D2E-D2E1521638F6}" type="sibTrans" cxnId="{981A2653-AA10-4727-A1C5-DD6223BAEC4B}">
      <dgm:prSet/>
      <dgm:spPr/>
      <dgm:t>
        <a:bodyPr/>
        <a:lstStyle/>
        <a:p>
          <a:endParaRPr lang="en-SG"/>
        </a:p>
      </dgm:t>
    </dgm:pt>
    <dgm:pt modelId="{48344367-88D0-4C5F-BCA2-CFCD18467A94}">
      <dgm:prSet phldrT="[Text]"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SG"/>
            <a:t>Inference DAG</a:t>
          </a:r>
        </a:p>
      </dgm:t>
    </dgm:pt>
    <dgm:pt modelId="{EB1759A1-B218-40FD-8EA7-EDA338D32196}" type="parTrans" cxnId="{45C48F1C-2E6C-4EA4-B13B-DC8DDB0FECF7}">
      <dgm:prSet/>
      <dgm:spPr/>
      <dgm:t>
        <a:bodyPr/>
        <a:lstStyle/>
        <a:p>
          <a:endParaRPr lang="en-SG"/>
        </a:p>
      </dgm:t>
    </dgm:pt>
    <dgm:pt modelId="{4A89BAD6-BAD7-46B0-A147-A3CFE9102643}" type="sibTrans" cxnId="{45C48F1C-2E6C-4EA4-B13B-DC8DDB0FECF7}">
      <dgm:prSet/>
      <dgm:spPr/>
      <dgm:t>
        <a:bodyPr/>
        <a:lstStyle/>
        <a:p>
          <a:endParaRPr lang="en-SG"/>
        </a:p>
      </dgm:t>
    </dgm:pt>
    <dgm:pt modelId="{1750ED16-895F-4D43-9321-88B4B1B8DF50}">
      <dgm:prSet phldrT="[Text]"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SG"/>
            <a:t>Monitoring DAG</a:t>
          </a:r>
        </a:p>
      </dgm:t>
    </dgm:pt>
    <dgm:pt modelId="{072B3CF7-D511-4151-B082-04E7D752BEA5}" type="parTrans" cxnId="{A7108475-F0A8-489B-BFE8-A9BCE0DE21C1}">
      <dgm:prSet/>
      <dgm:spPr/>
      <dgm:t>
        <a:bodyPr/>
        <a:lstStyle/>
        <a:p>
          <a:endParaRPr lang="en-SG"/>
        </a:p>
      </dgm:t>
    </dgm:pt>
    <dgm:pt modelId="{9B55C078-737D-45CF-92F4-78158751E26E}" type="sibTrans" cxnId="{A7108475-F0A8-489B-BFE8-A9BCE0DE21C1}">
      <dgm:prSet/>
      <dgm:spPr/>
      <dgm:t>
        <a:bodyPr/>
        <a:lstStyle/>
        <a:p>
          <a:endParaRPr lang="en-SG"/>
        </a:p>
      </dgm:t>
    </dgm:pt>
    <dgm:pt modelId="{9D943DC2-94E5-4799-B4FC-E4D49B93E2F3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Builds and validates the best model from raw data. Runs weekly or on-demand.</a:t>
          </a:r>
          <a:endParaRPr lang="en-SG"/>
        </a:p>
      </dgm:t>
    </dgm:pt>
    <dgm:pt modelId="{843CA72D-DF89-4F2A-8AB8-742827801759}" type="parTrans" cxnId="{AB74B94F-EC93-4F5B-84AD-6AC03DDEF0E2}">
      <dgm:prSet/>
      <dgm:spPr/>
      <dgm:t>
        <a:bodyPr/>
        <a:lstStyle/>
        <a:p>
          <a:endParaRPr lang="en-SG"/>
        </a:p>
      </dgm:t>
    </dgm:pt>
    <dgm:pt modelId="{A8CC8D95-869E-43E0-8844-784E592BD496}" type="sibTrans" cxnId="{AB74B94F-EC93-4F5B-84AD-6AC03DDEF0E2}">
      <dgm:prSet/>
      <dgm:spPr/>
      <dgm:t>
        <a:bodyPr/>
        <a:lstStyle/>
        <a:p>
          <a:endParaRPr lang="en-SG"/>
        </a:p>
      </dgm:t>
    </dgm:pt>
    <dgm:pt modelId="{C7C01FE8-492A-4BA5-9F54-2B88FAE73EA3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Loads the production model to generate batch predictions. Runs daily.</a:t>
          </a:r>
          <a:endParaRPr lang="en-SG"/>
        </a:p>
      </dgm:t>
    </dgm:pt>
    <dgm:pt modelId="{FBA7C9C6-3DFA-48D0-A41B-FA017FA1A42E}" type="parTrans" cxnId="{7FFF3312-740B-4A0A-B2AB-4CF3437B1435}">
      <dgm:prSet/>
      <dgm:spPr/>
      <dgm:t>
        <a:bodyPr/>
        <a:lstStyle/>
        <a:p>
          <a:endParaRPr lang="en-SG"/>
        </a:p>
      </dgm:t>
    </dgm:pt>
    <dgm:pt modelId="{E52AB1C0-EE16-430F-8CFA-EE998A7A4A6A}" type="sibTrans" cxnId="{7FFF3312-740B-4A0A-B2AB-4CF3437B1435}">
      <dgm:prSet/>
      <dgm:spPr/>
      <dgm:t>
        <a:bodyPr/>
        <a:lstStyle/>
        <a:p>
          <a:endParaRPr lang="en-SG"/>
        </a:p>
      </dgm:t>
    </dgm:pt>
    <dgm:pt modelId="{308DB960-2C9C-43AF-95FC-F2B6B00FD503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Tracks performance and data drift, triggering retraining via the Governance Gate.</a:t>
          </a:r>
          <a:endParaRPr lang="en-SG" dirty="0"/>
        </a:p>
      </dgm:t>
    </dgm:pt>
    <dgm:pt modelId="{7F9D4264-1FA9-4B2F-9F8D-0BC82538AC77}" type="parTrans" cxnId="{577A7E21-94FD-4469-B604-2A35058AE450}">
      <dgm:prSet/>
      <dgm:spPr/>
      <dgm:t>
        <a:bodyPr/>
        <a:lstStyle/>
        <a:p>
          <a:endParaRPr lang="en-SG"/>
        </a:p>
      </dgm:t>
    </dgm:pt>
    <dgm:pt modelId="{38958084-58F7-4C3A-BBAA-28F6EC34D531}" type="sibTrans" cxnId="{577A7E21-94FD-4469-B604-2A35058AE450}">
      <dgm:prSet/>
      <dgm:spPr/>
      <dgm:t>
        <a:bodyPr/>
        <a:lstStyle/>
        <a:p>
          <a:endParaRPr lang="en-SG"/>
        </a:p>
      </dgm:t>
    </dgm:pt>
    <dgm:pt modelId="{217E0E83-1AE2-431D-9B1D-C3D15E0FE67D}" type="pres">
      <dgm:prSet presAssocID="{C2CEF60B-0F49-40DD-8A95-C750F6DC9E31}" presName="root" presStyleCnt="0">
        <dgm:presLayoutVars>
          <dgm:dir/>
          <dgm:resizeHandles val="exact"/>
        </dgm:presLayoutVars>
      </dgm:prSet>
      <dgm:spPr/>
    </dgm:pt>
    <dgm:pt modelId="{11552E5E-650E-413D-9115-0D3BE490DF31}" type="pres">
      <dgm:prSet presAssocID="{859C58EE-3316-4C4F-8048-1936DE8E8F33}" presName="compNode" presStyleCnt="0"/>
      <dgm:spPr/>
    </dgm:pt>
    <dgm:pt modelId="{0E5A03E9-3B01-4473-9BD4-EBA31014948B}" type="pres">
      <dgm:prSet presAssocID="{859C58EE-3316-4C4F-8048-1936DE8E8F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34F8D02-6BD3-4359-B2CB-94092E820C87}" type="pres">
      <dgm:prSet presAssocID="{859C58EE-3316-4C4F-8048-1936DE8E8F33}" presName="iconSpace" presStyleCnt="0"/>
      <dgm:spPr/>
    </dgm:pt>
    <dgm:pt modelId="{463535A1-AAFB-49EE-A740-376085FABA5F}" type="pres">
      <dgm:prSet presAssocID="{859C58EE-3316-4C4F-8048-1936DE8E8F33}" presName="parTx" presStyleLbl="revTx" presStyleIdx="0" presStyleCnt="6">
        <dgm:presLayoutVars>
          <dgm:chMax val="0"/>
          <dgm:chPref val="0"/>
        </dgm:presLayoutVars>
      </dgm:prSet>
      <dgm:spPr/>
    </dgm:pt>
    <dgm:pt modelId="{87299A70-A486-4D7F-80DB-1F6F4E6E405B}" type="pres">
      <dgm:prSet presAssocID="{859C58EE-3316-4C4F-8048-1936DE8E8F33}" presName="txSpace" presStyleCnt="0"/>
      <dgm:spPr/>
    </dgm:pt>
    <dgm:pt modelId="{5CAE4D80-4534-43C9-BF7C-F13DF0BAC0A4}" type="pres">
      <dgm:prSet presAssocID="{859C58EE-3316-4C4F-8048-1936DE8E8F33}" presName="desTx" presStyleLbl="revTx" presStyleIdx="1" presStyleCnt="6">
        <dgm:presLayoutVars/>
      </dgm:prSet>
      <dgm:spPr/>
    </dgm:pt>
    <dgm:pt modelId="{E1A8664E-612F-4FAF-B06F-4F502AF939DE}" type="pres">
      <dgm:prSet presAssocID="{C00C5E38-40C3-4A72-9D2E-D2E1521638F6}" presName="sibTrans" presStyleCnt="0"/>
      <dgm:spPr/>
    </dgm:pt>
    <dgm:pt modelId="{094DCE96-9D7C-4543-AC0E-90105D806065}" type="pres">
      <dgm:prSet presAssocID="{48344367-88D0-4C5F-BCA2-CFCD18467A94}" presName="compNode" presStyleCnt="0"/>
      <dgm:spPr/>
    </dgm:pt>
    <dgm:pt modelId="{09FBDDD8-1CF9-4D83-9FFA-ECBA68AF9A05}" type="pres">
      <dgm:prSet presAssocID="{48344367-88D0-4C5F-BCA2-CFCD18467A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DF1B93-25CA-4189-AA39-D76041D722BB}" type="pres">
      <dgm:prSet presAssocID="{48344367-88D0-4C5F-BCA2-CFCD18467A94}" presName="iconSpace" presStyleCnt="0"/>
      <dgm:spPr/>
    </dgm:pt>
    <dgm:pt modelId="{9687CBDC-3D8E-491F-AC3D-161C6C054803}" type="pres">
      <dgm:prSet presAssocID="{48344367-88D0-4C5F-BCA2-CFCD18467A94}" presName="parTx" presStyleLbl="revTx" presStyleIdx="2" presStyleCnt="6">
        <dgm:presLayoutVars>
          <dgm:chMax val="0"/>
          <dgm:chPref val="0"/>
        </dgm:presLayoutVars>
      </dgm:prSet>
      <dgm:spPr/>
    </dgm:pt>
    <dgm:pt modelId="{5780609F-B4E7-4941-8289-453637386EF3}" type="pres">
      <dgm:prSet presAssocID="{48344367-88D0-4C5F-BCA2-CFCD18467A94}" presName="txSpace" presStyleCnt="0"/>
      <dgm:spPr/>
    </dgm:pt>
    <dgm:pt modelId="{C76A93C9-C173-41F2-913C-8E6707E6DE7E}" type="pres">
      <dgm:prSet presAssocID="{48344367-88D0-4C5F-BCA2-CFCD18467A94}" presName="desTx" presStyleLbl="revTx" presStyleIdx="3" presStyleCnt="6">
        <dgm:presLayoutVars/>
      </dgm:prSet>
      <dgm:spPr/>
    </dgm:pt>
    <dgm:pt modelId="{64D97A44-DA45-4251-9CC5-94CE72A4DA7D}" type="pres">
      <dgm:prSet presAssocID="{4A89BAD6-BAD7-46B0-A147-A3CFE9102643}" presName="sibTrans" presStyleCnt="0"/>
      <dgm:spPr/>
    </dgm:pt>
    <dgm:pt modelId="{08349EF2-A49D-4FA9-A93F-BD17BB2FD4A4}" type="pres">
      <dgm:prSet presAssocID="{1750ED16-895F-4D43-9321-88B4B1B8DF50}" presName="compNode" presStyleCnt="0"/>
      <dgm:spPr/>
    </dgm:pt>
    <dgm:pt modelId="{D7600279-D566-40BD-8060-559C562DA178}" type="pres">
      <dgm:prSet presAssocID="{1750ED16-895F-4D43-9321-88B4B1B8DF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6CE8BCA3-C126-415D-8C52-E9C58488919D}" type="pres">
      <dgm:prSet presAssocID="{1750ED16-895F-4D43-9321-88B4B1B8DF50}" presName="iconSpace" presStyleCnt="0"/>
      <dgm:spPr/>
    </dgm:pt>
    <dgm:pt modelId="{E2554994-7CB3-481C-AA9B-3930B26CC257}" type="pres">
      <dgm:prSet presAssocID="{1750ED16-895F-4D43-9321-88B4B1B8DF50}" presName="parTx" presStyleLbl="revTx" presStyleIdx="4" presStyleCnt="6">
        <dgm:presLayoutVars>
          <dgm:chMax val="0"/>
          <dgm:chPref val="0"/>
        </dgm:presLayoutVars>
      </dgm:prSet>
      <dgm:spPr/>
    </dgm:pt>
    <dgm:pt modelId="{3627BC03-BE47-4131-A686-7A6B6855F14D}" type="pres">
      <dgm:prSet presAssocID="{1750ED16-895F-4D43-9321-88B4B1B8DF50}" presName="txSpace" presStyleCnt="0"/>
      <dgm:spPr/>
    </dgm:pt>
    <dgm:pt modelId="{EFCEFA8E-2907-41A2-ADEB-DFF04DE65B32}" type="pres">
      <dgm:prSet presAssocID="{1750ED16-895F-4D43-9321-88B4B1B8DF50}" presName="desTx" presStyleLbl="revTx" presStyleIdx="5" presStyleCnt="6">
        <dgm:presLayoutVars/>
      </dgm:prSet>
      <dgm:spPr/>
    </dgm:pt>
  </dgm:ptLst>
  <dgm:cxnLst>
    <dgm:cxn modelId="{207E8B0E-E1D5-46B3-B8C8-7862E8D1A299}" type="presOf" srcId="{48344367-88D0-4C5F-BCA2-CFCD18467A94}" destId="{9687CBDC-3D8E-491F-AC3D-161C6C054803}" srcOrd="0" destOrd="0" presId="urn:microsoft.com/office/officeart/2018/5/layout/CenteredIconLabelDescriptionList"/>
    <dgm:cxn modelId="{7FFF3312-740B-4A0A-B2AB-4CF3437B1435}" srcId="{48344367-88D0-4C5F-BCA2-CFCD18467A94}" destId="{C7C01FE8-492A-4BA5-9F54-2B88FAE73EA3}" srcOrd="0" destOrd="0" parTransId="{FBA7C9C6-3DFA-48D0-A41B-FA017FA1A42E}" sibTransId="{E52AB1C0-EE16-430F-8CFA-EE998A7A4A6A}"/>
    <dgm:cxn modelId="{45C48F1C-2E6C-4EA4-B13B-DC8DDB0FECF7}" srcId="{C2CEF60B-0F49-40DD-8A95-C750F6DC9E31}" destId="{48344367-88D0-4C5F-BCA2-CFCD18467A94}" srcOrd="1" destOrd="0" parTransId="{EB1759A1-B218-40FD-8EA7-EDA338D32196}" sibTransId="{4A89BAD6-BAD7-46B0-A147-A3CFE9102643}"/>
    <dgm:cxn modelId="{577A7E21-94FD-4469-B604-2A35058AE450}" srcId="{1750ED16-895F-4D43-9321-88B4B1B8DF50}" destId="{308DB960-2C9C-43AF-95FC-F2B6B00FD503}" srcOrd="0" destOrd="0" parTransId="{7F9D4264-1FA9-4B2F-9F8D-0BC82538AC77}" sibTransId="{38958084-58F7-4C3A-BBAA-28F6EC34D531}"/>
    <dgm:cxn modelId="{5009E660-75AF-4965-849E-E293827E5EB0}" type="presOf" srcId="{C2CEF60B-0F49-40DD-8A95-C750F6DC9E31}" destId="{217E0E83-1AE2-431D-9B1D-C3D15E0FE67D}" srcOrd="0" destOrd="0" presId="urn:microsoft.com/office/officeart/2018/5/layout/CenteredIconLabelDescriptionList"/>
    <dgm:cxn modelId="{2B4CA84A-8901-4417-B1AE-3D9EE6384BE3}" type="presOf" srcId="{308DB960-2C9C-43AF-95FC-F2B6B00FD503}" destId="{EFCEFA8E-2907-41A2-ADEB-DFF04DE65B32}" srcOrd="0" destOrd="0" presId="urn:microsoft.com/office/officeart/2018/5/layout/CenteredIconLabelDescriptionList"/>
    <dgm:cxn modelId="{AB74B94F-EC93-4F5B-84AD-6AC03DDEF0E2}" srcId="{859C58EE-3316-4C4F-8048-1936DE8E8F33}" destId="{9D943DC2-94E5-4799-B4FC-E4D49B93E2F3}" srcOrd="0" destOrd="0" parTransId="{843CA72D-DF89-4F2A-8AB8-742827801759}" sibTransId="{A8CC8D95-869E-43E0-8844-784E592BD496}"/>
    <dgm:cxn modelId="{981A2653-AA10-4727-A1C5-DD6223BAEC4B}" srcId="{C2CEF60B-0F49-40DD-8A95-C750F6DC9E31}" destId="{859C58EE-3316-4C4F-8048-1936DE8E8F33}" srcOrd="0" destOrd="0" parTransId="{4EBA79C4-E955-4778-A0CF-3948132D067A}" sibTransId="{C00C5E38-40C3-4A72-9D2E-D2E1521638F6}"/>
    <dgm:cxn modelId="{A7108475-F0A8-489B-BFE8-A9BCE0DE21C1}" srcId="{C2CEF60B-0F49-40DD-8A95-C750F6DC9E31}" destId="{1750ED16-895F-4D43-9321-88B4B1B8DF50}" srcOrd="2" destOrd="0" parTransId="{072B3CF7-D511-4151-B082-04E7D752BEA5}" sibTransId="{9B55C078-737D-45CF-92F4-78158751E26E}"/>
    <dgm:cxn modelId="{93008758-5F20-4545-8B1A-476B069B9C69}" type="presOf" srcId="{9D943DC2-94E5-4799-B4FC-E4D49B93E2F3}" destId="{5CAE4D80-4534-43C9-BF7C-F13DF0BAC0A4}" srcOrd="0" destOrd="0" presId="urn:microsoft.com/office/officeart/2018/5/layout/CenteredIconLabelDescriptionList"/>
    <dgm:cxn modelId="{60605C98-8B2B-42D3-943F-C7207E935E08}" type="presOf" srcId="{1750ED16-895F-4D43-9321-88B4B1B8DF50}" destId="{E2554994-7CB3-481C-AA9B-3930B26CC257}" srcOrd="0" destOrd="0" presId="urn:microsoft.com/office/officeart/2018/5/layout/CenteredIconLabelDescriptionList"/>
    <dgm:cxn modelId="{429E759A-472C-4496-A579-936690F8F27F}" type="presOf" srcId="{859C58EE-3316-4C4F-8048-1936DE8E8F33}" destId="{463535A1-AAFB-49EE-A740-376085FABA5F}" srcOrd="0" destOrd="0" presId="urn:microsoft.com/office/officeart/2018/5/layout/CenteredIconLabelDescriptionList"/>
    <dgm:cxn modelId="{08BFB1C1-5B4C-49CC-B6F6-46F84EE68398}" type="presOf" srcId="{C7C01FE8-492A-4BA5-9F54-2B88FAE73EA3}" destId="{C76A93C9-C173-41F2-913C-8E6707E6DE7E}" srcOrd="0" destOrd="0" presId="urn:microsoft.com/office/officeart/2018/5/layout/CenteredIconLabelDescriptionList"/>
    <dgm:cxn modelId="{8B4648A5-5A99-4DD0-969F-DC3133B46BCF}" type="presParOf" srcId="{217E0E83-1AE2-431D-9B1D-C3D15E0FE67D}" destId="{11552E5E-650E-413D-9115-0D3BE490DF31}" srcOrd="0" destOrd="0" presId="urn:microsoft.com/office/officeart/2018/5/layout/CenteredIconLabelDescriptionList"/>
    <dgm:cxn modelId="{518BFD2C-08AB-444F-8119-D00D86ED933B}" type="presParOf" srcId="{11552E5E-650E-413D-9115-0D3BE490DF31}" destId="{0E5A03E9-3B01-4473-9BD4-EBA31014948B}" srcOrd="0" destOrd="0" presId="urn:microsoft.com/office/officeart/2018/5/layout/CenteredIconLabelDescriptionList"/>
    <dgm:cxn modelId="{DD58A5CE-AB4E-4E21-9989-58BB79018755}" type="presParOf" srcId="{11552E5E-650E-413D-9115-0D3BE490DF31}" destId="{A34F8D02-6BD3-4359-B2CB-94092E820C87}" srcOrd="1" destOrd="0" presId="urn:microsoft.com/office/officeart/2018/5/layout/CenteredIconLabelDescriptionList"/>
    <dgm:cxn modelId="{9F679711-A016-4C89-A2E0-23C37669EEEF}" type="presParOf" srcId="{11552E5E-650E-413D-9115-0D3BE490DF31}" destId="{463535A1-AAFB-49EE-A740-376085FABA5F}" srcOrd="2" destOrd="0" presId="urn:microsoft.com/office/officeart/2018/5/layout/CenteredIconLabelDescriptionList"/>
    <dgm:cxn modelId="{F051064E-FD94-4B20-BBA4-6594E2532B2F}" type="presParOf" srcId="{11552E5E-650E-413D-9115-0D3BE490DF31}" destId="{87299A70-A486-4D7F-80DB-1F6F4E6E405B}" srcOrd="3" destOrd="0" presId="urn:microsoft.com/office/officeart/2018/5/layout/CenteredIconLabelDescriptionList"/>
    <dgm:cxn modelId="{1E7D4A1A-423D-439C-9E73-7C633D7CC50F}" type="presParOf" srcId="{11552E5E-650E-413D-9115-0D3BE490DF31}" destId="{5CAE4D80-4534-43C9-BF7C-F13DF0BAC0A4}" srcOrd="4" destOrd="0" presId="urn:microsoft.com/office/officeart/2018/5/layout/CenteredIconLabelDescriptionList"/>
    <dgm:cxn modelId="{4C5797D5-E3CD-457D-AB1B-399B988E1845}" type="presParOf" srcId="{217E0E83-1AE2-431D-9B1D-C3D15E0FE67D}" destId="{E1A8664E-612F-4FAF-B06F-4F502AF939DE}" srcOrd="1" destOrd="0" presId="urn:microsoft.com/office/officeart/2018/5/layout/CenteredIconLabelDescriptionList"/>
    <dgm:cxn modelId="{91C33FD7-33E5-404A-A188-5B4C11541877}" type="presParOf" srcId="{217E0E83-1AE2-431D-9B1D-C3D15E0FE67D}" destId="{094DCE96-9D7C-4543-AC0E-90105D806065}" srcOrd="2" destOrd="0" presId="urn:microsoft.com/office/officeart/2018/5/layout/CenteredIconLabelDescriptionList"/>
    <dgm:cxn modelId="{AEDEA80B-8D59-47C3-9FB5-46B6FF1D5C2E}" type="presParOf" srcId="{094DCE96-9D7C-4543-AC0E-90105D806065}" destId="{09FBDDD8-1CF9-4D83-9FFA-ECBA68AF9A05}" srcOrd="0" destOrd="0" presId="urn:microsoft.com/office/officeart/2018/5/layout/CenteredIconLabelDescriptionList"/>
    <dgm:cxn modelId="{8BDA6705-AC84-4630-96F6-24D1955F0504}" type="presParOf" srcId="{094DCE96-9D7C-4543-AC0E-90105D806065}" destId="{F3DF1B93-25CA-4189-AA39-D76041D722BB}" srcOrd="1" destOrd="0" presId="urn:microsoft.com/office/officeart/2018/5/layout/CenteredIconLabelDescriptionList"/>
    <dgm:cxn modelId="{B5127ACB-CE1E-4DC7-B531-7A9B765E55A2}" type="presParOf" srcId="{094DCE96-9D7C-4543-AC0E-90105D806065}" destId="{9687CBDC-3D8E-491F-AC3D-161C6C054803}" srcOrd="2" destOrd="0" presId="urn:microsoft.com/office/officeart/2018/5/layout/CenteredIconLabelDescriptionList"/>
    <dgm:cxn modelId="{476C186F-B165-442D-9AF7-5F8691F420F6}" type="presParOf" srcId="{094DCE96-9D7C-4543-AC0E-90105D806065}" destId="{5780609F-B4E7-4941-8289-453637386EF3}" srcOrd="3" destOrd="0" presId="urn:microsoft.com/office/officeart/2018/5/layout/CenteredIconLabelDescriptionList"/>
    <dgm:cxn modelId="{5EB2B1E6-76B6-4C68-8915-D5A40BA15D00}" type="presParOf" srcId="{094DCE96-9D7C-4543-AC0E-90105D806065}" destId="{C76A93C9-C173-41F2-913C-8E6707E6DE7E}" srcOrd="4" destOrd="0" presId="urn:microsoft.com/office/officeart/2018/5/layout/CenteredIconLabelDescriptionList"/>
    <dgm:cxn modelId="{F276F844-31B6-4142-B64D-AA4E25F7F244}" type="presParOf" srcId="{217E0E83-1AE2-431D-9B1D-C3D15E0FE67D}" destId="{64D97A44-DA45-4251-9CC5-94CE72A4DA7D}" srcOrd="3" destOrd="0" presId="urn:microsoft.com/office/officeart/2018/5/layout/CenteredIconLabelDescriptionList"/>
    <dgm:cxn modelId="{A53EBDFC-D8AF-4CAC-BBA4-32F212E7F1CB}" type="presParOf" srcId="{217E0E83-1AE2-431D-9B1D-C3D15E0FE67D}" destId="{08349EF2-A49D-4FA9-A93F-BD17BB2FD4A4}" srcOrd="4" destOrd="0" presId="urn:microsoft.com/office/officeart/2018/5/layout/CenteredIconLabelDescriptionList"/>
    <dgm:cxn modelId="{6B0BE29D-F5F2-4AFE-AF25-A751960FCCE6}" type="presParOf" srcId="{08349EF2-A49D-4FA9-A93F-BD17BB2FD4A4}" destId="{D7600279-D566-40BD-8060-559C562DA178}" srcOrd="0" destOrd="0" presId="urn:microsoft.com/office/officeart/2018/5/layout/CenteredIconLabelDescriptionList"/>
    <dgm:cxn modelId="{1ADBF585-0187-43CA-809A-8A48F84DB0EE}" type="presParOf" srcId="{08349EF2-A49D-4FA9-A93F-BD17BB2FD4A4}" destId="{6CE8BCA3-C126-415D-8C52-E9C58488919D}" srcOrd="1" destOrd="0" presId="urn:microsoft.com/office/officeart/2018/5/layout/CenteredIconLabelDescriptionList"/>
    <dgm:cxn modelId="{C46A797A-4203-4947-B4EE-25286123F260}" type="presParOf" srcId="{08349EF2-A49D-4FA9-A93F-BD17BB2FD4A4}" destId="{E2554994-7CB3-481C-AA9B-3930B26CC257}" srcOrd="2" destOrd="0" presId="urn:microsoft.com/office/officeart/2018/5/layout/CenteredIconLabelDescriptionList"/>
    <dgm:cxn modelId="{6A1D8CBE-F6E6-420A-A2D2-14267E2AE2C4}" type="presParOf" srcId="{08349EF2-A49D-4FA9-A93F-BD17BB2FD4A4}" destId="{3627BC03-BE47-4131-A686-7A6B6855F14D}" srcOrd="3" destOrd="0" presId="urn:microsoft.com/office/officeart/2018/5/layout/CenteredIconLabelDescriptionList"/>
    <dgm:cxn modelId="{CF13ECDC-DCA0-44F0-A484-31ED8F268772}" type="presParOf" srcId="{08349EF2-A49D-4FA9-A93F-BD17BB2FD4A4}" destId="{EFCEFA8E-2907-41A2-ADEB-DFF04DE65B3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3ADCE1-93DC-4E6B-9415-D3EF3453D066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76A19A2B-F261-4F9F-9540-170532ED175F}">
      <dgm:prSet phldrT="[Text]"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SG" b="1"/>
            <a:t>Retrieve Model</a:t>
          </a:r>
        </a:p>
      </dgm:t>
    </dgm:pt>
    <dgm:pt modelId="{89EDE03F-C13F-4EDA-9ACB-A7697C193D2C}" type="parTrans" cxnId="{E48A46FD-ECF2-4237-90B6-2DE97252B36E}">
      <dgm:prSet/>
      <dgm:spPr/>
      <dgm:t>
        <a:bodyPr/>
        <a:lstStyle/>
        <a:p>
          <a:endParaRPr lang="en-SG"/>
        </a:p>
      </dgm:t>
    </dgm:pt>
    <dgm:pt modelId="{04CA8D67-2367-498A-9B04-248137BEEE41}" type="sibTrans" cxnId="{E48A46FD-ECF2-4237-90B6-2DE97252B36E}">
      <dgm:prSet/>
      <dgm:spPr/>
      <dgm:t>
        <a:bodyPr/>
        <a:lstStyle/>
        <a:p>
          <a:endParaRPr lang="en-SG"/>
        </a:p>
      </dgm:t>
    </dgm:pt>
    <dgm:pt modelId="{27F83B12-4134-443D-BB9C-50BBFBFFDF31}">
      <dgm:prSet phldrT="[Text]"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SG" b="1"/>
            <a:t>Prepare Data</a:t>
          </a:r>
        </a:p>
      </dgm:t>
    </dgm:pt>
    <dgm:pt modelId="{348D0F29-458E-44C6-AB82-FA445F1A9D94}" type="parTrans" cxnId="{BB1F4436-FDB4-41C9-9247-6C69E4E5DF8B}">
      <dgm:prSet/>
      <dgm:spPr/>
      <dgm:t>
        <a:bodyPr/>
        <a:lstStyle/>
        <a:p>
          <a:endParaRPr lang="en-SG"/>
        </a:p>
      </dgm:t>
    </dgm:pt>
    <dgm:pt modelId="{B7C76B5F-D9E0-4E6D-B40B-B3CBDFF4611E}" type="sibTrans" cxnId="{BB1F4436-FDB4-41C9-9247-6C69E4E5DF8B}">
      <dgm:prSet/>
      <dgm:spPr/>
      <dgm:t>
        <a:bodyPr/>
        <a:lstStyle/>
        <a:p>
          <a:endParaRPr lang="en-SG"/>
        </a:p>
      </dgm:t>
    </dgm:pt>
    <dgm:pt modelId="{A65D7E50-7B0B-4FC1-8CAE-9CCB02E53615}">
      <dgm:prSet phldrT="[Text]"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SG" b="1"/>
            <a:t>Generate Predictions</a:t>
          </a:r>
        </a:p>
      </dgm:t>
    </dgm:pt>
    <dgm:pt modelId="{BD217FC6-CF0C-475F-8748-A2944533A87E}" type="parTrans" cxnId="{C3F8C5D8-EB4C-4BDB-A8E3-E84B53E8809C}">
      <dgm:prSet/>
      <dgm:spPr/>
      <dgm:t>
        <a:bodyPr/>
        <a:lstStyle/>
        <a:p>
          <a:endParaRPr lang="en-SG"/>
        </a:p>
      </dgm:t>
    </dgm:pt>
    <dgm:pt modelId="{1960EAD4-686C-43EA-93FD-49A115419342}" type="sibTrans" cxnId="{C3F8C5D8-EB4C-4BDB-A8E3-E84B53E8809C}">
      <dgm:prSet/>
      <dgm:spPr/>
      <dgm:t>
        <a:bodyPr/>
        <a:lstStyle/>
        <a:p>
          <a:endParaRPr lang="en-SG"/>
        </a:p>
      </dgm:t>
    </dgm:pt>
    <dgm:pt modelId="{7225D072-59E9-4E47-BCE2-CD024AD3F789}">
      <dgm:prSet phldrT="[Text]"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SG" b="1"/>
            <a:t>Store Results</a:t>
          </a:r>
        </a:p>
      </dgm:t>
    </dgm:pt>
    <dgm:pt modelId="{112B0E58-DC40-447C-B9EA-A89F8BDFD68E}" type="parTrans" cxnId="{47DC6C18-AD6B-4835-B6F0-2B7EAC17EA9A}">
      <dgm:prSet/>
      <dgm:spPr/>
      <dgm:t>
        <a:bodyPr/>
        <a:lstStyle/>
        <a:p>
          <a:endParaRPr lang="en-SG"/>
        </a:p>
      </dgm:t>
    </dgm:pt>
    <dgm:pt modelId="{32E479A9-1FCF-44FD-94D1-16C5603B5D9C}" type="sibTrans" cxnId="{47DC6C18-AD6B-4835-B6F0-2B7EAC17EA9A}">
      <dgm:prSet/>
      <dgm:spPr/>
      <dgm:t>
        <a:bodyPr/>
        <a:lstStyle/>
        <a:p>
          <a:endParaRPr lang="en-SG"/>
        </a:p>
      </dgm:t>
    </dgm:pt>
    <dgm:pt modelId="{A7135D4C-E493-4308-A3CA-9B7A77D41952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Load </a:t>
          </a:r>
          <a:r>
            <a:rPr lang="en-US" dirty="0" err="1"/>
            <a:t>best_model.pkl</a:t>
          </a:r>
          <a:r>
            <a:rPr lang="en-US" dirty="0"/>
            <a:t> and </a:t>
          </a:r>
          <a:r>
            <a:rPr lang="en-US" dirty="0" err="1"/>
            <a:t>label_encoders.pkl</a:t>
          </a:r>
          <a:r>
            <a:rPr lang="en-US" dirty="0"/>
            <a:t> from Model Store.</a:t>
          </a:r>
          <a:endParaRPr lang="en-SG" dirty="0"/>
        </a:p>
      </dgm:t>
    </dgm:pt>
    <dgm:pt modelId="{B426E373-C6E8-4ECC-AC50-507BC89EA431}" type="parTrans" cxnId="{491BAC79-3312-4E35-85B1-3A62227CFA16}">
      <dgm:prSet/>
      <dgm:spPr/>
      <dgm:t>
        <a:bodyPr/>
        <a:lstStyle/>
        <a:p>
          <a:endParaRPr lang="en-SG"/>
        </a:p>
      </dgm:t>
    </dgm:pt>
    <dgm:pt modelId="{CBC4AC49-9783-4B59-9390-A0D53437F755}" type="sibTrans" cxnId="{491BAC79-3312-4E35-85B1-3A62227CFA16}">
      <dgm:prSet/>
      <dgm:spPr/>
      <dgm:t>
        <a:bodyPr/>
        <a:lstStyle/>
        <a:p>
          <a:endParaRPr lang="en-SG"/>
        </a:p>
      </dgm:t>
    </dgm:pt>
    <dgm:pt modelId="{A8ABBD24-7936-4AFA-B6D4-2B0323FE0448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Apply the same Gold Layer feature engineering to new data.</a:t>
          </a:r>
          <a:endParaRPr lang="en-SG" dirty="0"/>
        </a:p>
      </dgm:t>
    </dgm:pt>
    <dgm:pt modelId="{764BF2D0-0455-4BDA-B13D-40E608248B2F}" type="parTrans" cxnId="{4383C31D-DF1F-49E3-A31B-479A2635E040}">
      <dgm:prSet/>
      <dgm:spPr/>
      <dgm:t>
        <a:bodyPr/>
        <a:lstStyle/>
        <a:p>
          <a:endParaRPr lang="en-SG"/>
        </a:p>
      </dgm:t>
    </dgm:pt>
    <dgm:pt modelId="{2D28C2DE-32A9-4243-A90A-AE1AD39FFC75}" type="sibTrans" cxnId="{4383C31D-DF1F-49E3-A31B-479A2635E040}">
      <dgm:prSet/>
      <dgm:spPr/>
      <dgm:t>
        <a:bodyPr/>
        <a:lstStyle/>
        <a:p>
          <a:endParaRPr lang="en-SG"/>
        </a:p>
      </dgm:t>
    </dgm:pt>
    <dgm:pt modelId="{4185F2B6-1487-4FFD-95F7-04161C2B976B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Score the new features and generate </a:t>
          </a:r>
          <a:r>
            <a:rPr lang="en-US" dirty="0" err="1"/>
            <a:t>prediction_proba</a:t>
          </a:r>
          <a:r>
            <a:rPr lang="en-US" dirty="0"/>
            <a:t>.</a:t>
          </a:r>
          <a:endParaRPr lang="en-SG" dirty="0"/>
        </a:p>
      </dgm:t>
    </dgm:pt>
    <dgm:pt modelId="{B145068A-6C25-4037-9877-8FB0A248F7F1}" type="parTrans" cxnId="{CF1C7B24-FC44-4B71-A6E4-F2BDA9056548}">
      <dgm:prSet/>
      <dgm:spPr/>
      <dgm:t>
        <a:bodyPr/>
        <a:lstStyle/>
        <a:p>
          <a:endParaRPr lang="en-SG"/>
        </a:p>
      </dgm:t>
    </dgm:pt>
    <dgm:pt modelId="{DCDD02E3-F1AD-4431-B871-5DA3FE012579}" type="sibTrans" cxnId="{CF1C7B24-FC44-4B71-A6E4-F2BDA9056548}">
      <dgm:prSet/>
      <dgm:spPr/>
      <dgm:t>
        <a:bodyPr/>
        <a:lstStyle/>
        <a:p>
          <a:endParaRPr lang="en-SG"/>
        </a:p>
      </dgm:t>
    </dgm:pt>
    <dgm:pt modelId="{2EDE0B15-2DED-458A-982F-8420D8BDF15C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Save predictions to a</a:t>
          </a:r>
          <a:endParaRPr lang="en-SG"/>
        </a:p>
      </dgm:t>
    </dgm:pt>
    <dgm:pt modelId="{C7D2C5E2-3908-4F6F-AD22-69BD4FE2AAB7}" type="parTrans" cxnId="{B4EA6DC6-3087-47CB-83D6-4B64B76077D5}">
      <dgm:prSet/>
      <dgm:spPr/>
      <dgm:t>
        <a:bodyPr/>
        <a:lstStyle/>
        <a:p>
          <a:endParaRPr lang="en-SG"/>
        </a:p>
      </dgm:t>
    </dgm:pt>
    <dgm:pt modelId="{D1A0E2DB-5979-4FCB-A40B-598D4A86B970}" type="sibTrans" cxnId="{B4EA6DC6-3087-47CB-83D6-4B64B76077D5}">
      <dgm:prSet/>
      <dgm:spPr/>
      <dgm:t>
        <a:bodyPr/>
        <a:lstStyle/>
        <a:p>
          <a:endParaRPr lang="en-SG"/>
        </a:p>
      </dgm:t>
    </dgm:pt>
    <dgm:pt modelId="{B3B7C2E8-C6EF-41DD-9C67-CBCC2BF0A7A0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Gold datamart table for</a:t>
          </a:r>
          <a:endParaRPr lang="en-SG"/>
        </a:p>
      </dgm:t>
    </dgm:pt>
    <dgm:pt modelId="{6E3F0C3C-EE6D-43C5-82E4-166FD0A9B63A}" type="parTrans" cxnId="{9080CFCE-9C53-48D9-A27E-56728A4DDB9B}">
      <dgm:prSet/>
      <dgm:spPr/>
      <dgm:t>
        <a:bodyPr/>
        <a:lstStyle/>
        <a:p>
          <a:endParaRPr lang="en-SG"/>
        </a:p>
      </dgm:t>
    </dgm:pt>
    <dgm:pt modelId="{F57EAF62-9590-4897-B35F-7F9AE0840E26}" type="sibTrans" cxnId="{9080CFCE-9C53-48D9-A27E-56728A4DDB9B}">
      <dgm:prSet/>
      <dgm:spPr/>
      <dgm:t>
        <a:bodyPr/>
        <a:lstStyle/>
        <a:p>
          <a:endParaRPr lang="en-SG"/>
        </a:p>
      </dgm:t>
    </dgm:pt>
    <dgm:pt modelId="{F77A712F-E7A1-4BB2-9E69-C38BFE5A1A65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Monitoring DAG.</a:t>
          </a:r>
          <a:endParaRPr lang="en-SG"/>
        </a:p>
      </dgm:t>
    </dgm:pt>
    <dgm:pt modelId="{3153B7A6-36C1-47A2-BBAC-24176134A6B2}" type="parTrans" cxnId="{A2677399-C3D1-4F74-8E33-EBA0B7C9A349}">
      <dgm:prSet/>
      <dgm:spPr/>
      <dgm:t>
        <a:bodyPr/>
        <a:lstStyle/>
        <a:p>
          <a:endParaRPr lang="en-SG"/>
        </a:p>
      </dgm:t>
    </dgm:pt>
    <dgm:pt modelId="{E742714B-C4D1-44BD-A1B3-D590F6B16833}" type="sibTrans" cxnId="{A2677399-C3D1-4F74-8E33-EBA0B7C9A349}">
      <dgm:prSet/>
      <dgm:spPr/>
      <dgm:t>
        <a:bodyPr/>
        <a:lstStyle/>
        <a:p>
          <a:endParaRPr lang="en-SG"/>
        </a:p>
      </dgm:t>
    </dgm:pt>
    <dgm:pt modelId="{F6D66EF8-4C3B-4468-BBAE-D3A93D0EEF8F}" type="pres">
      <dgm:prSet presAssocID="{393ADCE1-93DC-4E6B-9415-D3EF3453D066}" presName="root" presStyleCnt="0">
        <dgm:presLayoutVars>
          <dgm:dir/>
          <dgm:resizeHandles val="exact"/>
        </dgm:presLayoutVars>
      </dgm:prSet>
      <dgm:spPr/>
    </dgm:pt>
    <dgm:pt modelId="{AD43AB4D-0975-4A3D-93BD-49DA6070138F}" type="pres">
      <dgm:prSet presAssocID="{76A19A2B-F261-4F9F-9540-170532ED175F}" presName="compNode" presStyleCnt="0"/>
      <dgm:spPr/>
    </dgm:pt>
    <dgm:pt modelId="{AFDE413E-43A5-4663-9115-3C4029452728}" type="pres">
      <dgm:prSet presAssocID="{76A19A2B-F261-4F9F-9540-170532ED175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07AC8D8-EFE1-47F6-B71D-7D86FD6FCE57}" type="pres">
      <dgm:prSet presAssocID="{76A19A2B-F261-4F9F-9540-170532ED175F}" presName="iconSpace" presStyleCnt="0"/>
      <dgm:spPr/>
    </dgm:pt>
    <dgm:pt modelId="{EFC35F18-6218-4400-8B4D-E746D45705E1}" type="pres">
      <dgm:prSet presAssocID="{76A19A2B-F261-4F9F-9540-170532ED175F}" presName="parTx" presStyleLbl="revTx" presStyleIdx="0" presStyleCnt="8">
        <dgm:presLayoutVars>
          <dgm:chMax val="0"/>
          <dgm:chPref val="0"/>
        </dgm:presLayoutVars>
      </dgm:prSet>
      <dgm:spPr/>
    </dgm:pt>
    <dgm:pt modelId="{0236B534-2E80-4BC0-AD36-DD145F30D2F6}" type="pres">
      <dgm:prSet presAssocID="{76A19A2B-F261-4F9F-9540-170532ED175F}" presName="txSpace" presStyleCnt="0"/>
      <dgm:spPr/>
    </dgm:pt>
    <dgm:pt modelId="{85CC0626-22F4-47DF-97A7-3CE29555232C}" type="pres">
      <dgm:prSet presAssocID="{76A19A2B-F261-4F9F-9540-170532ED175F}" presName="desTx" presStyleLbl="revTx" presStyleIdx="1" presStyleCnt="8">
        <dgm:presLayoutVars/>
      </dgm:prSet>
      <dgm:spPr/>
    </dgm:pt>
    <dgm:pt modelId="{E5FFE35D-6778-4C0D-AAF1-BBDF8449BBAA}" type="pres">
      <dgm:prSet presAssocID="{04CA8D67-2367-498A-9B04-248137BEEE41}" presName="sibTrans" presStyleCnt="0"/>
      <dgm:spPr/>
    </dgm:pt>
    <dgm:pt modelId="{D35A28E7-6C86-47C4-90F1-926340724E4B}" type="pres">
      <dgm:prSet presAssocID="{27F83B12-4134-443D-BB9C-50BBFBFFDF31}" presName="compNode" presStyleCnt="0"/>
      <dgm:spPr/>
    </dgm:pt>
    <dgm:pt modelId="{3FBF6D3F-BCC2-4C4A-A813-12625DE1FE2A}" type="pres">
      <dgm:prSet presAssocID="{27F83B12-4134-443D-BB9C-50BBFBFFDF3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74FBEA39-CB5D-4C2E-8A6F-67D49AEB1193}" type="pres">
      <dgm:prSet presAssocID="{27F83B12-4134-443D-BB9C-50BBFBFFDF31}" presName="iconSpace" presStyleCnt="0"/>
      <dgm:spPr/>
    </dgm:pt>
    <dgm:pt modelId="{99A08B37-0DE0-41F3-A665-F8DED36BCB8A}" type="pres">
      <dgm:prSet presAssocID="{27F83B12-4134-443D-BB9C-50BBFBFFDF31}" presName="parTx" presStyleLbl="revTx" presStyleIdx="2" presStyleCnt="8">
        <dgm:presLayoutVars>
          <dgm:chMax val="0"/>
          <dgm:chPref val="0"/>
        </dgm:presLayoutVars>
      </dgm:prSet>
      <dgm:spPr/>
    </dgm:pt>
    <dgm:pt modelId="{0D3ED2F2-6F8D-458D-B76B-7C2E9F6F9EE2}" type="pres">
      <dgm:prSet presAssocID="{27F83B12-4134-443D-BB9C-50BBFBFFDF31}" presName="txSpace" presStyleCnt="0"/>
      <dgm:spPr/>
    </dgm:pt>
    <dgm:pt modelId="{A4F8DF87-D73A-43D6-8243-71D920DAEFF8}" type="pres">
      <dgm:prSet presAssocID="{27F83B12-4134-443D-BB9C-50BBFBFFDF31}" presName="desTx" presStyleLbl="revTx" presStyleIdx="3" presStyleCnt="8">
        <dgm:presLayoutVars/>
      </dgm:prSet>
      <dgm:spPr/>
    </dgm:pt>
    <dgm:pt modelId="{82BA1E90-3CF0-44F1-A66F-48336B2A6193}" type="pres">
      <dgm:prSet presAssocID="{B7C76B5F-D9E0-4E6D-B40B-B3CBDFF4611E}" presName="sibTrans" presStyleCnt="0"/>
      <dgm:spPr/>
    </dgm:pt>
    <dgm:pt modelId="{D0D426DB-AB08-4DF0-8A1B-5500D881CF5A}" type="pres">
      <dgm:prSet presAssocID="{A65D7E50-7B0B-4FC1-8CAE-9CCB02E53615}" presName="compNode" presStyleCnt="0"/>
      <dgm:spPr/>
    </dgm:pt>
    <dgm:pt modelId="{BBA8F27E-6F2E-4115-AD7B-948BA24A9C38}" type="pres">
      <dgm:prSet presAssocID="{A65D7E50-7B0B-4FC1-8CAE-9CCB02E5361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26D1B59B-C295-475D-83B9-DA4F105BBE87}" type="pres">
      <dgm:prSet presAssocID="{A65D7E50-7B0B-4FC1-8CAE-9CCB02E53615}" presName="iconSpace" presStyleCnt="0"/>
      <dgm:spPr/>
    </dgm:pt>
    <dgm:pt modelId="{857EC498-902F-48BE-89FD-E544667B40E5}" type="pres">
      <dgm:prSet presAssocID="{A65D7E50-7B0B-4FC1-8CAE-9CCB02E53615}" presName="parTx" presStyleLbl="revTx" presStyleIdx="4" presStyleCnt="8">
        <dgm:presLayoutVars>
          <dgm:chMax val="0"/>
          <dgm:chPref val="0"/>
        </dgm:presLayoutVars>
      </dgm:prSet>
      <dgm:spPr/>
    </dgm:pt>
    <dgm:pt modelId="{D0CA80B5-56FB-4CC7-9716-A636F0710B2F}" type="pres">
      <dgm:prSet presAssocID="{A65D7E50-7B0B-4FC1-8CAE-9CCB02E53615}" presName="txSpace" presStyleCnt="0"/>
      <dgm:spPr/>
    </dgm:pt>
    <dgm:pt modelId="{1395D0DB-E0B4-4807-9E6E-CF8EEE54A049}" type="pres">
      <dgm:prSet presAssocID="{A65D7E50-7B0B-4FC1-8CAE-9CCB02E53615}" presName="desTx" presStyleLbl="revTx" presStyleIdx="5" presStyleCnt="8">
        <dgm:presLayoutVars/>
      </dgm:prSet>
      <dgm:spPr/>
    </dgm:pt>
    <dgm:pt modelId="{6DF49F6A-F3AD-41E8-B860-C7F098C3E6CF}" type="pres">
      <dgm:prSet presAssocID="{1960EAD4-686C-43EA-93FD-49A115419342}" presName="sibTrans" presStyleCnt="0"/>
      <dgm:spPr/>
    </dgm:pt>
    <dgm:pt modelId="{8ABB9BDF-E2A3-4638-A1B2-19D1DFC00F3B}" type="pres">
      <dgm:prSet presAssocID="{7225D072-59E9-4E47-BCE2-CD024AD3F789}" presName="compNode" presStyleCnt="0"/>
      <dgm:spPr/>
    </dgm:pt>
    <dgm:pt modelId="{6B4C9F57-45C5-4ADC-81E0-D5CB2BCA8DEF}" type="pres">
      <dgm:prSet presAssocID="{7225D072-59E9-4E47-BCE2-CD024AD3F7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t of Gold"/>
        </a:ext>
      </dgm:extLst>
    </dgm:pt>
    <dgm:pt modelId="{5B0973BA-731C-4881-9336-4A0AC8AB7573}" type="pres">
      <dgm:prSet presAssocID="{7225D072-59E9-4E47-BCE2-CD024AD3F789}" presName="iconSpace" presStyleCnt="0"/>
      <dgm:spPr/>
    </dgm:pt>
    <dgm:pt modelId="{1ACBBF34-A5CB-4981-B093-D97E96342F83}" type="pres">
      <dgm:prSet presAssocID="{7225D072-59E9-4E47-BCE2-CD024AD3F789}" presName="parTx" presStyleLbl="revTx" presStyleIdx="6" presStyleCnt="8">
        <dgm:presLayoutVars>
          <dgm:chMax val="0"/>
          <dgm:chPref val="0"/>
        </dgm:presLayoutVars>
      </dgm:prSet>
      <dgm:spPr/>
    </dgm:pt>
    <dgm:pt modelId="{57801433-C1AA-47E1-BA06-F6DE8ACC8E9D}" type="pres">
      <dgm:prSet presAssocID="{7225D072-59E9-4E47-BCE2-CD024AD3F789}" presName="txSpace" presStyleCnt="0"/>
      <dgm:spPr/>
    </dgm:pt>
    <dgm:pt modelId="{B78B96D5-0CA7-4572-A81D-764AD5C7EE4C}" type="pres">
      <dgm:prSet presAssocID="{7225D072-59E9-4E47-BCE2-CD024AD3F789}" presName="desTx" presStyleLbl="revTx" presStyleIdx="7" presStyleCnt="8">
        <dgm:presLayoutVars/>
      </dgm:prSet>
      <dgm:spPr/>
    </dgm:pt>
  </dgm:ptLst>
  <dgm:cxnLst>
    <dgm:cxn modelId="{B8E1BA10-1DD3-4D6F-9D78-96FD1960BC9C}" type="presOf" srcId="{27F83B12-4134-443D-BB9C-50BBFBFFDF31}" destId="{99A08B37-0DE0-41F3-A665-F8DED36BCB8A}" srcOrd="0" destOrd="0" presId="urn:microsoft.com/office/officeart/2018/5/layout/CenteredIconLabelDescriptionList"/>
    <dgm:cxn modelId="{47DC6C18-AD6B-4835-B6F0-2B7EAC17EA9A}" srcId="{393ADCE1-93DC-4E6B-9415-D3EF3453D066}" destId="{7225D072-59E9-4E47-BCE2-CD024AD3F789}" srcOrd="3" destOrd="0" parTransId="{112B0E58-DC40-447C-B9EA-A89F8BDFD68E}" sibTransId="{32E479A9-1FCF-44FD-94D1-16C5603B5D9C}"/>
    <dgm:cxn modelId="{4383C31D-DF1F-49E3-A31B-479A2635E040}" srcId="{27F83B12-4134-443D-BB9C-50BBFBFFDF31}" destId="{A8ABBD24-7936-4AFA-B6D4-2B0323FE0448}" srcOrd="0" destOrd="0" parTransId="{764BF2D0-0455-4BDA-B13D-40E608248B2F}" sibTransId="{2D28C2DE-32A9-4243-A90A-AE1AD39FFC75}"/>
    <dgm:cxn modelId="{CF1C7B24-FC44-4B71-A6E4-F2BDA9056548}" srcId="{A65D7E50-7B0B-4FC1-8CAE-9CCB02E53615}" destId="{4185F2B6-1487-4FFD-95F7-04161C2B976B}" srcOrd="0" destOrd="0" parTransId="{B145068A-6C25-4037-9877-8FB0A248F7F1}" sibTransId="{DCDD02E3-F1AD-4431-B871-5DA3FE012579}"/>
    <dgm:cxn modelId="{101BC533-9997-48DE-B553-32CD992F728E}" type="presOf" srcId="{2EDE0B15-2DED-458A-982F-8420D8BDF15C}" destId="{B78B96D5-0CA7-4572-A81D-764AD5C7EE4C}" srcOrd="0" destOrd="0" presId="urn:microsoft.com/office/officeart/2018/5/layout/CenteredIconLabelDescriptionList"/>
    <dgm:cxn modelId="{BB1F4436-FDB4-41C9-9247-6C69E4E5DF8B}" srcId="{393ADCE1-93DC-4E6B-9415-D3EF3453D066}" destId="{27F83B12-4134-443D-BB9C-50BBFBFFDF31}" srcOrd="1" destOrd="0" parTransId="{348D0F29-458E-44C6-AB82-FA445F1A9D94}" sibTransId="{B7C76B5F-D9E0-4E6D-B40B-B3CBDFF4611E}"/>
    <dgm:cxn modelId="{A3C25B3A-69F8-406E-B3F7-6AF542DD7CD2}" type="presOf" srcId="{A7135D4C-E493-4308-A3CA-9B7A77D41952}" destId="{85CC0626-22F4-47DF-97A7-3CE29555232C}" srcOrd="0" destOrd="0" presId="urn:microsoft.com/office/officeart/2018/5/layout/CenteredIconLabelDescriptionList"/>
    <dgm:cxn modelId="{1226143C-BC8B-4800-B494-2756DC14FDCF}" type="presOf" srcId="{7225D072-59E9-4E47-BCE2-CD024AD3F789}" destId="{1ACBBF34-A5CB-4981-B093-D97E96342F83}" srcOrd="0" destOrd="0" presId="urn:microsoft.com/office/officeart/2018/5/layout/CenteredIconLabelDescriptionList"/>
    <dgm:cxn modelId="{C3B8A93E-A52A-4289-AF2E-9EF6D570DDDB}" type="presOf" srcId="{76A19A2B-F261-4F9F-9540-170532ED175F}" destId="{EFC35F18-6218-4400-8B4D-E746D45705E1}" srcOrd="0" destOrd="0" presId="urn:microsoft.com/office/officeart/2018/5/layout/CenteredIconLabelDescriptionList"/>
    <dgm:cxn modelId="{C5DB6068-CBF3-43B8-837B-D765EEF17410}" type="presOf" srcId="{393ADCE1-93DC-4E6B-9415-D3EF3453D066}" destId="{F6D66EF8-4C3B-4468-BBAE-D3A93D0EEF8F}" srcOrd="0" destOrd="0" presId="urn:microsoft.com/office/officeart/2018/5/layout/CenteredIconLabelDescriptionList"/>
    <dgm:cxn modelId="{1265B772-1219-4EE4-A0A9-34908FC991AB}" type="presOf" srcId="{F77A712F-E7A1-4BB2-9E69-C38BFE5A1A65}" destId="{B78B96D5-0CA7-4572-A81D-764AD5C7EE4C}" srcOrd="0" destOrd="2" presId="urn:microsoft.com/office/officeart/2018/5/layout/CenteredIconLabelDescriptionList"/>
    <dgm:cxn modelId="{DC916057-8995-400F-81B0-E3245A90E621}" type="presOf" srcId="{A8ABBD24-7936-4AFA-B6D4-2B0323FE0448}" destId="{A4F8DF87-D73A-43D6-8243-71D920DAEFF8}" srcOrd="0" destOrd="0" presId="urn:microsoft.com/office/officeart/2018/5/layout/CenteredIconLabelDescriptionList"/>
    <dgm:cxn modelId="{491BAC79-3312-4E35-85B1-3A62227CFA16}" srcId="{76A19A2B-F261-4F9F-9540-170532ED175F}" destId="{A7135D4C-E493-4308-A3CA-9B7A77D41952}" srcOrd="0" destOrd="0" parTransId="{B426E373-C6E8-4ECC-AC50-507BC89EA431}" sibTransId="{CBC4AC49-9783-4B59-9390-A0D53437F755}"/>
    <dgm:cxn modelId="{33DDFB8B-6B5A-4D61-AA75-D61830815EF5}" type="presOf" srcId="{4185F2B6-1487-4FFD-95F7-04161C2B976B}" destId="{1395D0DB-E0B4-4807-9E6E-CF8EEE54A049}" srcOrd="0" destOrd="0" presId="urn:microsoft.com/office/officeart/2018/5/layout/CenteredIconLabelDescriptionList"/>
    <dgm:cxn modelId="{A2677399-C3D1-4F74-8E33-EBA0B7C9A349}" srcId="{7225D072-59E9-4E47-BCE2-CD024AD3F789}" destId="{F77A712F-E7A1-4BB2-9E69-C38BFE5A1A65}" srcOrd="2" destOrd="0" parTransId="{3153B7A6-36C1-47A2-BBAC-24176134A6B2}" sibTransId="{E742714B-C4D1-44BD-A1B3-D590F6B16833}"/>
    <dgm:cxn modelId="{B4EA6DC6-3087-47CB-83D6-4B64B76077D5}" srcId="{7225D072-59E9-4E47-BCE2-CD024AD3F789}" destId="{2EDE0B15-2DED-458A-982F-8420D8BDF15C}" srcOrd="0" destOrd="0" parTransId="{C7D2C5E2-3908-4F6F-AD22-69BD4FE2AAB7}" sibTransId="{D1A0E2DB-5979-4FCB-A40B-598D4A86B970}"/>
    <dgm:cxn modelId="{9080CFCE-9C53-48D9-A27E-56728A4DDB9B}" srcId="{7225D072-59E9-4E47-BCE2-CD024AD3F789}" destId="{B3B7C2E8-C6EF-41DD-9C67-CBCC2BF0A7A0}" srcOrd="1" destOrd="0" parTransId="{6E3F0C3C-EE6D-43C5-82E4-166FD0A9B63A}" sibTransId="{F57EAF62-9590-4897-B35F-7F9AE0840E26}"/>
    <dgm:cxn modelId="{C3F8C5D8-EB4C-4BDB-A8E3-E84B53E8809C}" srcId="{393ADCE1-93DC-4E6B-9415-D3EF3453D066}" destId="{A65D7E50-7B0B-4FC1-8CAE-9CCB02E53615}" srcOrd="2" destOrd="0" parTransId="{BD217FC6-CF0C-475F-8748-A2944533A87E}" sibTransId="{1960EAD4-686C-43EA-93FD-49A115419342}"/>
    <dgm:cxn modelId="{09F2A9E6-C509-4374-8498-142035801637}" type="presOf" srcId="{B3B7C2E8-C6EF-41DD-9C67-CBCC2BF0A7A0}" destId="{B78B96D5-0CA7-4572-A81D-764AD5C7EE4C}" srcOrd="0" destOrd="1" presId="urn:microsoft.com/office/officeart/2018/5/layout/CenteredIconLabelDescriptionList"/>
    <dgm:cxn modelId="{C2C296F1-57C9-47E1-94F5-6FC719AB5A02}" type="presOf" srcId="{A65D7E50-7B0B-4FC1-8CAE-9CCB02E53615}" destId="{857EC498-902F-48BE-89FD-E544667B40E5}" srcOrd="0" destOrd="0" presId="urn:microsoft.com/office/officeart/2018/5/layout/CenteredIconLabelDescriptionList"/>
    <dgm:cxn modelId="{E48A46FD-ECF2-4237-90B6-2DE97252B36E}" srcId="{393ADCE1-93DC-4E6B-9415-D3EF3453D066}" destId="{76A19A2B-F261-4F9F-9540-170532ED175F}" srcOrd="0" destOrd="0" parTransId="{89EDE03F-C13F-4EDA-9ACB-A7697C193D2C}" sibTransId="{04CA8D67-2367-498A-9B04-248137BEEE41}"/>
    <dgm:cxn modelId="{E7BAA5A6-7BD6-4FB7-AB2C-30909761463D}" type="presParOf" srcId="{F6D66EF8-4C3B-4468-BBAE-D3A93D0EEF8F}" destId="{AD43AB4D-0975-4A3D-93BD-49DA6070138F}" srcOrd="0" destOrd="0" presId="urn:microsoft.com/office/officeart/2018/5/layout/CenteredIconLabelDescriptionList"/>
    <dgm:cxn modelId="{03117F85-DB15-499D-9BC9-A246B6898685}" type="presParOf" srcId="{AD43AB4D-0975-4A3D-93BD-49DA6070138F}" destId="{AFDE413E-43A5-4663-9115-3C4029452728}" srcOrd="0" destOrd="0" presId="urn:microsoft.com/office/officeart/2018/5/layout/CenteredIconLabelDescriptionList"/>
    <dgm:cxn modelId="{B0948BE4-FE6A-4DAB-A969-85ECF9B494B9}" type="presParOf" srcId="{AD43AB4D-0975-4A3D-93BD-49DA6070138F}" destId="{607AC8D8-EFE1-47F6-B71D-7D86FD6FCE57}" srcOrd="1" destOrd="0" presId="urn:microsoft.com/office/officeart/2018/5/layout/CenteredIconLabelDescriptionList"/>
    <dgm:cxn modelId="{516947A1-CC4A-433E-9ADA-A4FA87D28308}" type="presParOf" srcId="{AD43AB4D-0975-4A3D-93BD-49DA6070138F}" destId="{EFC35F18-6218-4400-8B4D-E746D45705E1}" srcOrd="2" destOrd="0" presId="urn:microsoft.com/office/officeart/2018/5/layout/CenteredIconLabelDescriptionList"/>
    <dgm:cxn modelId="{9EC008B2-E66E-49EE-9C7F-0F099615B55D}" type="presParOf" srcId="{AD43AB4D-0975-4A3D-93BD-49DA6070138F}" destId="{0236B534-2E80-4BC0-AD36-DD145F30D2F6}" srcOrd="3" destOrd="0" presId="urn:microsoft.com/office/officeart/2018/5/layout/CenteredIconLabelDescriptionList"/>
    <dgm:cxn modelId="{C6DBDDAC-EB43-4CD6-B7AA-0CD708A8CAE6}" type="presParOf" srcId="{AD43AB4D-0975-4A3D-93BD-49DA6070138F}" destId="{85CC0626-22F4-47DF-97A7-3CE29555232C}" srcOrd="4" destOrd="0" presId="urn:microsoft.com/office/officeart/2018/5/layout/CenteredIconLabelDescriptionList"/>
    <dgm:cxn modelId="{28A81D04-CEED-434D-9E71-C319A8F90A60}" type="presParOf" srcId="{F6D66EF8-4C3B-4468-BBAE-D3A93D0EEF8F}" destId="{E5FFE35D-6778-4C0D-AAF1-BBDF8449BBAA}" srcOrd="1" destOrd="0" presId="urn:microsoft.com/office/officeart/2018/5/layout/CenteredIconLabelDescriptionList"/>
    <dgm:cxn modelId="{04A71587-B214-4748-A1AC-7EC8FAAB40CD}" type="presParOf" srcId="{F6D66EF8-4C3B-4468-BBAE-D3A93D0EEF8F}" destId="{D35A28E7-6C86-47C4-90F1-926340724E4B}" srcOrd="2" destOrd="0" presId="urn:microsoft.com/office/officeart/2018/5/layout/CenteredIconLabelDescriptionList"/>
    <dgm:cxn modelId="{6936CDD7-7C70-48C8-8FA4-F79647C6DE2A}" type="presParOf" srcId="{D35A28E7-6C86-47C4-90F1-926340724E4B}" destId="{3FBF6D3F-BCC2-4C4A-A813-12625DE1FE2A}" srcOrd="0" destOrd="0" presId="urn:microsoft.com/office/officeart/2018/5/layout/CenteredIconLabelDescriptionList"/>
    <dgm:cxn modelId="{7E642334-3DF4-4717-9399-19ECA5B779A5}" type="presParOf" srcId="{D35A28E7-6C86-47C4-90F1-926340724E4B}" destId="{74FBEA39-CB5D-4C2E-8A6F-67D49AEB1193}" srcOrd="1" destOrd="0" presId="urn:microsoft.com/office/officeart/2018/5/layout/CenteredIconLabelDescriptionList"/>
    <dgm:cxn modelId="{9E358F36-EAB5-4C0F-B8CD-8B3FEC17C599}" type="presParOf" srcId="{D35A28E7-6C86-47C4-90F1-926340724E4B}" destId="{99A08B37-0DE0-41F3-A665-F8DED36BCB8A}" srcOrd="2" destOrd="0" presId="urn:microsoft.com/office/officeart/2018/5/layout/CenteredIconLabelDescriptionList"/>
    <dgm:cxn modelId="{263F6314-7656-43D7-B1A9-FC5C19C62874}" type="presParOf" srcId="{D35A28E7-6C86-47C4-90F1-926340724E4B}" destId="{0D3ED2F2-6F8D-458D-B76B-7C2E9F6F9EE2}" srcOrd="3" destOrd="0" presId="urn:microsoft.com/office/officeart/2018/5/layout/CenteredIconLabelDescriptionList"/>
    <dgm:cxn modelId="{D8E4016A-861B-4529-A2E5-B7D5D7E5238E}" type="presParOf" srcId="{D35A28E7-6C86-47C4-90F1-926340724E4B}" destId="{A4F8DF87-D73A-43D6-8243-71D920DAEFF8}" srcOrd="4" destOrd="0" presId="urn:microsoft.com/office/officeart/2018/5/layout/CenteredIconLabelDescriptionList"/>
    <dgm:cxn modelId="{6370B590-538B-4F14-8D1D-5B35D40313CA}" type="presParOf" srcId="{F6D66EF8-4C3B-4468-BBAE-D3A93D0EEF8F}" destId="{82BA1E90-3CF0-44F1-A66F-48336B2A6193}" srcOrd="3" destOrd="0" presId="urn:microsoft.com/office/officeart/2018/5/layout/CenteredIconLabelDescriptionList"/>
    <dgm:cxn modelId="{AD3478C2-1A51-4D99-A284-63A229AF6A5E}" type="presParOf" srcId="{F6D66EF8-4C3B-4468-BBAE-D3A93D0EEF8F}" destId="{D0D426DB-AB08-4DF0-8A1B-5500D881CF5A}" srcOrd="4" destOrd="0" presId="urn:microsoft.com/office/officeart/2018/5/layout/CenteredIconLabelDescriptionList"/>
    <dgm:cxn modelId="{BBBFD27B-5D00-4005-8116-A59DF8AB8658}" type="presParOf" srcId="{D0D426DB-AB08-4DF0-8A1B-5500D881CF5A}" destId="{BBA8F27E-6F2E-4115-AD7B-948BA24A9C38}" srcOrd="0" destOrd="0" presId="urn:microsoft.com/office/officeart/2018/5/layout/CenteredIconLabelDescriptionList"/>
    <dgm:cxn modelId="{1D904C48-65E7-47EA-866A-1B9A74DE91E5}" type="presParOf" srcId="{D0D426DB-AB08-4DF0-8A1B-5500D881CF5A}" destId="{26D1B59B-C295-475D-83B9-DA4F105BBE87}" srcOrd="1" destOrd="0" presId="urn:microsoft.com/office/officeart/2018/5/layout/CenteredIconLabelDescriptionList"/>
    <dgm:cxn modelId="{33A1E1E5-38A7-48FA-96B6-DDC0049514D9}" type="presParOf" srcId="{D0D426DB-AB08-4DF0-8A1B-5500D881CF5A}" destId="{857EC498-902F-48BE-89FD-E544667B40E5}" srcOrd="2" destOrd="0" presId="urn:microsoft.com/office/officeart/2018/5/layout/CenteredIconLabelDescriptionList"/>
    <dgm:cxn modelId="{12B32F4E-B158-4122-BB1F-0BDEF3EECB61}" type="presParOf" srcId="{D0D426DB-AB08-4DF0-8A1B-5500D881CF5A}" destId="{D0CA80B5-56FB-4CC7-9716-A636F0710B2F}" srcOrd="3" destOrd="0" presId="urn:microsoft.com/office/officeart/2018/5/layout/CenteredIconLabelDescriptionList"/>
    <dgm:cxn modelId="{A41DEDF2-7CF2-4371-B360-94CB6028B8BD}" type="presParOf" srcId="{D0D426DB-AB08-4DF0-8A1B-5500D881CF5A}" destId="{1395D0DB-E0B4-4807-9E6E-CF8EEE54A049}" srcOrd="4" destOrd="0" presId="urn:microsoft.com/office/officeart/2018/5/layout/CenteredIconLabelDescriptionList"/>
    <dgm:cxn modelId="{E74CADAA-9D00-468A-A0C9-F3339E909949}" type="presParOf" srcId="{F6D66EF8-4C3B-4468-BBAE-D3A93D0EEF8F}" destId="{6DF49F6A-F3AD-41E8-B860-C7F098C3E6CF}" srcOrd="5" destOrd="0" presId="urn:microsoft.com/office/officeart/2018/5/layout/CenteredIconLabelDescriptionList"/>
    <dgm:cxn modelId="{F729BEE8-198D-42CA-82DE-4EA286F7A150}" type="presParOf" srcId="{F6D66EF8-4C3B-4468-BBAE-D3A93D0EEF8F}" destId="{8ABB9BDF-E2A3-4638-A1B2-19D1DFC00F3B}" srcOrd="6" destOrd="0" presId="urn:microsoft.com/office/officeart/2018/5/layout/CenteredIconLabelDescriptionList"/>
    <dgm:cxn modelId="{23686316-CEBC-4CCE-8030-E0A0A887A923}" type="presParOf" srcId="{8ABB9BDF-E2A3-4638-A1B2-19D1DFC00F3B}" destId="{6B4C9F57-45C5-4ADC-81E0-D5CB2BCA8DEF}" srcOrd="0" destOrd="0" presId="urn:microsoft.com/office/officeart/2018/5/layout/CenteredIconLabelDescriptionList"/>
    <dgm:cxn modelId="{B18E0573-38B3-4885-B9CB-E44E57A9859C}" type="presParOf" srcId="{8ABB9BDF-E2A3-4638-A1B2-19D1DFC00F3B}" destId="{5B0973BA-731C-4881-9336-4A0AC8AB7573}" srcOrd="1" destOrd="0" presId="urn:microsoft.com/office/officeart/2018/5/layout/CenteredIconLabelDescriptionList"/>
    <dgm:cxn modelId="{6A30771F-A9E8-4FF4-903B-C1FA39BD39DF}" type="presParOf" srcId="{8ABB9BDF-E2A3-4638-A1B2-19D1DFC00F3B}" destId="{1ACBBF34-A5CB-4981-B093-D97E96342F83}" srcOrd="2" destOrd="0" presId="urn:microsoft.com/office/officeart/2018/5/layout/CenteredIconLabelDescriptionList"/>
    <dgm:cxn modelId="{DFD776BF-1704-4674-9E34-81F74121AEB0}" type="presParOf" srcId="{8ABB9BDF-E2A3-4638-A1B2-19D1DFC00F3B}" destId="{57801433-C1AA-47E1-BA06-F6DE8ACC8E9D}" srcOrd="3" destOrd="0" presId="urn:microsoft.com/office/officeart/2018/5/layout/CenteredIconLabelDescriptionList"/>
    <dgm:cxn modelId="{94D86E05-D990-483E-B1D2-C7BC01F71C8D}" type="presParOf" srcId="{8ABB9BDF-E2A3-4638-A1B2-19D1DFC00F3B}" destId="{B78B96D5-0CA7-4572-A81D-764AD5C7EE4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D3496F-5BCE-4EE0-96D2-6851F4FC908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DB74C94F-011D-4A95-B157-FCFC5C6CB7EE}">
      <dgm:prSet phldrT="[Text]" phldr="0"/>
      <dgm:spPr/>
      <dgm:t>
        <a:bodyPr/>
        <a:lstStyle/>
        <a:p>
          <a:r>
            <a:rPr lang="en-SG" dirty="0"/>
            <a:t>Governance Gate </a:t>
          </a:r>
        </a:p>
        <a:p>
          <a:r>
            <a:rPr lang="en-SG" dirty="0"/>
            <a:t>(Check 4 Rules)</a:t>
          </a:r>
        </a:p>
      </dgm:t>
    </dgm:pt>
    <dgm:pt modelId="{8934DA1C-D2E7-41E2-9C53-F4E3498E168E}" type="parTrans" cxnId="{57287C6B-386B-449E-9A5D-9C0B44235BA8}">
      <dgm:prSet/>
      <dgm:spPr/>
      <dgm:t>
        <a:bodyPr/>
        <a:lstStyle/>
        <a:p>
          <a:endParaRPr lang="en-SG"/>
        </a:p>
      </dgm:t>
    </dgm:pt>
    <dgm:pt modelId="{23750967-7A13-440A-B64D-034760A9301F}" type="sibTrans" cxnId="{57287C6B-386B-449E-9A5D-9C0B44235BA8}">
      <dgm:prSet/>
      <dgm:spPr/>
      <dgm:t>
        <a:bodyPr/>
        <a:lstStyle/>
        <a:p>
          <a:endParaRPr lang="en-SG"/>
        </a:p>
      </dgm:t>
    </dgm:pt>
    <dgm:pt modelId="{D095C654-0DD5-46E2-AD9A-EC1931AFECE8}">
      <dgm:prSet phldrT="[Text]" phldr="0"/>
      <dgm:spPr/>
      <dgm:t>
        <a:bodyPr/>
        <a:lstStyle/>
        <a:p>
          <a:r>
            <a:rPr lang="en-SG" dirty="0"/>
            <a:t>If Any Fails</a:t>
          </a:r>
        </a:p>
      </dgm:t>
    </dgm:pt>
    <dgm:pt modelId="{192DCAAB-A81B-4053-A471-8D4A80CB73FD}" type="parTrans" cxnId="{B8B56AC7-2E53-4BA3-B164-58CCBECEA40A}">
      <dgm:prSet/>
      <dgm:spPr/>
      <dgm:t>
        <a:bodyPr/>
        <a:lstStyle/>
        <a:p>
          <a:endParaRPr lang="en-SG"/>
        </a:p>
      </dgm:t>
    </dgm:pt>
    <dgm:pt modelId="{C6458A8D-9C15-416B-A2BE-6DE378262F55}" type="sibTrans" cxnId="{B8B56AC7-2E53-4BA3-B164-58CCBECEA40A}">
      <dgm:prSet/>
      <dgm:spPr/>
      <dgm:t>
        <a:bodyPr/>
        <a:lstStyle/>
        <a:p>
          <a:endParaRPr lang="en-SG"/>
        </a:p>
      </dgm:t>
    </dgm:pt>
    <dgm:pt modelId="{834F3C74-95B7-4A9C-BE00-B507760B17BB}">
      <dgm:prSet phldrT="[Text]" phldr="0"/>
      <dgm:spPr/>
      <dgm:t>
        <a:bodyPr/>
        <a:lstStyle/>
        <a:p>
          <a:r>
            <a:rPr lang="en-SG" dirty="0"/>
            <a:t>If All Pass</a:t>
          </a:r>
        </a:p>
      </dgm:t>
    </dgm:pt>
    <dgm:pt modelId="{16968722-51AA-406E-9C39-76F7BE936E25}" type="parTrans" cxnId="{0907F9EA-0904-4C99-A96B-00A98A910126}">
      <dgm:prSet/>
      <dgm:spPr/>
      <dgm:t>
        <a:bodyPr/>
        <a:lstStyle/>
        <a:p>
          <a:endParaRPr lang="en-SG"/>
        </a:p>
      </dgm:t>
    </dgm:pt>
    <dgm:pt modelId="{7E9A8B3C-0838-46F1-8F92-1FD6588D909C}" type="sibTrans" cxnId="{0907F9EA-0904-4C99-A96B-00A98A910126}">
      <dgm:prSet/>
      <dgm:spPr/>
      <dgm:t>
        <a:bodyPr/>
        <a:lstStyle/>
        <a:p>
          <a:endParaRPr lang="en-SG"/>
        </a:p>
      </dgm:t>
    </dgm:pt>
    <dgm:pt modelId="{834079DE-99A9-40BF-A43F-878236D4DF8E}">
      <dgm:prSet phldrT="[Text]" phldr="0"/>
      <dgm:spPr/>
      <dgm:t>
        <a:bodyPr/>
        <a:lstStyle/>
        <a:p>
          <a:r>
            <a:rPr lang="en-SG"/>
            <a:t>End</a:t>
          </a:r>
          <a:endParaRPr lang="en-SG" dirty="0"/>
        </a:p>
      </dgm:t>
    </dgm:pt>
    <dgm:pt modelId="{44FE577F-A219-48EC-87CD-BFE3834B8CE1}" type="parTrans" cxnId="{ECF640AD-DF7C-4EEE-9D61-E063991B048E}">
      <dgm:prSet/>
      <dgm:spPr/>
      <dgm:t>
        <a:bodyPr/>
        <a:lstStyle/>
        <a:p>
          <a:endParaRPr lang="en-SG"/>
        </a:p>
      </dgm:t>
    </dgm:pt>
    <dgm:pt modelId="{969CCD81-E007-4CF6-912C-0ECFC10A6A5E}" type="sibTrans" cxnId="{ECF640AD-DF7C-4EEE-9D61-E063991B048E}">
      <dgm:prSet/>
      <dgm:spPr/>
      <dgm:t>
        <a:bodyPr/>
        <a:lstStyle/>
        <a:p>
          <a:endParaRPr lang="en-SG"/>
        </a:p>
      </dgm:t>
    </dgm:pt>
    <dgm:pt modelId="{7F940B62-FC8C-46D2-8E90-951D68D881FE}">
      <dgm:prSet phldrT="[Text]" phldr="0"/>
      <dgm:spPr/>
      <dgm:t>
        <a:bodyPr/>
        <a:lstStyle/>
        <a:p>
          <a:r>
            <a:rPr lang="en-SG"/>
            <a:t>Retrigger Training</a:t>
          </a:r>
          <a:endParaRPr lang="en-SG" dirty="0"/>
        </a:p>
      </dgm:t>
    </dgm:pt>
    <dgm:pt modelId="{E7CB4DF5-7224-4894-A167-8DFD414D9606}" type="parTrans" cxnId="{9A24AB68-C9AB-4F51-A364-AEA358080D09}">
      <dgm:prSet/>
      <dgm:spPr/>
      <dgm:t>
        <a:bodyPr/>
        <a:lstStyle/>
        <a:p>
          <a:endParaRPr lang="en-SG"/>
        </a:p>
      </dgm:t>
    </dgm:pt>
    <dgm:pt modelId="{9C9591C4-FD64-4CC1-A4A3-7A242662F415}" type="sibTrans" cxnId="{9A24AB68-C9AB-4F51-A364-AEA358080D09}">
      <dgm:prSet/>
      <dgm:spPr/>
      <dgm:t>
        <a:bodyPr/>
        <a:lstStyle/>
        <a:p>
          <a:endParaRPr lang="en-SG"/>
        </a:p>
      </dgm:t>
    </dgm:pt>
    <dgm:pt modelId="{1D35844B-60A6-43D4-9322-6C9C3893C39E}" type="pres">
      <dgm:prSet presAssocID="{ADD3496F-5BCE-4EE0-96D2-6851F4FC908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D02C6A2-C42B-415B-B649-088704F331A5}" type="pres">
      <dgm:prSet presAssocID="{DB74C94F-011D-4A95-B157-FCFC5C6CB7EE}" presName="hierRoot1" presStyleCnt="0">
        <dgm:presLayoutVars>
          <dgm:hierBranch val="init"/>
        </dgm:presLayoutVars>
      </dgm:prSet>
      <dgm:spPr/>
    </dgm:pt>
    <dgm:pt modelId="{8E1CE830-EA94-48AC-A26B-FEBA95605A2B}" type="pres">
      <dgm:prSet presAssocID="{DB74C94F-011D-4A95-B157-FCFC5C6CB7EE}" presName="rootComposite1" presStyleCnt="0"/>
      <dgm:spPr/>
    </dgm:pt>
    <dgm:pt modelId="{03EDA126-48C8-4A29-A546-DE0F4CC4D5BD}" type="pres">
      <dgm:prSet presAssocID="{DB74C94F-011D-4A95-B157-FCFC5C6CB7EE}" presName="rootText1" presStyleLbl="node0" presStyleIdx="0" presStyleCnt="1">
        <dgm:presLayoutVars>
          <dgm:chPref val="3"/>
        </dgm:presLayoutVars>
      </dgm:prSet>
      <dgm:spPr/>
    </dgm:pt>
    <dgm:pt modelId="{4A2E06CB-3B15-42EA-AC85-29C58E8D195E}" type="pres">
      <dgm:prSet presAssocID="{DB74C94F-011D-4A95-B157-FCFC5C6CB7EE}" presName="rootConnector1" presStyleLbl="node1" presStyleIdx="0" presStyleCnt="0"/>
      <dgm:spPr/>
    </dgm:pt>
    <dgm:pt modelId="{E7F1A63E-3AA3-4A61-889E-D21E7840214C}" type="pres">
      <dgm:prSet presAssocID="{DB74C94F-011D-4A95-B157-FCFC5C6CB7EE}" presName="hierChild2" presStyleCnt="0"/>
      <dgm:spPr/>
    </dgm:pt>
    <dgm:pt modelId="{BDB01CD5-36E4-4CA6-92D4-3AC8E6A39550}" type="pres">
      <dgm:prSet presAssocID="{16968722-51AA-406E-9C39-76F7BE936E25}" presName="Name37" presStyleLbl="parChTrans1D2" presStyleIdx="0" presStyleCnt="2"/>
      <dgm:spPr/>
    </dgm:pt>
    <dgm:pt modelId="{5D5304B5-29A8-434C-B4E0-B767F916BA6E}" type="pres">
      <dgm:prSet presAssocID="{834F3C74-95B7-4A9C-BE00-B507760B17BB}" presName="hierRoot2" presStyleCnt="0">
        <dgm:presLayoutVars>
          <dgm:hierBranch val="init"/>
        </dgm:presLayoutVars>
      </dgm:prSet>
      <dgm:spPr/>
    </dgm:pt>
    <dgm:pt modelId="{AB35FBAA-2655-46A5-A1B4-29EC24A915C3}" type="pres">
      <dgm:prSet presAssocID="{834F3C74-95B7-4A9C-BE00-B507760B17BB}" presName="rootComposite" presStyleCnt="0"/>
      <dgm:spPr/>
    </dgm:pt>
    <dgm:pt modelId="{1DB54110-3E20-4610-8743-21E3D1988FAD}" type="pres">
      <dgm:prSet presAssocID="{834F3C74-95B7-4A9C-BE00-B507760B17BB}" presName="rootText" presStyleLbl="node2" presStyleIdx="0" presStyleCnt="2">
        <dgm:presLayoutVars>
          <dgm:chPref val="3"/>
        </dgm:presLayoutVars>
      </dgm:prSet>
      <dgm:spPr/>
    </dgm:pt>
    <dgm:pt modelId="{EFCAB279-7E4B-4AFA-BC09-13BD356E6254}" type="pres">
      <dgm:prSet presAssocID="{834F3C74-95B7-4A9C-BE00-B507760B17BB}" presName="rootConnector" presStyleLbl="node2" presStyleIdx="0" presStyleCnt="2"/>
      <dgm:spPr/>
    </dgm:pt>
    <dgm:pt modelId="{57AE5246-75F8-4DC2-9880-81A6ABBE5F52}" type="pres">
      <dgm:prSet presAssocID="{834F3C74-95B7-4A9C-BE00-B507760B17BB}" presName="hierChild4" presStyleCnt="0"/>
      <dgm:spPr/>
    </dgm:pt>
    <dgm:pt modelId="{AD1D8F4E-433E-4AF8-AD09-16575E6DB0C3}" type="pres">
      <dgm:prSet presAssocID="{44FE577F-A219-48EC-87CD-BFE3834B8CE1}" presName="Name37" presStyleLbl="parChTrans1D3" presStyleIdx="0" presStyleCnt="2"/>
      <dgm:spPr/>
    </dgm:pt>
    <dgm:pt modelId="{30064EB0-57DB-4DD4-BB4B-121601F17193}" type="pres">
      <dgm:prSet presAssocID="{834079DE-99A9-40BF-A43F-878236D4DF8E}" presName="hierRoot2" presStyleCnt="0">
        <dgm:presLayoutVars>
          <dgm:hierBranch val="init"/>
        </dgm:presLayoutVars>
      </dgm:prSet>
      <dgm:spPr/>
    </dgm:pt>
    <dgm:pt modelId="{63276823-088C-4A9C-9498-ED60B4F21030}" type="pres">
      <dgm:prSet presAssocID="{834079DE-99A9-40BF-A43F-878236D4DF8E}" presName="rootComposite" presStyleCnt="0"/>
      <dgm:spPr/>
    </dgm:pt>
    <dgm:pt modelId="{60B464F1-75FF-4889-8417-5316204920E1}" type="pres">
      <dgm:prSet presAssocID="{834079DE-99A9-40BF-A43F-878236D4DF8E}" presName="rootText" presStyleLbl="node3" presStyleIdx="0" presStyleCnt="2">
        <dgm:presLayoutVars>
          <dgm:chPref val="3"/>
        </dgm:presLayoutVars>
      </dgm:prSet>
      <dgm:spPr/>
    </dgm:pt>
    <dgm:pt modelId="{C69FA095-F832-4F6D-97F1-58E8141F48FA}" type="pres">
      <dgm:prSet presAssocID="{834079DE-99A9-40BF-A43F-878236D4DF8E}" presName="rootConnector" presStyleLbl="node3" presStyleIdx="0" presStyleCnt="2"/>
      <dgm:spPr/>
    </dgm:pt>
    <dgm:pt modelId="{670E0F62-5D1D-4CCF-B1BE-7673E68CF3FD}" type="pres">
      <dgm:prSet presAssocID="{834079DE-99A9-40BF-A43F-878236D4DF8E}" presName="hierChild4" presStyleCnt="0"/>
      <dgm:spPr/>
    </dgm:pt>
    <dgm:pt modelId="{52B687CB-9241-4ED1-B00F-9F2ADD2497EA}" type="pres">
      <dgm:prSet presAssocID="{834079DE-99A9-40BF-A43F-878236D4DF8E}" presName="hierChild5" presStyleCnt="0"/>
      <dgm:spPr/>
    </dgm:pt>
    <dgm:pt modelId="{2B16CF2C-27B7-491C-A5F2-2C2EF3D61BFE}" type="pres">
      <dgm:prSet presAssocID="{834F3C74-95B7-4A9C-BE00-B507760B17BB}" presName="hierChild5" presStyleCnt="0"/>
      <dgm:spPr/>
    </dgm:pt>
    <dgm:pt modelId="{21E77A6E-D43C-4722-9DB6-11CBB02E0F12}" type="pres">
      <dgm:prSet presAssocID="{192DCAAB-A81B-4053-A471-8D4A80CB73FD}" presName="Name37" presStyleLbl="parChTrans1D2" presStyleIdx="1" presStyleCnt="2"/>
      <dgm:spPr/>
    </dgm:pt>
    <dgm:pt modelId="{D86C3146-FF85-4A19-BFE7-0E8EFD69C6E3}" type="pres">
      <dgm:prSet presAssocID="{D095C654-0DD5-46E2-AD9A-EC1931AFECE8}" presName="hierRoot2" presStyleCnt="0">
        <dgm:presLayoutVars>
          <dgm:hierBranch val="init"/>
        </dgm:presLayoutVars>
      </dgm:prSet>
      <dgm:spPr/>
    </dgm:pt>
    <dgm:pt modelId="{2A7D6481-C6D5-4ABB-989A-A22322FD489A}" type="pres">
      <dgm:prSet presAssocID="{D095C654-0DD5-46E2-AD9A-EC1931AFECE8}" presName="rootComposite" presStyleCnt="0"/>
      <dgm:spPr/>
    </dgm:pt>
    <dgm:pt modelId="{D3241B08-D694-4AE9-9AA2-26F9FDB75C42}" type="pres">
      <dgm:prSet presAssocID="{D095C654-0DD5-46E2-AD9A-EC1931AFECE8}" presName="rootText" presStyleLbl="node2" presStyleIdx="1" presStyleCnt="2">
        <dgm:presLayoutVars>
          <dgm:chPref val="3"/>
        </dgm:presLayoutVars>
      </dgm:prSet>
      <dgm:spPr/>
    </dgm:pt>
    <dgm:pt modelId="{7711BFE3-51E2-4B02-AB7A-EDF7799F7C1F}" type="pres">
      <dgm:prSet presAssocID="{D095C654-0DD5-46E2-AD9A-EC1931AFECE8}" presName="rootConnector" presStyleLbl="node2" presStyleIdx="1" presStyleCnt="2"/>
      <dgm:spPr/>
    </dgm:pt>
    <dgm:pt modelId="{236D839A-B59C-4018-ADA8-B1A528178DBF}" type="pres">
      <dgm:prSet presAssocID="{D095C654-0DD5-46E2-AD9A-EC1931AFECE8}" presName="hierChild4" presStyleCnt="0"/>
      <dgm:spPr/>
    </dgm:pt>
    <dgm:pt modelId="{1A071A54-780C-4FF3-8CC8-0CCAAD6655E0}" type="pres">
      <dgm:prSet presAssocID="{E7CB4DF5-7224-4894-A167-8DFD414D9606}" presName="Name37" presStyleLbl="parChTrans1D3" presStyleIdx="1" presStyleCnt="2"/>
      <dgm:spPr/>
    </dgm:pt>
    <dgm:pt modelId="{19572FAA-0BFD-4D4F-8EFF-64DEDB3CFF80}" type="pres">
      <dgm:prSet presAssocID="{7F940B62-FC8C-46D2-8E90-951D68D881FE}" presName="hierRoot2" presStyleCnt="0">
        <dgm:presLayoutVars>
          <dgm:hierBranch val="init"/>
        </dgm:presLayoutVars>
      </dgm:prSet>
      <dgm:spPr/>
    </dgm:pt>
    <dgm:pt modelId="{7FB2FF0B-F5D6-452D-9F14-106F4DB7CF30}" type="pres">
      <dgm:prSet presAssocID="{7F940B62-FC8C-46D2-8E90-951D68D881FE}" presName="rootComposite" presStyleCnt="0"/>
      <dgm:spPr/>
    </dgm:pt>
    <dgm:pt modelId="{78A6A4DE-2F53-4510-AA1B-BA5337DEEE82}" type="pres">
      <dgm:prSet presAssocID="{7F940B62-FC8C-46D2-8E90-951D68D881FE}" presName="rootText" presStyleLbl="node3" presStyleIdx="1" presStyleCnt="2">
        <dgm:presLayoutVars>
          <dgm:chPref val="3"/>
        </dgm:presLayoutVars>
      </dgm:prSet>
      <dgm:spPr/>
    </dgm:pt>
    <dgm:pt modelId="{C08B04C4-7232-449F-88AF-EBB599CCB8E3}" type="pres">
      <dgm:prSet presAssocID="{7F940B62-FC8C-46D2-8E90-951D68D881FE}" presName="rootConnector" presStyleLbl="node3" presStyleIdx="1" presStyleCnt="2"/>
      <dgm:spPr/>
    </dgm:pt>
    <dgm:pt modelId="{344E65A7-D63A-4EBA-B282-2B42251DFCA6}" type="pres">
      <dgm:prSet presAssocID="{7F940B62-FC8C-46D2-8E90-951D68D881FE}" presName="hierChild4" presStyleCnt="0"/>
      <dgm:spPr/>
    </dgm:pt>
    <dgm:pt modelId="{84C58045-AADE-4401-8900-5A6EE3E81EA0}" type="pres">
      <dgm:prSet presAssocID="{7F940B62-FC8C-46D2-8E90-951D68D881FE}" presName="hierChild5" presStyleCnt="0"/>
      <dgm:spPr/>
    </dgm:pt>
    <dgm:pt modelId="{3266A861-2E8B-42ED-A1D5-4F2725F3F35C}" type="pres">
      <dgm:prSet presAssocID="{D095C654-0DD5-46E2-AD9A-EC1931AFECE8}" presName="hierChild5" presStyleCnt="0"/>
      <dgm:spPr/>
    </dgm:pt>
    <dgm:pt modelId="{C919519F-C305-4D87-BD13-936A6E97EAFA}" type="pres">
      <dgm:prSet presAssocID="{DB74C94F-011D-4A95-B157-FCFC5C6CB7EE}" presName="hierChild3" presStyleCnt="0"/>
      <dgm:spPr/>
    </dgm:pt>
  </dgm:ptLst>
  <dgm:cxnLst>
    <dgm:cxn modelId="{0135230D-FDD1-40BB-859B-3475C0173DA6}" type="presOf" srcId="{16968722-51AA-406E-9C39-76F7BE936E25}" destId="{BDB01CD5-36E4-4CA6-92D4-3AC8E6A39550}" srcOrd="0" destOrd="0" presId="urn:microsoft.com/office/officeart/2005/8/layout/orgChart1"/>
    <dgm:cxn modelId="{5149D718-29C3-4D36-A0FA-2527267485CA}" type="presOf" srcId="{ADD3496F-5BCE-4EE0-96D2-6851F4FC908A}" destId="{1D35844B-60A6-43D4-9322-6C9C3893C39E}" srcOrd="0" destOrd="0" presId="urn:microsoft.com/office/officeart/2005/8/layout/orgChart1"/>
    <dgm:cxn modelId="{B8C6FA18-D65C-4C5A-9A79-35C5F6ED0EBF}" type="presOf" srcId="{DB74C94F-011D-4A95-B157-FCFC5C6CB7EE}" destId="{4A2E06CB-3B15-42EA-AC85-29C58E8D195E}" srcOrd="1" destOrd="0" presId="urn:microsoft.com/office/officeart/2005/8/layout/orgChart1"/>
    <dgm:cxn modelId="{3AE8751B-D45E-4DF0-A2DF-446D3331D115}" type="presOf" srcId="{834079DE-99A9-40BF-A43F-878236D4DF8E}" destId="{60B464F1-75FF-4889-8417-5316204920E1}" srcOrd="0" destOrd="0" presId="urn:microsoft.com/office/officeart/2005/8/layout/orgChart1"/>
    <dgm:cxn modelId="{BC5BCC5E-1247-4E40-82FE-4BC5E7567710}" type="presOf" srcId="{192DCAAB-A81B-4053-A471-8D4A80CB73FD}" destId="{21E77A6E-D43C-4722-9DB6-11CBB02E0F12}" srcOrd="0" destOrd="0" presId="urn:microsoft.com/office/officeart/2005/8/layout/orgChart1"/>
    <dgm:cxn modelId="{9A24AB68-C9AB-4F51-A364-AEA358080D09}" srcId="{D095C654-0DD5-46E2-AD9A-EC1931AFECE8}" destId="{7F940B62-FC8C-46D2-8E90-951D68D881FE}" srcOrd="0" destOrd="0" parTransId="{E7CB4DF5-7224-4894-A167-8DFD414D9606}" sibTransId="{9C9591C4-FD64-4CC1-A4A3-7A242662F415}"/>
    <dgm:cxn modelId="{E1382D4A-FED9-4CC6-8F2E-20E0BE3F2DC2}" type="presOf" srcId="{834F3C74-95B7-4A9C-BE00-B507760B17BB}" destId="{1DB54110-3E20-4610-8743-21E3D1988FAD}" srcOrd="0" destOrd="0" presId="urn:microsoft.com/office/officeart/2005/8/layout/orgChart1"/>
    <dgm:cxn modelId="{57287C6B-386B-449E-9A5D-9C0B44235BA8}" srcId="{ADD3496F-5BCE-4EE0-96D2-6851F4FC908A}" destId="{DB74C94F-011D-4A95-B157-FCFC5C6CB7EE}" srcOrd="0" destOrd="0" parTransId="{8934DA1C-D2E7-41E2-9C53-F4E3498E168E}" sibTransId="{23750967-7A13-440A-B64D-034760A9301F}"/>
    <dgm:cxn modelId="{18CE5552-60CB-4CC3-9969-0B92DF269031}" type="presOf" srcId="{834F3C74-95B7-4A9C-BE00-B507760B17BB}" destId="{EFCAB279-7E4B-4AFA-BC09-13BD356E6254}" srcOrd="1" destOrd="0" presId="urn:microsoft.com/office/officeart/2005/8/layout/orgChart1"/>
    <dgm:cxn modelId="{6EE74877-074F-4D4D-B01C-89F7F83049A4}" type="presOf" srcId="{D095C654-0DD5-46E2-AD9A-EC1931AFECE8}" destId="{D3241B08-D694-4AE9-9AA2-26F9FDB75C42}" srcOrd="0" destOrd="0" presId="urn:microsoft.com/office/officeart/2005/8/layout/orgChart1"/>
    <dgm:cxn modelId="{B0E1717D-F750-4524-B9ED-924D5855F710}" type="presOf" srcId="{44FE577F-A219-48EC-87CD-BFE3834B8CE1}" destId="{AD1D8F4E-433E-4AF8-AD09-16575E6DB0C3}" srcOrd="0" destOrd="0" presId="urn:microsoft.com/office/officeart/2005/8/layout/orgChart1"/>
    <dgm:cxn modelId="{C401409A-B002-462F-9D5A-3D3E7757BB5E}" type="presOf" srcId="{834079DE-99A9-40BF-A43F-878236D4DF8E}" destId="{C69FA095-F832-4F6D-97F1-58E8141F48FA}" srcOrd="1" destOrd="0" presId="urn:microsoft.com/office/officeart/2005/8/layout/orgChart1"/>
    <dgm:cxn modelId="{E34419A0-C27B-4228-AA10-920EA369DAE8}" type="presOf" srcId="{D095C654-0DD5-46E2-AD9A-EC1931AFECE8}" destId="{7711BFE3-51E2-4B02-AB7A-EDF7799F7C1F}" srcOrd="1" destOrd="0" presId="urn:microsoft.com/office/officeart/2005/8/layout/orgChart1"/>
    <dgm:cxn modelId="{F3D3F8A3-FC9F-4039-A774-D63D275E5E9F}" type="presOf" srcId="{7F940B62-FC8C-46D2-8E90-951D68D881FE}" destId="{C08B04C4-7232-449F-88AF-EBB599CCB8E3}" srcOrd="1" destOrd="0" presId="urn:microsoft.com/office/officeart/2005/8/layout/orgChart1"/>
    <dgm:cxn modelId="{ECF640AD-DF7C-4EEE-9D61-E063991B048E}" srcId="{834F3C74-95B7-4A9C-BE00-B507760B17BB}" destId="{834079DE-99A9-40BF-A43F-878236D4DF8E}" srcOrd="0" destOrd="0" parTransId="{44FE577F-A219-48EC-87CD-BFE3834B8CE1}" sibTransId="{969CCD81-E007-4CF6-912C-0ECFC10A6A5E}"/>
    <dgm:cxn modelId="{46C980AD-4C73-47D7-8635-71DAFCC9C343}" type="presOf" srcId="{7F940B62-FC8C-46D2-8E90-951D68D881FE}" destId="{78A6A4DE-2F53-4510-AA1B-BA5337DEEE82}" srcOrd="0" destOrd="0" presId="urn:microsoft.com/office/officeart/2005/8/layout/orgChart1"/>
    <dgm:cxn modelId="{156B7CB3-E2B8-40AE-98C7-BF7E28ADE077}" type="presOf" srcId="{DB74C94F-011D-4A95-B157-FCFC5C6CB7EE}" destId="{03EDA126-48C8-4A29-A546-DE0F4CC4D5BD}" srcOrd="0" destOrd="0" presId="urn:microsoft.com/office/officeart/2005/8/layout/orgChart1"/>
    <dgm:cxn modelId="{B8B56AC7-2E53-4BA3-B164-58CCBECEA40A}" srcId="{DB74C94F-011D-4A95-B157-FCFC5C6CB7EE}" destId="{D095C654-0DD5-46E2-AD9A-EC1931AFECE8}" srcOrd="1" destOrd="0" parTransId="{192DCAAB-A81B-4053-A471-8D4A80CB73FD}" sibTransId="{C6458A8D-9C15-416B-A2BE-6DE378262F55}"/>
    <dgm:cxn modelId="{0907F9EA-0904-4C99-A96B-00A98A910126}" srcId="{DB74C94F-011D-4A95-B157-FCFC5C6CB7EE}" destId="{834F3C74-95B7-4A9C-BE00-B507760B17BB}" srcOrd="0" destOrd="0" parTransId="{16968722-51AA-406E-9C39-76F7BE936E25}" sibTransId="{7E9A8B3C-0838-46F1-8F92-1FD6588D909C}"/>
    <dgm:cxn modelId="{9E71EFEC-5997-401B-BFEC-96273552980E}" type="presOf" srcId="{E7CB4DF5-7224-4894-A167-8DFD414D9606}" destId="{1A071A54-780C-4FF3-8CC8-0CCAAD6655E0}" srcOrd="0" destOrd="0" presId="urn:microsoft.com/office/officeart/2005/8/layout/orgChart1"/>
    <dgm:cxn modelId="{B378896A-7956-481A-8A6C-24D29C44A208}" type="presParOf" srcId="{1D35844B-60A6-43D4-9322-6C9C3893C39E}" destId="{AD02C6A2-C42B-415B-B649-088704F331A5}" srcOrd="0" destOrd="0" presId="urn:microsoft.com/office/officeart/2005/8/layout/orgChart1"/>
    <dgm:cxn modelId="{BD55C699-3C7C-472E-A502-232D1AAB50BF}" type="presParOf" srcId="{AD02C6A2-C42B-415B-B649-088704F331A5}" destId="{8E1CE830-EA94-48AC-A26B-FEBA95605A2B}" srcOrd="0" destOrd="0" presId="urn:microsoft.com/office/officeart/2005/8/layout/orgChart1"/>
    <dgm:cxn modelId="{8B6E33F6-6BE3-4015-8C77-73CCC971125D}" type="presParOf" srcId="{8E1CE830-EA94-48AC-A26B-FEBA95605A2B}" destId="{03EDA126-48C8-4A29-A546-DE0F4CC4D5BD}" srcOrd="0" destOrd="0" presId="urn:microsoft.com/office/officeart/2005/8/layout/orgChart1"/>
    <dgm:cxn modelId="{9B783B60-DAC6-42E8-8DAA-562CACC26FBF}" type="presParOf" srcId="{8E1CE830-EA94-48AC-A26B-FEBA95605A2B}" destId="{4A2E06CB-3B15-42EA-AC85-29C58E8D195E}" srcOrd="1" destOrd="0" presId="urn:microsoft.com/office/officeart/2005/8/layout/orgChart1"/>
    <dgm:cxn modelId="{622D270E-982C-4493-9573-31C1E9F8CAC9}" type="presParOf" srcId="{AD02C6A2-C42B-415B-B649-088704F331A5}" destId="{E7F1A63E-3AA3-4A61-889E-D21E7840214C}" srcOrd="1" destOrd="0" presId="urn:microsoft.com/office/officeart/2005/8/layout/orgChart1"/>
    <dgm:cxn modelId="{16A41A9B-91F1-45C2-B9EB-68F551C01975}" type="presParOf" srcId="{E7F1A63E-3AA3-4A61-889E-D21E7840214C}" destId="{BDB01CD5-36E4-4CA6-92D4-3AC8E6A39550}" srcOrd="0" destOrd="0" presId="urn:microsoft.com/office/officeart/2005/8/layout/orgChart1"/>
    <dgm:cxn modelId="{53BD2264-7058-4F61-ABDB-C54AED2BA306}" type="presParOf" srcId="{E7F1A63E-3AA3-4A61-889E-D21E7840214C}" destId="{5D5304B5-29A8-434C-B4E0-B767F916BA6E}" srcOrd="1" destOrd="0" presId="urn:microsoft.com/office/officeart/2005/8/layout/orgChart1"/>
    <dgm:cxn modelId="{D3A585CE-3EC3-49B4-94E6-884876921B46}" type="presParOf" srcId="{5D5304B5-29A8-434C-B4E0-B767F916BA6E}" destId="{AB35FBAA-2655-46A5-A1B4-29EC24A915C3}" srcOrd="0" destOrd="0" presId="urn:microsoft.com/office/officeart/2005/8/layout/orgChart1"/>
    <dgm:cxn modelId="{4A506D24-D425-4470-BF67-5A8EB1BB3505}" type="presParOf" srcId="{AB35FBAA-2655-46A5-A1B4-29EC24A915C3}" destId="{1DB54110-3E20-4610-8743-21E3D1988FAD}" srcOrd="0" destOrd="0" presId="urn:microsoft.com/office/officeart/2005/8/layout/orgChart1"/>
    <dgm:cxn modelId="{CB730636-5E2A-4B1E-AC60-F411897D5565}" type="presParOf" srcId="{AB35FBAA-2655-46A5-A1B4-29EC24A915C3}" destId="{EFCAB279-7E4B-4AFA-BC09-13BD356E6254}" srcOrd="1" destOrd="0" presId="urn:microsoft.com/office/officeart/2005/8/layout/orgChart1"/>
    <dgm:cxn modelId="{F0FF1EA4-6045-4DA1-B186-1488A6B9C904}" type="presParOf" srcId="{5D5304B5-29A8-434C-B4E0-B767F916BA6E}" destId="{57AE5246-75F8-4DC2-9880-81A6ABBE5F52}" srcOrd="1" destOrd="0" presId="urn:microsoft.com/office/officeart/2005/8/layout/orgChart1"/>
    <dgm:cxn modelId="{3A18FE8E-00E3-4FB6-9BF9-FD5ADEBF1087}" type="presParOf" srcId="{57AE5246-75F8-4DC2-9880-81A6ABBE5F52}" destId="{AD1D8F4E-433E-4AF8-AD09-16575E6DB0C3}" srcOrd="0" destOrd="0" presId="urn:microsoft.com/office/officeart/2005/8/layout/orgChart1"/>
    <dgm:cxn modelId="{357AB214-F4A3-4257-993F-F5348BC17F20}" type="presParOf" srcId="{57AE5246-75F8-4DC2-9880-81A6ABBE5F52}" destId="{30064EB0-57DB-4DD4-BB4B-121601F17193}" srcOrd="1" destOrd="0" presId="urn:microsoft.com/office/officeart/2005/8/layout/orgChart1"/>
    <dgm:cxn modelId="{EB2F701D-86C4-408A-B2E2-4C4774AFDD2D}" type="presParOf" srcId="{30064EB0-57DB-4DD4-BB4B-121601F17193}" destId="{63276823-088C-4A9C-9498-ED60B4F21030}" srcOrd="0" destOrd="0" presId="urn:microsoft.com/office/officeart/2005/8/layout/orgChart1"/>
    <dgm:cxn modelId="{06F3A666-6AEC-40F6-A76C-3894BB27633E}" type="presParOf" srcId="{63276823-088C-4A9C-9498-ED60B4F21030}" destId="{60B464F1-75FF-4889-8417-5316204920E1}" srcOrd="0" destOrd="0" presId="urn:microsoft.com/office/officeart/2005/8/layout/orgChart1"/>
    <dgm:cxn modelId="{65BB6159-7B5C-4643-BC03-AB894AE35072}" type="presParOf" srcId="{63276823-088C-4A9C-9498-ED60B4F21030}" destId="{C69FA095-F832-4F6D-97F1-58E8141F48FA}" srcOrd="1" destOrd="0" presId="urn:microsoft.com/office/officeart/2005/8/layout/orgChart1"/>
    <dgm:cxn modelId="{1BFA6EF8-8587-4BE9-A1C6-51A073C43C8D}" type="presParOf" srcId="{30064EB0-57DB-4DD4-BB4B-121601F17193}" destId="{670E0F62-5D1D-4CCF-B1BE-7673E68CF3FD}" srcOrd="1" destOrd="0" presId="urn:microsoft.com/office/officeart/2005/8/layout/orgChart1"/>
    <dgm:cxn modelId="{664AB318-CAFF-4A40-AFA6-B3EAE22945FD}" type="presParOf" srcId="{30064EB0-57DB-4DD4-BB4B-121601F17193}" destId="{52B687CB-9241-4ED1-B00F-9F2ADD2497EA}" srcOrd="2" destOrd="0" presId="urn:microsoft.com/office/officeart/2005/8/layout/orgChart1"/>
    <dgm:cxn modelId="{58662C5D-9925-4791-B243-48AC87C91E76}" type="presParOf" srcId="{5D5304B5-29A8-434C-B4E0-B767F916BA6E}" destId="{2B16CF2C-27B7-491C-A5F2-2C2EF3D61BFE}" srcOrd="2" destOrd="0" presId="urn:microsoft.com/office/officeart/2005/8/layout/orgChart1"/>
    <dgm:cxn modelId="{A1E8B59F-D781-417B-8618-13A44F796B04}" type="presParOf" srcId="{E7F1A63E-3AA3-4A61-889E-D21E7840214C}" destId="{21E77A6E-D43C-4722-9DB6-11CBB02E0F12}" srcOrd="2" destOrd="0" presId="urn:microsoft.com/office/officeart/2005/8/layout/orgChart1"/>
    <dgm:cxn modelId="{7D8A7416-0C45-4DC9-8DFA-D0383CD5A1E5}" type="presParOf" srcId="{E7F1A63E-3AA3-4A61-889E-D21E7840214C}" destId="{D86C3146-FF85-4A19-BFE7-0E8EFD69C6E3}" srcOrd="3" destOrd="0" presId="urn:microsoft.com/office/officeart/2005/8/layout/orgChart1"/>
    <dgm:cxn modelId="{8CFD391D-C1A8-468A-A66E-A36BCC15EBDB}" type="presParOf" srcId="{D86C3146-FF85-4A19-BFE7-0E8EFD69C6E3}" destId="{2A7D6481-C6D5-4ABB-989A-A22322FD489A}" srcOrd="0" destOrd="0" presId="urn:microsoft.com/office/officeart/2005/8/layout/orgChart1"/>
    <dgm:cxn modelId="{81E60C63-C71B-445F-A27E-59388F46CF36}" type="presParOf" srcId="{2A7D6481-C6D5-4ABB-989A-A22322FD489A}" destId="{D3241B08-D694-4AE9-9AA2-26F9FDB75C42}" srcOrd="0" destOrd="0" presId="urn:microsoft.com/office/officeart/2005/8/layout/orgChart1"/>
    <dgm:cxn modelId="{9DBE5E1F-9872-4F6A-85DC-5F33DFDD46A2}" type="presParOf" srcId="{2A7D6481-C6D5-4ABB-989A-A22322FD489A}" destId="{7711BFE3-51E2-4B02-AB7A-EDF7799F7C1F}" srcOrd="1" destOrd="0" presId="urn:microsoft.com/office/officeart/2005/8/layout/orgChart1"/>
    <dgm:cxn modelId="{4555F48D-686A-4866-9CBE-5766868ADEA3}" type="presParOf" srcId="{D86C3146-FF85-4A19-BFE7-0E8EFD69C6E3}" destId="{236D839A-B59C-4018-ADA8-B1A528178DBF}" srcOrd="1" destOrd="0" presId="urn:microsoft.com/office/officeart/2005/8/layout/orgChart1"/>
    <dgm:cxn modelId="{A20F8273-B8A0-4950-B0E7-D9F1AD78E0BC}" type="presParOf" srcId="{236D839A-B59C-4018-ADA8-B1A528178DBF}" destId="{1A071A54-780C-4FF3-8CC8-0CCAAD6655E0}" srcOrd="0" destOrd="0" presId="urn:microsoft.com/office/officeart/2005/8/layout/orgChart1"/>
    <dgm:cxn modelId="{92E39D8A-522D-4D87-8B9C-967D33761C0D}" type="presParOf" srcId="{236D839A-B59C-4018-ADA8-B1A528178DBF}" destId="{19572FAA-0BFD-4D4F-8EFF-64DEDB3CFF80}" srcOrd="1" destOrd="0" presId="urn:microsoft.com/office/officeart/2005/8/layout/orgChart1"/>
    <dgm:cxn modelId="{194CE4A4-987C-4397-9F9C-AC7FDFE9FD98}" type="presParOf" srcId="{19572FAA-0BFD-4D4F-8EFF-64DEDB3CFF80}" destId="{7FB2FF0B-F5D6-452D-9F14-106F4DB7CF30}" srcOrd="0" destOrd="0" presId="urn:microsoft.com/office/officeart/2005/8/layout/orgChart1"/>
    <dgm:cxn modelId="{70F0E024-41FC-4360-9ECE-FF4F63D1A1A7}" type="presParOf" srcId="{7FB2FF0B-F5D6-452D-9F14-106F4DB7CF30}" destId="{78A6A4DE-2F53-4510-AA1B-BA5337DEEE82}" srcOrd="0" destOrd="0" presId="urn:microsoft.com/office/officeart/2005/8/layout/orgChart1"/>
    <dgm:cxn modelId="{D8D9106D-F4E0-464C-9636-EF36E17ED399}" type="presParOf" srcId="{7FB2FF0B-F5D6-452D-9F14-106F4DB7CF30}" destId="{C08B04C4-7232-449F-88AF-EBB599CCB8E3}" srcOrd="1" destOrd="0" presId="urn:microsoft.com/office/officeart/2005/8/layout/orgChart1"/>
    <dgm:cxn modelId="{0C8475B4-318C-4615-9992-152030E0C44F}" type="presParOf" srcId="{19572FAA-0BFD-4D4F-8EFF-64DEDB3CFF80}" destId="{344E65A7-D63A-4EBA-B282-2B42251DFCA6}" srcOrd="1" destOrd="0" presId="urn:microsoft.com/office/officeart/2005/8/layout/orgChart1"/>
    <dgm:cxn modelId="{D124CF4D-24C1-4705-9E74-A762D557DF5D}" type="presParOf" srcId="{19572FAA-0BFD-4D4F-8EFF-64DEDB3CFF80}" destId="{84C58045-AADE-4401-8900-5A6EE3E81EA0}" srcOrd="2" destOrd="0" presId="urn:microsoft.com/office/officeart/2005/8/layout/orgChart1"/>
    <dgm:cxn modelId="{7B200D88-2043-4FDB-8D46-38B5242DE34E}" type="presParOf" srcId="{D86C3146-FF85-4A19-BFE7-0E8EFD69C6E3}" destId="{3266A861-2E8B-42ED-A1D5-4F2725F3F35C}" srcOrd="2" destOrd="0" presId="urn:microsoft.com/office/officeart/2005/8/layout/orgChart1"/>
    <dgm:cxn modelId="{06250F07-54F6-4E7D-BD82-FF404837428C}" type="presParOf" srcId="{AD02C6A2-C42B-415B-B649-088704F331A5}" destId="{C919519F-C305-4D87-BD13-936A6E97EAF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A03E9-3B01-4473-9BD4-EBA31014948B}">
      <dsp:nvSpPr>
        <dsp:cNvPr id="0" name=""/>
        <dsp:cNvSpPr/>
      </dsp:nvSpPr>
      <dsp:spPr>
        <a:xfrm>
          <a:off x="575527" y="847290"/>
          <a:ext cx="619417" cy="6194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535A1-AAFB-49EE-A740-376085FABA5F}">
      <dsp:nvSpPr>
        <dsp:cNvPr id="0" name=""/>
        <dsp:cNvSpPr/>
      </dsp:nvSpPr>
      <dsp:spPr>
        <a:xfrm>
          <a:off x="353" y="1545192"/>
          <a:ext cx="1769765" cy="265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1700" kern="1200" dirty="0"/>
            <a:t>Training DAG</a:t>
          </a:r>
        </a:p>
      </dsp:txBody>
      <dsp:txXfrm>
        <a:off x="353" y="1545192"/>
        <a:ext cx="1769765" cy="265464"/>
      </dsp:txXfrm>
    </dsp:sp>
    <dsp:sp modelId="{5CAE4D80-4534-43C9-BF7C-F13DF0BAC0A4}">
      <dsp:nvSpPr>
        <dsp:cNvPr id="0" name=""/>
        <dsp:cNvSpPr/>
      </dsp:nvSpPr>
      <dsp:spPr>
        <a:xfrm>
          <a:off x="353" y="1847161"/>
          <a:ext cx="1769765" cy="82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Builds and validates the best model from raw data. Runs weekly or on-demand.</a:t>
          </a:r>
          <a:endParaRPr lang="en-SG" sz="1300" kern="1200"/>
        </a:p>
      </dsp:txBody>
      <dsp:txXfrm>
        <a:off x="353" y="1847161"/>
        <a:ext cx="1769765" cy="825328"/>
      </dsp:txXfrm>
    </dsp:sp>
    <dsp:sp modelId="{09FBDDD8-1CF9-4D83-9FFA-ECBA68AF9A05}">
      <dsp:nvSpPr>
        <dsp:cNvPr id="0" name=""/>
        <dsp:cNvSpPr/>
      </dsp:nvSpPr>
      <dsp:spPr>
        <a:xfrm>
          <a:off x="2655002" y="847290"/>
          <a:ext cx="619417" cy="6194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7CBDC-3D8E-491F-AC3D-161C6C054803}">
      <dsp:nvSpPr>
        <dsp:cNvPr id="0" name=""/>
        <dsp:cNvSpPr/>
      </dsp:nvSpPr>
      <dsp:spPr>
        <a:xfrm>
          <a:off x="2079828" y="1545192"/>
          <a:ext cx="1769765" cy="265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1700" kern="1200"/>
            <a:t>Inference DAG</a:t>
          </a:r>
        </a:p>
      </dsp:txBody>
      <dsp:txXfrm>
        <a:off x="2079828" y="1545192"/>
        <a:ext cx="1769765" cy="265464"/>
      </dsp:txXfrm>
    </dsp:sp>
    <dsp:sp modelId="{C76A93C9-C173-41F2-913C-8E6707E6DE7E}">
      <dsp:nvSpPr>
        <dsp:cNvPr id="0" name=""/>
        <dsp:cNvSpPr/>
      </dsp:nvSpPr>
      <dsp:spPr>
        <a:xfrm>
          <a:off x="2079828" y="1847161"/>
          <a:ext cx="1769765" cy="82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Loads the production model to generate batch predictions. Runs daily.</a:t>
          </a:r>
          <a:endParaRPr lang="en-SG" sz="1300" kern="1200"/>
        </a:p>
      </dsp:txBody>
      <dsp:txXfrm>
        <a:off x="2079828" y="1847161"/>
        <a:ext cx="1769765" cy="825328"/>
      </dsp:txXfrm>
    </dsp:sp>
    <dsp:sp modelId="{D7600279-D566-40BD-8060-559C562DA178}">
      <dsp:nvSpPr>
        <dsp:cNvPr id="0" name=""/>
        <dsp:cNvSpPr/>
      </dsp:nvSpPr>
      <dsp:spPr>
        <a:xfrm>
          <a:off x="4734476" y="847290"/>
          <a:ext cx="619417" cy="6194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54994-7CB3-481C-AA9B-3930B26CC257}">
      <dsp:nvSpPr>
        <dsp:cNvPr id="0" name=""/>
        <dsp:cNvSpPr/>
      </dsp:nvSpPr>
      <dsp:spPr>
        <a:xfrm>
          <a:off x="4159302" y="1545192"/>
          <a:ext cx="1769765" cy="265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1700" kern="1200"/>
            <a:t>Monitoring DAG</a:t>
          </a:r>
        </a:p>
      </dsp:txBody>
      <dsp:txXfrm>
        <a:off x="4159302" y="1545192"/>
        <a:ext cx="1769765" cy="265464"/>
      </dsp:txXfrm>
    </dsp:sp>
    <dsp:sp modelId="{EFCEFA8E-2907-41A2-ADEB-DFF04DE65B32}">
      <dsp:nvSpPr>
        <dsp:cNvPr id="0" name=""/>
        <dsp:cNvSpPr/>
      </dsp:nvSpPr>
      <dsp:spPr>
        <a:xfrm>
          <a:off x="4159302" y="1847161"/>
          <a:ext cx="1769765" cy="82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Tracks performance and data drift, triggering retraining via the Governance Gate.</a:t>
          </a:r>
          <a:endParaRPr lang="en-SG" sz="1300" kern="1200" dirty="0"/>
        </a:p>
      </dsp:txBody>
      <dsp:txXfrm>
        <a:off x="4159302" y="1847161"/>
        <a:ext cx="1769765" cy="825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E413E-43A5-4663-9115-3C4029452728}">
      <dsp:nvSpPr>
        <dsp:cNvPr id="0" name=""/>
        <dsp:cNvSpPr/>
      </dsp:nvSpPr>
      <dsp:spPr>
        <a:xfrm>
          <a:off x="766584" y="508068"/>
          <a:ext cx="811316" cy="8113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35F18-6218-4400-8B4D-E746D45705E1}">
      <dsp:nvSpPr>
        <dsp:cNvPr id="0" name=""/>
        <dsp:cNvSpPr/>
      </dsp:nvSpPr>
      <dsp:spPr>
        <a:xfrm>
          <a:off x="13219" y="1409445"/>
          <a:ext cx="2318046" cy="34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1800" b="1" kern="1200"/>
            <a:t>Retrieve Model</a:t>
          </a:r>
        </a:p>
      </dsp:txBody>
      <dsp:txXfrm>
        <a:off x="13219" y="1409445"/>
        <a:ext cx="2318046" cy="347706"/>
      </dsp:txXfrm>
    </dsp:sp>
    <dsp:sp modelId="{85CC0626-22F4-47DF-97A7-3CE29555232C}">
      <dsp:nvSpPr>
        <dsp:cNvPr id="0" name=""/>
        <dsp:cNvSpPr/>
      </dsp:nvSpPr>
      <dsp:spPr>
        <a:xfrm>
          <a:off x="13219" y="1799041"/>
          <a:ext cx="2318046" cy="80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Load </a:t>
          </a:r>
          <a:r>
            <a:rPr lang="en-US" sz="1400" kern="1200" dirty="0" err="1"/>
            <a:t>best_model.pkl</a:t>
          </a:r>
          <a:r>
            <a:rPr lang="en-US" sz="1400" kern="1200" dirty="0"/>
            <a:t> and </a:t>
          </a:r>
          <a:r>
            <a:rPr lang="en-US" sz="1400" kern="1200" dirty="0" err="1"/>
            <a:t>label_encoders.pkl</a:t>
          </a:r>
          <a:r>
            <a:rPr lang="en-US" sz="1400" kern="1200" dirty="0"/>
            <a:t> from Model Store.</a:t>
          </a:r>
          <a:endParaRPr lang="en-SG" sz="1400" kern="1200" dirty="0"/>
        </a:p>
      </dsp:txBody>
      <dsp:txXfrm>
        <a:off x="13219" y="1799041"/>
        <a:ext cx="2318046" cy="803460"/>
      </dsp:txXfrm>
    </dsp:sp>
    <dsp:sp modelId="{3FBF6D3F-BCC2-4C4A-A813-12625DE1FE2A}">
      <dsp:nvSpPr>
        <dsp:cNvPr id="0" name=""/>
        <dsp:cNvSpPr/>
      </dsp:nvSpPr>
      <dsp:spPr>
        <a:xfrm>
          <a:off x="3490289" y="508068"/>
          <a:ext cx="811316" cy="8113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08B37-0DE0-41F3-A665-F8DED36BCB8A}">
      <dsp:nvSpPr>
        <dsp:cNvPr id="0" name=""/>
        <dsp:cNvSpPr/>
      </dsp:nvSpPr>
      <dsp:spPr>
        <a:xfrm>
          <a:off x="2736924" y="1409445"/>
          <a:ext cx="2318046" cy="34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1800" b="1" kern="1200"/>
            <a:t>Prepare Data</a:t>
          </a:r>
        </a:p>
      </dsp:txBody>
      <dsp:txXfrm>
        <a:off x="2736924" y="1409445"/>
        <a:ext cx="2318046" cy="347706"/>
      </dsp:txXfrm>
    </dsp:sp>
    <dsp:sp modelId="{A4F8DF87-D73A-43D6-8243-71D920DAEFF8}">
      <dsp:nvSpPr>
        <dsp:cNvPr id="0" name=""/>
        <dsp:cNvSpPr/>
      </dsp:nvSpPr>
      <dsp:spPr>
        <a:xfrm>
          <a:off x="2736924" y="1799041"/>
          <a:ext cx="2318046" cy="80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Apply the same Gold Layer feature engineering to new data.</a:t>
          </a:r>
          <a:endParaRPr lang="en-SG" sz="1400" kern="1200" dirty="0"/>
        </a:p>
      </dsp:txBody>
      <dsp:txXfrm>
        <a:off x="2736924" y="1799041"/>
        <a:ext cx="2318046" cy="803460"/>
      </dsp:txXfrm>
    </dsp:sp>
    <dsp:sp modelId="{BBA8F27E-6F2E-4115-AD7B-948BA24A9C38}">
      <dsp:nvSpPr>
        <dsp:cNvPr id="0" name=""/>
        <dsp:cNvSpPr/>
      </dsp:nvSpPr>
      <dsp:spPr>
        <a:xfrm>
          <a:off x="6213994" y="508068"/>
          <a:ext cx="811316" cy="8113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EC498-902F-48BE-89FD-E544667B40E5}">
      <dsp:nvSpPr>
        <dsp:cNvPr id="0" name=""/>
        <dsp:cNvSpPr/>
      </dsp:nvSpPr>
      <dsp:spPr>
        <a:xfrm>
          <a:off x="5460629" y="1409445"/>
          <a:ext cx="2318046" cy="34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1800" b="1" kern="1200"/>
            <a:t>Generate Predictions</a:t>
          </a:r>
        </a:p>
      </dsp:txBody>
      <dsp:txXfrm>
        <a:off x="5460629" y="1409445"/>
        <a:ext cx="2318046" cy="347706"/>
      </dsp:txXfrm>
    </dsp:sp>
    <dsp:sp modelId="{1395D0DB-E0B4-4807-9E6E-CF8EEE54A049}">
      <dsp:nvSpPr>
        <dsp:cNvPr id="0" name=""/>
        <dsp:cNvSpPr/>
      </dsp:nvSpPr>
      <dsp:spPr>
        <a:xfrm>
          <a:off x="5460629" y="1799041"/>
          <a:ext cx="2318046" cy="80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Score the new features and generate </a:t>
          </a:r>
          <a:r>
            <a:rPr lang="en-US" sz="1400" kern="1200" dirty="0" err="1"/>
            <a:t>prediction_proba</a:t>
          </a:r>
          <a:r>
            <a:rPr lang="en-US" sz="1400" kern="1200" dirty="0"/>
            <a:t>.</a:t>
          </a:r>
          <a:endParaRPr lang="en-SG" sz="1400" kern="1200" dirty="0"/>
        </a:p>
      </dsp:txBody>
      <dsp:txXfrm>
        <a:off x="5460629" y="1799041"/>
        <a:ext cx="2318046" cy="803460"/>
      </dsp:txXfrm>
    </dsp:sp>
    <dsp:sp modelId="{6B4C9F57-45C5-4ADC-81E0-D5CB2BCA8DEF}">
      <dsp:nvSpPr>
        <dsp:cNvPr id="0" name=""/>
        <dsp:cNvSpPr/>
      </dsp:nvSpPr>
      <dsp:spPr>
        <a:xfrm>
          <a:off x="8937698" y="508068"/>
          <a:ext cx="811316" cy="8113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BBF34-A5CB-4981-B093-D97E96342F83}">
      <dsp:nvSpPr>
        <dsp:cNvPr id="0" name=""/>
        <dsp:cNvSpPr/>
      </dsp:nvSpPr>
      <dsp:spPr>
        <a:xfrm>
          <a:off x="8184333" y="1409445"/>
          <a:ext cx="2318046" cy="34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1800" b="1" kern="1200"/>
            <a:t>Store Results</a:t>
          </a:r>
        </a:p>
      </dsp:txBody>
      <dsp:txXfrm>
        <a:off x="8184333" y="1409445"/>
        <a:ext cx="2318046" cy="347706"/>
      </dsp:txXfrm>
    </dsp:sp>
    <dsp:sp modelId="{B78B96D5-0CA7-4572-A81D-764AD5C7EE4C}">
      <dsp:nvSpPr>
        <dsp:cNvPr id="0" name=""/>
        <dsp:cNvSpPr/>
      </dsp:nvSpPr>
      <dsp:spPr>
        <a:xfrm>
          <a:off x="8184333" y="1799041"/>
          <a:ext cx="2318046" cy="80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Save predictions to a</a:t>
          </a:r>
          <a:endParaRPr lang="en-SG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Gold datamart table for</a:t>
          </a:r>
          <a:endParaRPr lang="en-SG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the Monitoring DAG.</a:t>
          </a:r>
          <a:endParaRPr lang="en-SG" sz="1400" kern="1200"/>
        </a:p>
      </dsp:txBody>
      <dsp:txXfrm>
        <a:off x="8184333" y="1799041"/>
        <a:ext cx="2318046" cy="8034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71A54-780C-4FF3-8CC8-0CCAAD6655E0}">
      <dsp:nvSpPr>
        <dsp:cNvPr id="0" name=""/>
        <dsp:cNvSpPr/>
      </dsp:nvSpPr>
      <dsp:spPr>
        <a:xfrm>
          <a:off x="2607448" y="2193971"/>
          <a:ext cx="271884" cy="833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779"/>
              </a:lnTo>
              <a:lnTo>
                <a:pt x="271884" y="83377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77A6E-D43C-4722-9DB6-11CBB02E0F12}">
      <dsp:nvSpPr>
        <dsp:cNvPr id="0" name=""/>
        <dsp:cNvSpPr/>
      </dsp:nvSpPr>
      <dsp:spPr>
        <a:xfrm>
          <a:off x="2235872" y="907050"/>
          <a:ext cx="1096601" cy="380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19"/>
              </a:lnTo>
              <a:lnTo>
                <a:pt x="1096601" y="190319"/>
              </a:lnTo>
              <a:lnTo>
                <a:pt x="1096601" y="3806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D8F4E-433E-4AF8-AD09-16575E6DB0C3}">
      <dsp:nvSpPr>
        <dsp:cNvPr id="0" name=""/>
        <dsp:cNvSpPr/>
      </dsp:nvSpPr>
      <dsp:spPr>
        <a:xfrm>
          <a:off x="414244" y="2193971"/>
          <a:ext cx="271884" cy="833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779"/>
              </a:lnTo>
              <a:lnTo>
                <a:pt x="271884" y="83377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01CD5-36E4-4CA6-92D4-3AC8E6A39550}">
      <dsp:nvSpPr>
        <dsp:cNvPr id="0" name=""/>
        <dsp:cNvSpPr/>
      </dsp:nvSpPr>
      <dsp:spPr>
        <a:xfrm>
          <a:off x="1139270" y="907050"/>
          <a:ext cx="1096601" cy="380638"/>
        </a:xfrm>
        <a:custGeom>
          <a:avLst/>
          <a:gdLst/>
          <a:ahLst/>
          <a:cxnLst/>
          <a:rect l="0" t="0" r="0" b="0"/>
          <a:pathLst>
            <a:path>
              <a:moveTo>
                <a:pt x="1096601" y="0"/>
              </a:moveTo>
              <a:lnTo>
                <a:pt x="1096601" y="190319"/>
              </a:lnTo>
              <a:lnTo>
                <a:pt x="0" y="190319"/>
              </a:lnTo>
              <a:lnTo>
                <a:pt x="0" y="3806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EDA126-48C8-4A29-A546-DE0F4CC4D5BD}">
      <dsp:nvSpPr>
        <dsp:cNvPr id="0" name=""/>
        <dsp:cNvSpPr/>
      </dsp:nvSpPr>
      <dsp:spPr>
        <a:xfrm>
          <a:off x="1329589" y="768"/>
          <a:ext cx="1812564" cy="906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Governance Gate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(Check 4 Rules)</a:t>
          </a:r>
        </a:p>
      </dsp:txBody>
      <dsp:txXfrm>
        <a:off x="1329589" y="768"/>
        <a:ext cx="1812564" cy="906282"/>
      </dsp:txXfrm>
    </dsp:sp>
    <dsp:sp modelId="{1DB54110-3E20-4610-8743-21E3D1988FAD}">
      <dsp:nvSpPr>
        <dsp:cNvPr id="0" name=""/>
        <dsp:cNvSpPr/>
      </dsp:nvSpPr>
      <dsp:spPr>
        <a:xfrm>
          <a:off x="232988" y="1287689"/>
          <a:ext cx="1812564" cy="906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If All Pass</a:t>
          </a:r>
        </a:p>
      </dsp:txBody>
      <dsp:txXfrm>
        <a:off x="232988" y="1287689"/>
        <a:ext cx="1812564" cy="906282"/>
      </dsp:txXfrm>
    </dsp:sp>
    <dsp:sp modelId="{60B464F1-75FF-4889-8417-5316204920E1}">
      <dsp:nvSpPr>
        <dsp:cNvPr id="0" name=""/>
        <dsp:cNvSpPr/>
      </dsp:nvSpPr>
      <dsp:spPr>
        <a:xfrm>
          <a:off x="686129" y="2574610"/>
          <a:ext cx="1812564" cy="906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/>
            <a:t>End</a:t>
          </a:r>
          <a:endParaRPr lang="en-SG" sz="1800" kern="1200" dirty="0"/>
        </a:p>
      </dsp:txBody>
      <dsp:txXfrm>
        <a:off x="686129" y="2574610"/>
        <a:ext cx="1812564" cy="906282"/>
      </dsp:txXfrm>
    </dsp:sp>
    <dsp:sp modelId="{D3241B08-D694-4AE9-9AA2-26F9FDB75C42}">
      <dsp:nvSpPr>
        <dsp:cNvPr id="0" name=""/>
        <dsp:cNvSpPr/>
      </dsp:nvSpPr>
      <dsp:spPr>
        <a:xfrm>
          <a:off x="2426191" y="1287689"/>
          <a:ext cx="1812564" cy="906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If Any Fails</a:t>
          </a:r>
        </a:p>
      </dsp:txBody>
      <dsp:txXfrm>
        <a:off x="2426191" y="1287689"/>
        <a:ext cx="1812564" cy="906282"/>
      </dsp:txXfrm>
    </dsp:sp>
    <dsp:sp modelId="{78A6A4DE-2F53-4510-AA1B-BA5337DEEE82}">
      <dsp:nvSpPr>
        <dsp:cNvPr id="0" name=""/>
        <dsp:cNvSpPr/>
      </dsp:nvSpPr>
      <dsp:spPr>
        <a:xfrm>
          <a:off x="2879332" y="2574610"/>
          <a:ext cx="1812564" cy="906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/>
            <a:t>Retrigger Training</a:t>
          </a:r>
          <a:endParaRPr lang="en-SG" sz="1800" kern="1200" dirty="0"/>
        </a:p>
      </dsp:txBody>
      <dsp:txXfrm>
        <a:off x="2879332" y="2574610"/>
        <a:ext cx="1812564" cy="906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C67F-438D-E605-ABC4-C83B691C1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62601-4876-C031-1E6D-6EB33C50D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04183-ED9D-A17B-25E6-9DFD81B8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62EB-1F1A-4913-AE18-42023CE41FA7}" type="datetimeFigureOut">
              <a:rPr lang="en-SG" smtClean="0"/>
              <a:t>29/10/2025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DD99A-E5F7-A415-0702-A2F40071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6274E-C161-4E2C-7A82-424B1767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D997-8637-4B48-A6E3-BA3CD4342C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872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B2C6-F26A-F11C-8551-17EE95C3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6BF37-A1DF-ECAC-F536-7AC707C39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1AC1D-57ED-2B47-B4A7-1601AC01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62EB-1F1A-4913-AE18-42023CE41FA7}" type="datetimeFigureOut">
              <a:rPr lang="en-SG" smtClean="0"/>
              <a:t>29/10/2025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E42EE-9781-4202-C0FF-2A5C3BCD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9618-F132-77C6-A9DB-2C3E81CF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D997-8637-4B48-A6E3-BA3CD4342C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370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EC84F8-2179-F082-4528-A34AF8499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4A8BA-1AB2-B1B1-B61C-A07334963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45524-8F8C-2DC0-9D11-98A6B35C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62EB-1F1A-4913-AE18-42023CE41FA7}" type="datetimeFigureOut">
              <a:rPr lang="en-SG" smtClean="0"/>
              <a:t>29/10/2025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247CC-D4F0-0686-F6B7-03DDDCDE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E498-FA28-6BC4-E8BF-04D0984D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D997-8637-4B48-A6E3-BA3CD4342C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662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26CB-C96B-5FC7-3B4E-D2D3244A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F8F3E-FC8E-4D9D-6142-0588DEC3D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581B-237A-0FC0-6673-8D3BE89C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62EB-1F1A-4913-AE18-42023CE41FA7}" type="datetimeFigureOut">
              <a:rPr lang="en-SG" smtClean="0"/>
              <a:t>29/10/2025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CCF7F-E255-2F84-A39E-E1A6935F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34B3-7C69-0C1E-589D-B64D2825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D997-8637-4B48-A6E3-BA3CD4342C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342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BF2E-69DB-59DF-ABD1-D6377CF9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B6118-5D19-E114-E6D0-FF27BF785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7489C-C98F-11FB-0140-C4589D75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62EB-1F1A-4913-AE18-42023CE41FA7}" type="datetimeFigureOut">
              <a:rPr lang="en-SG" smtClean="0"/>
              <a:t>29/10/2025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29FC1-2B54-B37F-FE04-4E097376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55A00-BB6F-C557-0497-DBDB662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D997-8637-4B48-A6E3-BA3CD4342C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771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7A84-9AED-5D1A-F04A-5A5E4F10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6D5F6-DBE2-BCF7-88A9-D3288ACD0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18F8B-F0B6-EFBC-9F92-20FF054DD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315B1-796F-F54B-FBFB-E094DA3C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62EB-1F1A-4913-AE18-42023CE41FA7}" type="datetimeFigureOut">
              <a:rPr lang="en-SG" smtClean="0"/>
              <a:t>29/10/2025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5BC5B-575E-56D2-B3B1-B00748537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A9563-DE62-0DBB-6742-48716CA3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D997-8637-4B48-A6E3-BA3CD4342C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023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5AEF-840E-F0B5-3FB2-DBD0958C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9DD5E-E8ED-8E4A-DC3D-E87D4044C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E3511-6839-D42B-FF4A-7CF96F767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DC5FA-20E9-CE21-BAC8-E0B5AD036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E6477-0EBE-B676-80EE-5E51518E8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3B26E-B47B-DDDB-FDFE-3FF7D105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62EB-1F1A-4913-AE18-42023CE41FA7}" type="datetimeFigureOut">
              <a:rPr lang="en-SG" smtClean="0"/>
              <a:t>29/10/2025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458FF-CB05-C109-E33F-BD3AAFF1E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8E920-111C-9B52-86C0-B4E99B62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D997-8637-4B48-A6E3-BA3CD4342C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253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AA2D-DC5C-2266-01D4-FCF3524D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0056F-42A2-56CF-3FC3-5FE00603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62EB-1F1A-4913-AE18-42023CE41FA7}" type="datetimeFigureOut">
              <a:rPr lang="en-SG" smtClean="0"/>
              <a:t>29/10/2025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45B96-FFA2-967B-36A4-AD06B256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85AE0-BE62-F50B-062E-A0476DD5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D997-8637-4B48-A6E3-BA3CD4342C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152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77457-3EFC-01B1-46F5-1E3366C2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62EB-1F1A-4913-AE18-42023CE41FA7}" type="datetimeFigureOut">
              <a:rPr lang="en-SG" smtClean="0"/>
              <a:t>29/10/2025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E4021-AC14-85EE-3654-C32A9248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81BE3-417F-0CB9-D357-EA3692A9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D997-8637-4B48-A6E3-BA3CD4342C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821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EEE7-BB0A-9778-54B2-5736CC1D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C3D1-3E67-A51E-4E32-496CB5D1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A6D10-303A-18BA-5DFF-8D46BEBBD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8E2DE-99F0-AE8A-39FB-23E58E42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62EB-1F1A-4913-AE18-42023CE41FA7}" type="datetimeFigureOut">
              <a:rPr lang="en-SG" smtClean="0"/>
              <a:t>29/10/2025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EC491-2B17-9BB5-86AF-D109EED5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1DBC0-AFEC-560A-13B5-2F037DBA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D997-8637-4B48-A6E3-BA3CD4342C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798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DE06-4CC8-C9C0-C0FD-7E3DFDEC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02562-B2A6-6BBF-502E-AC69F8CA3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B8D8B-67E0-B21F-066C-77660E3EE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0262A-18DD-502B-532A-30101A61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62EB-1F1A-4913-AE18-42023CE41FA7}" type="datetimeFigureOut">
              <a:rPr lang="en-SG" smtClean="0"/>
              <a:t>29/10/2025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75D08-1F77-F449-B2D9-BB065186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396AF-8637-9240-13D3-67722011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D997-8637-4B48-A6E3-BA3CD4342C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664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49F4B-9A31-33F6-D47C-045FB651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C010-8274-4AFA-36CE-06D3DA71E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E7755-9CCC-2D23-216E-D315C0ED9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A462EB-1F1A-4913-AE18-42023CE41FA7}" type="datetimeFigureOut">
              <a:rPr lang="en-SG" smtClean="0"/>
              <a:t>29/10/2025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564C6-2C02-3CB1-931B-82820B555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3C3B0-5823-96F4-9CBD-313A3541A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BFD997-8637-4B48-A6E3-BA3CD4342C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853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CD9D8-EB9C-D204-F001-8317FAD6B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Building a Production-Ready ML Pipeline for Loan Default Prediction</a:t>
            </a:r>
            <a:endParaRPr lang="en-SG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7B35A-DBE3-AB32-EDC3-81E678B33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SG"/>
              <a:t>Created by: Justin Ng</a:t>
            </a:r>
          </a:p>
          <a:p>
            <a:pPr algn="l"/>
            <a:r>
              <a:rPr lang="en-SG"/>
              <a:t>Date: Nov 25</a:t>
            </a:r>
          </a:p>
        </p:txBody>
      </p:sp>
    </p:spTree>
    <p:extLst>
      <p:ext uri="{BB962C8B-B14F-4D97-AF65-F5344CB8AC3E}">
        <p14:creationId xmlns:p14="http://schemas.microsoft.com/office/powerpoint/2010/main" val="50941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5D8E-D9CC-6973-B79D-993E4ADF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The Automated Governance Gate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07AC-670A-B856-49D2-BCC98AFBB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04002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b="1" u="sng" dirty="0"/>
              <a:t>Governance Triggers</a:t>
            </a:r>
          </a:p>
          <a:p>
            <a:r>
              <a:rPr lang="en-US" dirty="0"/>
              <a:t>AUC &lt; 0.70 </a:t>
            </a:r>
          </a:p>
          <a:p>
            <a:pPr lvl="1"/>
            <a:r>
              <a:rPr lang="en-US" dirty="0"/>
              <a:t>Model performance is poor.</a:t>
            </a:r>
          </a:p>
          <a:p>
            <a:r>
              <a:rPr lang="en-US" dirty="0"/>
              <a:t>Precision &lt; 0.60 </a:t>
            </a:r>
          </a:p>
          <a:p>
            <a:pPr lvl="1"/>
            <a:r>
              <a:rPr lang="en-US" dirty="0"/>
              <a:t>Too many false positives.</a:t>
            </a:r>
          </a:p>
          <a:p>
            <a:r>
              <a:rPr lang="en-US" dirty="0"/>
              <a:t>Recall &lt; 0.50 </a:t>
            </a:r>
          </a:p>
          <a:p>
            <a:pPr lvl="1"/>
            <a:r>
              <a:rPr lang="en-US" dirty="0"/>
              <a:t>Missing too many real defaults.</a:t>
            </a:r>
          </a:p>
          <a:p>
            <a:r>
              <a:rPr lang="en-US" dirty="0"/>
              <a:t>PSI &gt;= 0.2 </a:t>
            </a:r>
          </a:p>
          <a:p>
            <a:pPr lvl="1"/>
            <a:r>
              <a:rPr lang="en-US" dirty="0"/>
              <a:t>Significant data drift detected.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68B42-C507-C822-F807-F86BBA89A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41029" y="2204002"/>
            <a:ext cx="3265714" cy="594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b="1" u="sng" dirty="0"/>
              <a:t>Automated Action</a:t>
            </a:r>
          </a:p>
          <a:p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2F6CB-EC78-DF80-983B-67DD82FE0AA1}"/>
              </a:ext>
            </a:extLst>
          </p:cNvPr>
          <p:cNvSpPr txBox="1"/>
          <p:nvPr/>
        </p:nvSpPr>
        <p:spPr>
          <a:xfrm>
            <a:off x="838200" y="1473001"/>
            <a:ext cx="10591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Airflow </a:t>
            </a:r>
            <a:r>
              <a:rPr lang="en-US" dirty="0" err="1"/>
              <a:t>BranchPythonOperator</a:t>
            </a:r>
            <a:r>
              <a:rPr lang="en-US" dirty="0"/>
              <a:t> checks a robust set of 4 rules. If any rule is breached, it automatically triggers a new run of the entire Training Pipeline, creating a self-healing system.</a:t>
            </a:r>
            <a:endParaRPr lang="en-SG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095CE08-A202-650E-81C9-0F327F468F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5542488"/>
              </p:ext>
            </p:extLst>
          </p:nvPr>
        </p:nvGraphicFramePr>
        <p:xfrm>
          <a:off x="6482967" y="2798564"/>
          <a:ext cx="4924886" cy="3481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B1E4468-5CA1-1866-9AB1-BAD6722571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478641"/>
            <a:ext cx="12192000" cy="41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47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4CCABB-9D3C-DABA-560A-643C5653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Key Insights &amp; Lessons Learnt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B82E69-B0F8-FD66-7626-4F61AF2E1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44321"/>
            <a:ext cx="3233057" cy="4667250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SG" sz="2400" b="1" u="sng" dirty="0"/>
              <a:t>Business Impact</a:t>
            </a:r>
            <a:endParaRPr lang="en-US" sz="2400" b="1" u="sng" dirty="0"/>
          </a:p>
          <a:p>
            <a:r>
              <a:rPr lang="en-US" sz="2400" dirty="0"/>
              <a:t>Faster Response</a:t>
            </a:r>
          </a:p>
          <a:p>
            <a:pPr lvl="1"/>
            <a:r>
              <a:rPr lang="en-US" sz="1800" dirty="0"/>
              <a:t>Automated governance provides a rapid response to changing data patterns.</a:t>
            </a:r>
          </a:p>
          <a:p>
            <a:r>
              <a:rPr lang="en-US" sz="2400" dirty="0"/>
              <a:t>Improved Reliability</a:t>
            </a:r>
          </a:p>
          <a:p>
            <a:pPr lvl="1"/>
            <a:r>
              <a:rPr lang="en-US" sz="1800" dirty="0"/>
              <a:t>Stakeholder trust improved due to automated governance and drift detection.</a:t>
            </a:r>
          </a:p>
          <a:p>
            <a:r>
              <a:rPr lang="en-US" sz="2400" dirty="0"/>
              <a:t>Enhanced Compliance</a:t>
            </a:r>
          </a:p>
          <a:p>
            <a:pPr lvl="1"/>
            <a:r>
              <a:rPr lang="en-US" sz="1800" dirty="0"/>
              <a:t>Creates a transparent, auditable trail for regulatory requirements.</a:t>
            </a:r>
            <a:endParaRPr lang="en-SG" sz="18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5E2A998-83C1-9350-9999-B04F7D8C2AB5}"/>
              </a:ext>
            </a:extLst>
          </p:cNvPr>
          <p:cNvSpPr txBox="1">
            <a:spLocks/>
          </p:cNvSpPr>
          <p:nvPr/>
        </p:nvSpPr>
        <p:spPr>
          <a:xfrm>
            <a:off x="4285593" y="1644321"/>
            <a:ext cx="3233057" cy="4667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b="1" u="sng" dirty="0"/>
              <a:t>Technical Lessons</a:t>
            </a:r>
          </a:p>
          <a:p>
            <a:r>
              <a:rPr lang="en-SG" sz="2400" dirty="0"/>
              <a:t>Modularity is Key</a:t>
            </a:r>
          </a:p>
          <a:p>
            <a:pPr lvl="1"/>
            <a:r>
              <a:rPr lang="en-SG" sz="1800" dirty="0"/>
              <a:t>Modular, testable code (like the separate Python scripts) is critical for maintainability.</a:t>
            </a:r>
          </a:p>
          <a:p>
            <a:r>
              <a:rPr lang="en-SG" sz="2400" dirty="0"/>
              <a:t>Clear Thresholds</a:t>
            </a:r>
          </a:p>
          <a:p>
            <a:pPr lvl="1"/>
            <a:r>
              <a:rPr lang="en-SG" sz="1800" dirty="0"/>
              <a:t>Defining explicit metrics (AUC &lt; 0.7, PSI &gt;= 0.2) simplifies governance.</a:t>
            </a:r>
          </a:p>
          <a:p>
            <a:r>
              <a:rPr lang="en-SG" sz="2400" dirty="0"/>
              <a:t>Data Lineage</a:t>
            </a:r>
          </a:p>
          <a:p>
            <a:pPr lvl="1"/>
            <a:r>
              <a:rPr lang="en-SG" sz="1800" dirty="0"/>
              <a:t>Robust storage (Bronze/Silver/Gold) is essential for debugging and compliance.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48BC2F9-C55D-0152-07CD-B7D952C7F6D3}"/>
              </a:ext>
            </a:extLst>
          </p:cNvPr>
          <p:cNvSpPr txBox="1">
            <a:spLocks/>
          </p:cNvSpPr>
          <p:nvPr/>
        </p:nvSpPr>
        <p:spPr>
          <a:xfrm>
            <a:off x="7732986" y="1644321"/>
            <a:ext cx="3233057" cy="4667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b="1" u="sng" dirty="0"/>
              <a:t>Process Lessons</a:t>
            </a:r>
            <a:endParaRPr lang="en-US" sz="2400" b="1" u="sng" dirty="0"/>
          </a:p>
          <a:p>
            <a:r>
              <a:rPr lang="en-US" sz="2400" dirty="0"/>
              <a:t>Collaboration:</a:t>
            </a:r>
          </a:p>
          <a:p>
            <a:pPr lvl="1"/>
            <a:r>
              <a:rPr lang="en-US" sz="1800" dirty="0"/>
              <a:t>Close partnership between Data Science and Engineering accelerates delivery.</a:t>
            </a:r>
          </a:p>
          <a:p>
            <a:r>
              <a:rPr lang="en-US" sz="2400" dirty="0"/>
              <a:t>Automation Frees Capacity</a:t>
            </a:r>
          </a:p>
          <a:p>
            <a:pPr lvl="1"/>
            <a:r>
              <a:rPr lang="en-US" sz="1800" dirty="0"/>
              <a:t>Automation reduces manual errors and frees up the team to focus on new problems.</a:t>
            </a:r>
          </a:p>
          <a:p>
            <a:r>
              <a:rPr lang="en-US" sz="2400" dirty="0"/>
              <a:t>Monitoring is Non-Negotiable</a:t>
            </a:r>
          </a:p>
          <a:p>
            <a:pPr lvl="1"/>
            <a:r>
              <a:rPr lang="en-US" sz="1800" dirty="0"/>
              <a:t>Continuous monitoring is the key to long-term model success.</a:t>
            </a:r>
            <a:endParaRPr lang="en-SG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BB3E98-9B22-6C5E-1CE8-6FF073F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8641"/>
            <a:ext cx="12192000" cy="41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6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C3E90-678D-DE83-659A-F5B46B95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en-SG" sz="4000"/>
              <a:t>High-Level Architecture: The 3 DAG System</a:t>
            </a:r>
          </a:p>
        </p:txBody>
      </p:sp>
      <p:pic>
        <p:nvPicPr>
          <p:cNvPr id="3" name="Picture 2" descr="A screenshot of a diagram&#10;&#10;AI-generated content may be incorrect.">
            <a:extLst>
              <a:ext uri="{FF2B5EF4-FFF2-40B4-BE49-F238E27FC236}">
                <a16:creationId xmlns:a16="http://schemas.microsoft.com/office/drawing/2014/main" id="{6CEB5A03-24CE-4E8C-1605-F9DB3DE95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506" y="499397"/>
            <a:ext cx="4025070" cy="54027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99252E-08E0-3B65-8939-DDD3111A6E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348698"/>
              </p:ext>
            </p:extLst>
          </p:nvPr>
        </p:nvGraphicFramePr>
        <p:xfrm>
          <a:off x="1149717" y="2423821"/>
          <a:ext cx="5929422" cy="3519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072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045F6-875B-69E2-E08A-34EDD5B0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DAG 1: The Training Pipeline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4C20B-B04F-9F0A-A0D4-31AA6D3EA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05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505812-1CBE-693D-A4A6-67CB6AB3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1: Bronze &amp; Silver Data Cleaning</a:t>
            </a:r>
            <a:endParaRPr lang="en-S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B8ABCB-0761-120D-CA9B-1672F9D5B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68"/>
            <a:ext cx="5181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SG" b="1" u="sng" dirty="0"/>
              <a:t>Key Silver Cleaning Logic (</a:t>
            </a:r>
            <a:r>
              <a:rPr lang="en-SG" b="1" u="sng" dirty="0" err="1"/>
              <a:t>PySpark</a:t>
            </a:r>
            <a:r>
              <a:rPr lang="en-SG" b="1" u="sng" dirty="0"/>
              <a:t>)</a:t>
            </a:r>
          </a:p>
          <a:p>
            <a:r>
              <a:rPr lang="en-SG" dirty="0"/>
              <a:t>Attributes Table: </a:t>
            </a:r>
          </a:p>
          <a:p>
            <a:pPr lvl="1"/>
            <a:r>
              <a:rPr lang="en-SG" dirty="0"/>
              <a:t>Validates SSN (e.g., </a:t>
            </a:r>
            <a:r>
              <a:rPr lang="en-SG" dirty="0" err="1"/>
              <a:t>rlike</a:t>
            </a:r>
            <a:r>
              <a:rPr lang="en-SG" dirty="0"/>
              <a:t>(r'^\d{3}-\d{2}-\d{4}$')) and cleans Age (e.g., </a:t>
            </a:r>
            <a:r>
              <a:rPr lang="en-SG" dirty="0" err="1"/>
              <a:t>regexp_replace</a:t>
            </a:r>
            <a:r>
              <a:rPr lang="en-SG" dirty="0"/>
              <a:t>(r'[^0-9]', ''))</a:t>
            </a:r>
          </a:p>
          <a:p>
            <a:r>
              <a:rPr lang="en-SG" dirty="0"/>
              <a:t>Financials Table: </a:t>
            </a:r>
          </a:p>
          <a:p>
            <a:pPr lvl="1"/>
            <a:r>
              <a:rPr lang="en-SG" dirty="0"/>
              <a:t>Cleans 9 float and 6 integer columns using mass regex and removes placeholders like '_', 'NM', and '!@9#%8'</a:t>
            </a:r>
          </a:p>
          <a:p>
            <a:r>
              <a:rPr lang="en-SG" dirty="0"/>
              <a:t>Clickstream Table: </a:t>
            </a:r>
          </a:p>
          <a:p>
            <a:pPr lvl="1"/>
            <a:r>
              <a:rPr lang="en-SG" dirty="0"/>
              <a:t>Cleans all 20 </a:t>
            </a:r>
            <a:r>
              <a:rPr lang="en-SG" dirty="0" err="1"/>
              <a:t>fe</a:t>
            </a:r>
            <a:r>
              <a:rPr lang="en-SG" dirty="0"/>
              <a:t> features, correctly handling negative numbers with </a:t>
            </a:r>
            <a:r>
              <a:rPr lang="en-SG" dirty="0" err="1"/>
              <a:t>regexp_replace</a:t>
            </a:r>
            <a:r>
              <a:rPr lang="en-SG" dirty="0"/>
              <a:t>(r'[^0-9-]', '')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411A00-2F06-244B-3193-9C499ABE3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2702" y="1517268"/>
            <a:ext cx="5181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SG" b="1" u="sng" dirty="0"/>
              <a:t>Data Quality Check Gate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37CE60-191C-CB03-2B55-1E4373E8D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412" y="1953883"/>
            <a:ext cx="4117149" cy="3796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B9B628-9535-F177-7631-70CD7B44404C}"/>
              </a:ext>
            </a:extLst>
          </p:cNvPr>
          <p:cNvSpPr txBox="1"/>
          <p:nvPr/>
        </p:nvSpPr>
        <p:spPr>
          <a:xfrm>
            <a:off x="6527017" y="5762469"/>
            <a:ext cx="533728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 Quality Check Gate identifies and removes customers with invalid data (e.g., bad SSNs, negative income) from all 4 tables before the Gold layer.</a:t>
            </a:r>
            <a:endParaRPr lang="en-SG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0FFD3-846D-BD9A-38D3-612460FFA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8641"/>
            <a:ext cx="12192000" cy="41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3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1EE9-9BFE-0798-25EF-56F8154D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Gold Feature Engineering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B74E7-C043-1EEE-8ABA-89B5A9FA5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82644"/>
            <a:ext cx="5720255" cy="254930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u="sng" dirty="0"/>
              <a:t>Key Temporal Logic (</a:t>
            </a:r>
            <a:r>
              <a:rPr lang="en-US" sz="3800" b="1" u="sng" dirty="0" err="1"/>
              <a:t>PySpark</a:t>
            </a:r>
            <a:r>
              <a:rPr lang="en-US" sz="3800" b="1" u="sng" dirty="0"/>
              <a:t>)</a:t>
            </a:r>
          </a:p>
          <a:p>
            <a:r>
              <a:rPr lang="en-US" dirty="0"/>
              <a:t>Point-in-Time Snapshots: Prevents data leakage by joining </a:t>
            </a:r>
            <a:r>
              <a:rPr lang="en-US" dirty="0" err="1"/>
              <a:t>prediction_date</a:t>
            </a:r>
            <a:r>
              <a:rPr lang="en-US" dirty="0"/>
              <a:t> against attributes and financials tables to get the latest snapshot of customer data on or before that date.</a:t>
            </a:r>
          </a:p>
          <a:p>
            <a:r>
              <a:rPr lang="en-US" dirty="0"/>
              <a:t>Windowed Aggregates: Clickstream features are aggregated only from data before </a:t>
            </a:r>
            <a:r>
              <a:rPr lang="en-US" dirty="0" err="1"/>
              <a:t>loan_start_date</a:t>
            </a:r>
            <a:r>
              <a:rPr lang="en-US" dirty="0"/>
              <a:t>. Loan history is aggregated only from installments before Month 3.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C7325-4DC2-CFF8-7A19-4A586BF35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3943693"/>
            <a:ext cx="5720254" cy="24445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u="sng" dirty="0"/>
              <a:t>Key Engineered Features</a:t>
            </a:r>
          </a:p>
          <a:p>
            <a:r>
              <a:rPr lang="en-US" dirty="0" err="1"/>
              <a:t>Credit_History_Months</a:t>
            </a:r>
            <a:r>
              <a:rPr lang="en-US" dirty="0"/>
              <a:t>: Parses "7 Years 3 Months" </a:t>
            </a:r>
          </a:p>
          <a:p>
            <a:r>
              <a:rPr lang="en-US" dirty="0"/>
              <a:t>DTI (Debt-to-Income): </a:t>
            </a:r>
            <a:r>
              <a:rPr lang="en-US" dirty="0" err="1"/>
              <a:t>Total_EMI_per_month</a:t>
            </a:r>
            <a:r>
              <a:rPr lang="en-US" dirty="0"/>
              <a:t> / </a:t>
            </a:r>
            <a:r>
              <a:rPr lang="en-US" dirty="0" err="1"/>
              <a:t>Monthly_Inhand_Salary</a:t>
            </a:r>
            <a:endParaRPr lang="en-US" dirty="0"/>
          </a:p>
          <a:p>
            <a:r>
              <a:rPr lang="en-US" dirty="0" err="1"/>
              <a:t>Savings_Ratio</a:t>
            </a:r>
            <a:r>
              <a:rPr lang="en-US" dirty="0"/>
              <a:t>: </a:t>
            </a:r>
            <a:r>
              <a:rPr lang="en-US" dirty="0" err="1"/>
              <a:t>Amount_invested_monthly</a:t>
            </a:r>
            <a:r>
              <a:rPr lang="en-US" dirty="0"/>
              <a:t> / </a:t>
            </a:r>
            <a:r>
              <a:rPr lang="en-US" dirty="0" err="1"/>
              <a:t>Monthly_Inhand_Salary</a:t>
            </a:r>
            <a:endParaRPr lang="en-US" dirty="0"/>
          </a:p>
          <a:p>
            <a:r>
              <a:rPr lang="en-US" dirty="0" err="1"/>
              <a:t>hist_Loan_Payment_Ratio</a:t>
            </a:r>
            <a:r>
              <a:rPr lang="en-US" dirty="0"/>
              <a:t>: </a:t>
            </a:r>
            <a:r>
              <a:rPr lang="en-US" dirty="0" err="1"/>
              <a:t>hist_total_paid</a:t>
            </a:r>
            <a:r>
              <a:rPr lang="en-US" dirty="0"/>
              <a:t> / </a:t>
            </a:r>
            <a:r>
              <a:rPr lang="en-US" dirty="0" err="1"/>
              <a:t>hist_total_due</a:t>
            </a:r>
            <a:endParaRPr lang="en-SG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DA43807-0E0F-ED0C-19F4-C6F474A1D932}"/>
              </a:ext>
            </a:extLst>
          </p:cNvPr>
          <p:cNvSpPr txBox="1">
            <a:spLocks/>
          </p:cNvSpPr>
          <p:nvPr/>
        </p:nvSpPr>
        <p:spPr>
          <a:xfrm>
            <a:off x="6697719" y="1447707"/>
            <a:ext cx="5181600" cy="19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u="sng" dirty="0"/>
              <a:t>Model Competition: Test AUC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BE4FE6-0CAC-B40F-94C7-16E55C256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844" y="1963636"/>
            <a:ext cx="3944006" cy="36439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280654-00E8-AE82-15A2-59F8374F2CBC}"/>
              </a:ext>
            </a:extLst>
          </p:cNvPr>
          <p:cNvSpPr txBox="1"/>
          <p:nvPr/>
        </p:nvSpPr>
        <p:spPr>
          <a:xfrm>
            <a:off x="6879022" y="5710041"/>
            <a:ext cx="481899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Three models compete. The best model (highest Test AUC) is automatically selected and versioned with its metadata and encoders for production use.</a:t>
            </a:r>
            <a:endParaRPr lang="en-SG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8DB79-8899-B6EF-F89E-A4E17BD39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8641"/>
            <a:ext cx="12192000" cy="41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2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48A749-00DE-F923-6B4B-66301E7E4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06904-46A0-0C39-5741-9DF54FF25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DAG 2: The Inference Pipeline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16876-3544-F977-5FA6-85AF5DC2B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16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27CB-19CD-172F-2594-35406EE8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1: Daily Inference Pipeline</a:t>
            </a:r>
            <a:endParaRPr lang="en-SG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C95ADDE-1550-FD69-55DE-5FD579423E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445092"/>
              </p:ext>
            </p:extLst>
          </p:nvPr>
        </p:nvGraphicFramePr>
        <p:xfrm>
          <a:off x="987972" y="1608082"/>
          <a:ext cx="10515600" cy="3110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1C199DB-50A8-6558-8E8D-2035CA10635D}"/>
              </a:ext>
            </a:extLst>
          </p:cNvPr>
          <p:cNvSpPr txBox="1"/>
          <p:nvPr/>
        </p:nvSpPr>
        <p:spPr>
          <a:xfrm>
            <a:off x="987972" y="4433528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4B5563"/>
                </a:solidFill>
                <a:effectLst/>
                <a:latin typeface="Inter"/>
              </a:rPr>
              <a:t>The daily inference pipeline is simple and fast. It loads the versioned production model and applies it to new data to generate daily predictions.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3362F-D4C3-6D45-45ED-3145696284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439221"/>
            <a:ext cx="12192000" cy="41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51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351EC4-7B01-5407-FCD1-519640253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31ACD-1E85-1C74-82F9-119CE51D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DAG 3: Monitoring &amp; Governance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72F22-8ED2-B7D3-78E9-0C16BDF6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7C3A6-6BFE-7B15-D82B-11C326A9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1: Performance &amp; Drift Tracking</a:t>
            </a:r>
            <a:endParaRPr lang="en-SG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4832B7E-C7B8-9229-680D-30B9897150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32875" y="2372709"/>
            <a:ext cx="3352043" cy="39627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C0513FC-037F-4CE8-8B51-3D78342994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9132" y="2366692"/>
            <a:ext cx="3352043" cy="39685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7562B3-0FFF-1124-BBEE-42AD9BDE8678}"/>
              </a:ext>
            </a:extLst>
          </p:cNvPr>
          <p:cNvSpPr txBox="1"/>
          <p:nvPr/>
        </p:nvSpPr>
        <p:spPr>
          <a:xfrm>
            <a:off x="838200" y="1501142"/>
            <a:ext cx="104183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The Monitoring DAG runs daily to calculate performance against actuals and detect data drift by tracking the Population Stability Index (PSI).</a:t>
            </a:r>
            <a:endParaRPr lang="en-S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E18067-65F7-67CD-FEBD-9D49952AE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78641"/>
            <a:ext cx="12192000" cy="41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5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7FC3A04-63A7-47B3-878B-8CD291781D74}">
  <we:reference id="wa200005566" version="3.0.0.3" store="en-US" storeType="OMEX"/>
  <we:alternateReferences>
    <we:reference id="WA200005566" version="3.0.0.3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758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Inter</vt:lpstr>
      <vt:lpstr>Aptos</vt:lpstr>
      <vt:lpstr>Aptos Display</vt:lpstr>
      <vt:lpstr>Arial</vt:lpstr>
      <vt:lpstr>Office Theme</vt:lpstr>
      <vt:lpstr>Building a Production-Ready ML Pipeline for Loan Default Prediction</vt:lpstr>
      <vt:lpstr>High-Level Architecture: The 3 DAG System</vt:lpstr>
      <vt:lpstr>DAG 1: The Training Pipeline</vt:lpstr>
      <vt:lpstr>Part 1: Bronze &amp; Silver Data Cleaning</vt:lpstr>
      <vt:lpstr>Part 2: Gold Feature Engineering</vt:lpstr>
      <vt:lpstr>DAG 2: The Inference Pipeline</vt:lpstr>
      <vt:lpstr>Part 1: Daily Inference Pipeline</vt:lpstr>
      <vt:lpstr>DAG 3: Monitoring &amp; Governance</vt:lpstr>
      <vt:lpstr>Part 1: Performance &amp; Drift Tracking</vt:lpstr>
      <vt:lpstr>Part 2: The Automated Governance Gate</vt:lpstr>
      <vt:lpstr>Key Insights &amp; Lessons Learnt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justin _</dc:creator>
  <cp:lastModifiedBy>justin _</cp:lastModifiedBy>
  <cp:revision>1</cp:revision>
  <dcterms:created xsi:type="dcterms:W3CDTF">2025-10-28T16:32:06Z</dcterms:created>
  <dcterms:modified xsi:type="dcterms:W3CDTF">2025-10-28T17:28:53Z</dcterms:modified>
</cp:coreProperties>
</file>