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4" r:id="rId4"/>
    <p:sldId id="265" r:id="rId5"/>
    <p:sldId id="266" r:id="rId6"/>
    <p:sldId id="268" r:id="rId7"/>
    <p:sldId id="269" r:id="rId8"/>
    <p:sldId id="270" r:id="rId9"/>
    <p:sldId id="271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BA2CD9-B52E-4AE6-8B9E-D01286597EC7}" v="22" dt="2025-10-28T15:53:33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90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_" userId="3a8970238580ca9f" providerId="LiveId" clId="{2DB69806-EE46-4B83-9C70-05FB34FB2D5F}"/>
    <pc:docChg chg="undo custSel addSld delSld modSld">
      <pc:chgData name="justin _" userId="3a8970238580ca9f" providerId="LiveId" clId="{2DB69806-EE46-4B83-9C70-05FB34FB2D5F}" dt="2025-10-28T15:54:54.792" v="794" actId="47"/>
      <pc:docMkLst>
        <pc:docMk/>
      </pc:docMkLst>
      <pc:sldChg chg="modSp new mod">
        <pc:chgData name="justin _" userId="3a8970238580ca9f" providerId="LiveId" clId="{2DB69806-EE46-4B83-9C70-05FB34FB2D5F}" dt="2025-10-28T02:33:52.030" v="93" actId="20577"/>
        <pc:sldMkLst>
          <pc:docMk/>
          <pc:sldMk cId="509418445" sldId="256"/>
        </pc:sldMkLst>
        <pc:spChg chg="mod">
          <ac:chgData name="justin _" userId="3a8970238580ca9f" providerId="LiveId" clId="{2DB69806-EE46-4B83-9C70-05FB34FB2D5F}" dt="2025-10-28T02:33:18.074" v="57" actId="20577"/>
          <ac:spMkLst>
            <pc:docMk/>
            <pc:sldMk cId="509418445" sldId="256"/>
            <ac:spMk id="2" creationId="{2B5CD9D8-EB9C-D204-F001-8317FAD6B549}"/>
          </ac:spMkLst>
        </pc:spChg>
        <pc:spChg chg="mod">
          <ac:chgData name="justin _" userId="3a8970238580ca9f" providerId="LiveId" clId="{2DB69806-EE46-4B83-9C70-05FB34FB2D5F}" dt="2025-10-28T02:33:52.030" v="93" actId="20577"/>
          <ac:spMkLst>
            <pc:docMk/>
            <pc:sldMk cId="509418445" sldId="256"/>
            <ac:spMk id="3" creationId="{06C7B35A-DBE3-AB32-EDC3-81E678B33607}"/>
          </ac:spMkLst>
        </pc:spChg>
      </pc:sldChg>
      <pc:sldChg chg="addSp delSp modSp new del mod">
        <pc:chgData name="justin _" userId="3a8970238580ca9f" providerId="LiveId" clId="{2DB69806-EE46-4B83-9C70-05FB34FB2D5F}" dt="2025-10-16T10:31:08.343" v="16" actId="47"/>
        <pc:sldMkLst>
          <pc:docMk/>
          <pc:sldMk cId="2810057159" sldId="257"/>
        </pc:sldMkLst>
      </pc:sldChg>
      <pc:sldChg chg="addSp delSp modSp new del mod">
        <pc:chgData name="justin _" userId="3a8970238580ca9f" providerId="LiveId" clId="{2DB69806-EE46-4B83-9C70-05FB34FB2D5F}" dt="2025-10-16T10:31:08.343" v="16" actId="47"/>
        <pc:sldMkLst>
          <pc:docMk/>
          <pc:sldMk cId="2262630963" sldId="258"/>
        </pc:sldMkLst>
      </pc:sldChg>
      <pc:sldChg chg="addSp delSp modSp new del mod">
        <pc:chgData name="justin _" userId="3a8970238580ca9f" providerId="LiveId" clId="{2DB69806-EE46-4B83-9C70-05FB34FB2D5F}" dt="2025-10-16T10:31:08.343" v="16" actId="47"/>
        <pc:sldMkLst>
          <pc:docMk/>
          <pc:sldMk cId="3057029134" sldId="259"/>
        </pc:sldMkLst>
      </pc:sldChg>
      <pc:sldChg chg="addSp delSp modSp new del mod">
        <pc:chgData name="justin _" userId="3a8970238580ca9f" providerId="LiveId" clId="{2DB69806-EE46-4B83-9C70-05FB34FB2D5F}" dt="2025-10-28T15:52:33.937" v="746" actId="47"/>
        <pc:sldMkLst>
          <pc:docMk/>
          <pc:sldMk cId="4259535295" sldId="260"/>
        </pc:sldMkLst>
        <pc:picChg chg="add mod">
          <ac:chgData name="justin _" userId="3a8970238580ca9f" providerId="LiveId" clId="{2DB69806-EE46-4B83-9C70-05FB34FB2D5F}" dt="2025-10-16T10:30:25.164" v="11" actId="962"/>
          <ac:picMkLst>
            <pc:docMk/>
            <pc:sldMk cId="4259535295" sldId="260"/>
            <ac:picMk id="5" creationId="{07813774-ED3F-631F-4E9C-81F0FD647ED3}"/>
          </ac:picMkLst>
        </pc:picChg>
      </pc:sldChg>
      <pc:sldChg chg="addSp delSp modSp new del mod setBg">
        <pc:chgData name="justin _" userId="3a8970238580ca9f" providerId="LiveId" clId="{2DB69806-EE46-4B83-9C70-05FB34FB2D5F}" dt="2025-10-28T15:52:33.937" v="746" actId="47"/>
        <pc:sldMkLst>
          <pc:docMk/>
          <pc:sldMk cId="3763200449" sldId="261"/>
        </pc:sldMkLst>
        <pc:spChg chg="add del mod">
          <ac:chgData name="justin _" userId="3a8970238580ca9f" providerId="LiveId" clId="{2DB69806-EE46-4B83-9C70-05FB34FB2D5F}" dt="2025-10-16T10:31:25.450" v="22" actId="26606"/>
          <ac:spMkLst>
            <pc:docMk/>
            <pc:sldMk cId="3763200449" sldId="261"/>
            <ac:spMk id="2" creationId="{108CF4D0-C8CC-4D70-319B-F24B916AAC7C}"/>
          </ac:spMkLst>
        </pc:spChg>
        <pc:picChg chg="add mod">
          <ac:chgData name="justin _" userId="3a8970238580ca9f" providerId="LiveId" clId="{2DB69806-EE46-4B83-9C70-05FB34FB2D5F}" dt="2025-10-16T10:31:25.450" v="22" actId="26606"/>
          <ac:picMkLst>
            <pc:docMk/>
            <pc:sldMk cId="3763200449" sldId="261"/>
            <ac:picMk id="5" creationId="{999B8493-D031-65EF-D00D-125FD58DBD86}"/>
          </ac:picMkLst>
        </pc:picChg>
      </pc:sldChg>
      <pc:sldChg chg="addSp delSp modSp new del mod modClrScheme chgLayout">
        <pc:chgData name="justin _" userId="3a8970238580ca9f" providerId="LiveId" clId="{2DB69806-EE46-4B83-9C70-05FB34FB2D5F}" dt="2025-10-28T15:54:54.792" v="794" actId="47"/>
        <pc:sldMkLst>
          <pc:docMk/>
          <pc:sldMk cId="2558039405" sldId="262"/>
        </pc:sldMkLst>
        <pc:spChg chg="del">
          <ac:chgData name="justin _" userId="3a8970238580ca9f" providerId="LiveId" clId="{2DB69806-EE46-4B83-9C70-05FB34FB2D5F}" dt="2025-10-28T02:55:42.873" v="556" actId="700"/>
          <ac:spMkLst>
            <pc:docMk/>
            <pc:sldMk cId="2558039405" sldId="262"/>
            <ac:spMk id="2" creationId="{F57B1ECC-41C3-776A-80FA-08F550AC0ED4}"/>
          </ac:spMkLst>
        </pc:spChg>
        <pc:spChg chg="add del mod">
          <ac:chgData name="justin _" userId="3a8970238580ca9f" providerId="LiveId" clId="{2DB69806-EE46-4B83-9C70-05FB34FB2D5F}" dt="2025-10-28T02:55:42.873" v="556" actId="700"/>
          <ac:spMkLst>
            <pc:docMk/>
            <pc:sldMk cId="2558039405" sldId="262"/>
            <ac:spMk id="4" creationId="{BAAAB1D9-A2C2-E865-EA88-C76C1A7AEB55}"/>
          </ac:spMkLst>
        </pc:spChg>
        <pc:spChg chg="add mod">
          <ac:chgData name="justin _" userId="3a8970238580ca9f" providerId="LiveId" clId="{2DB69806-EE46-4B83-9C70-05FB34FB2D5F}" dt="2025-10-28T02:56:41.800" v="571" actId="14100"/>
          <ac:spMkLst>
            <pc:docMk/>
            <pc:sldMk cId="2558039405" sldId="262"/>
            <ac:spMk id="7" creationId="{8DFF7624-7515-ABCF-D8A3-A956C7C1EB8F}"/>
          </ac:spMkLst>
        </pc:spChg>
        <pc:spChg chg="add mod">
          <ac:chgData name="justin _" userId="3a8970238580ca9f" providerId="LiveId" clId="{2DB69806-EE46-4B83-9C70-05FB34FB2D5F}" dt="2025-10-28T02:56:49.045" v="573" actId="21"/>
          <ac:spMkLst>
            <pc:docMk/>
            <pc:sldMk cId="2558039405" sldId="262"/>
            <ac:spMk id="9" creationId="{263D199C-C8FB-9F03-E0B3-82351EE0DE33}"/>
          </ac:spMkLst>
        </pc:spChg>
        <pc:picChg chg="add del mod">
          <ac:chgData name="justin _" userId="3a8970238580ca9f" providerId="LiveId" clId="{2DB69806-EE46-4B83-9C70-05FB34FB2D5F}" dt="2025-10-28T02:48:26.976" v="403" actId="21"/>
          <ac:picMkLst>
            <pc:docMk/>
            <pc:sldMk cId="2558039405" sldId="262"/>
            <ac:picMk id="5" creationId="{69E466AE-FDE3-694A-92F2-F49AA493020E}"/>
          </ac:picMkLst>
        </pc:picChg>
      </pc:sldChg>
      <pc:sldChg chg="modSp new mod">
        <pc:chgData name="justin _" userId="3a8970238580ca9f" providerId="LiveId" clId="{2DB69806-EE46-4B83-9C70-05FB34FB2D5F}" dt="2025-10-28T15:54:51.084" v="793" actId="27636"/>
        <pc:sldMkLst>
          <pc:docMk/>
          <pc:sldMk cId="1226385340" sldId="263"/>
        </pc:sldMkLst>
        <pc:spChg chg="mod">
          <ac:chgData name="justin _" userId="3a8970238580ca9f" providerId="LiveId" clId="{2DB69806-EE46-4B83-9C70-05FB34FB2D5F}" dt="2025-10-28T02:36:30.768" v="101" actId="20577"/>
          <ac:spMkLst>
            <pc:docMk/>
            <pc:sldMk cId="1226385340" sldId="263"/>
            <ac:spMk id="2" creationId="{7768DFCE-0583-901D-135D-7E678751679E}"/>
          </ac:spMkLst>
        </pc:spChg>
        <pc:spChg chg="mod">
          <ac:chgData name="justin _" userId="3a8970238580ca9f" providerId="LiveId" clId="{2DB69806-EE46-4B83-9C70-05FB34FB2D5F}" dt="2025-10-28T15:54:51.084" v="793" actId="27636"/>
          <ac:spMkLst>
            <pc:docMk/>
            <pc:sldMk cId="1226385340" sldId="263"/>
            <ac:spMk id="3" creationId="{DEB083EF-7CC2-5642-BBBA-356E9A1304C2}"/>
          </ac:spMkLst>
        </pc:spChg>
      </pc:sldChg>
      <pc:sldChg chg="addSp delSp modSp new mod modClrScheme chgLayout">
        <pc:chgData name="justin _" userId="3a8970238580ca9f" providerId="LiveId" clId="{2DB69806-EE46-4B83-9C70-05FB34FB2D5F}" dt="2025-10-28T02:48:08.575" v="379" actId="27636"/>
        <pc:sldMkLst>
          <pc:docMk/>
          <pc:sldMk cId="2608741696" sldId="264"/>
        </pc:sldMkLst>
        <pc:spChg chg="mod ord">
          <ac:chgData name="justin _" userId="3a8970238580ca9f" providerId="LiveId" clId="{2DB69806-EE46-4B83-9C70-05FB34FB2D5F}" dt="2025-10-28T02:47:10.943" v="351" actId="313"/>
          <ac:spMkLst>
            <pc:docMk/>
            <pc:sldMk cId="2608741696" sldId="264"/>
            <ac:spMk id="2" creationId="{AA1BDA57-BDA0-BA62-BBA0-B38128B3044A}"/>
          </ac:spMkLst>
        </pc:spChg>
        <pc:spChg chg="del mod ord">
          <ac:chgData name="justin _" userId="3a8970238580ca9f" providerId="LiveId" clId="{2DB69806-EE46-4B83-9C70-05FB34FB2D5F}" dt="2025-10-28T02:45:53.143" v="317" actId="700"/>
          <ac:spMkLst>
            <pc:docMk/>
            <pc:sldMk cId="2608741696" sldId="264"/>
            <ac:spMk id="3" creationId="{E4B37F2F-D5C5-CAA9-0997-154C053109FC}"/>
          </ac:spMkLst>
        </pc:spChg>
        <pc:spChg chg="add mod ord">
          <ac:chgData name="justin _" userId="3a8970238580ca9f" providerId="LiveId" clId="{2DB69806-EE46-4B83-9C70-05FB34FB2D5F}" dt="2025-10-28T02:47:39.423" v="359" actId="14100"/>
          <ac:spMkLst>
            <pc:docMk/>
            <pc:sldMk cId="2608741696" sldId="264"/>
            <ac:spMk id="4" creationId="{AE4CE340-E12C-A6AD-F03B-073284A1FBC4}"/>
          </ac:spMkLst>
        </pc:spChg>
        <pc:spChg chg="add mod ord">
          <ac:chgData name="justin _" userId="3a8970238580ca9f" providerId="LiveId" clId="{2DB69806-EE46-4B83-9C70-05FB34FB2D5F}" dt="2025-10-28T02:47:39.423" v="359" actId="14100"/>
          <ac:spMkLst>
            <pc:docMk/>
            <pc:sldMk cId="2608741696" sldId="264"/>
            <ac:spMk id="5" creationId="{8747A96E-068E-848F-8F81-A4F3450C5D0E}"/>
          </ac:spMkLst>
        </pc:spChg>
        <pc:spChg chg="add mod">
          <ac:chgData name="justin _" userId="3a8970238580ca9f" providerId="LiveId" clId="{2DB69806-EE46-4B83-9C70-05FB34FB2D5F}" dt="2025-10-28T02:48:08.575" v="379" actId="27636"/>
          <ac:spMkLst>
            <pc:docMk/>
            <pc:sldMk cId="2608741696" sldId="264"/>
            <ac:spMk id="6" creationId="{2C91A6C4-1682-B91D-58A6-CE4D85418424}"/>
          </ac:spMkLst>
        </pc:spChg>
      </pc:sldChg>
      <pc:sldChg chg="addSp delSp modSp new mod">
        <pc:chgData name="justin _" userId="3a8970238580ca9f" providerId="LiveId" clId="{2DB69806-EE46-4B83-9C70-05FB34FB2D5F}" dt="2025-10-28T15:46:05.054" v="614" actId="1076"/>
        <pc:sldMkLst>
          <pc:docMk/>
          <pc:sldMk cId="3471837534" sldId="265"/>
        </pc:sldMkLst>
        <pc:spChg chg="mod">
          <ac:chgData name="justin _" userId="3a8970238580ca9f" providerId="LiveId" clId="{2DB69806-EE46-4B83-9C70-05FB34FB2D5F}" dt="2025-10-28T02:48:18.397" v="402" actId="20577"/>
          <ac:spMkLst>
            <pc:docMk/>
            <pc:sldMk cId="3471837534" sldId="265"/>
            <ac:spMk id="2" creationId="{5B7C9296-0023-6F7B-5BED-308E3850F38E}"/>
          </ac:spMkLst>
        </pc:spChg>
        <pc:spChg chg="mod">
          <ac:chgData name="justin _" userId="3a8970238580ca9f" providerId="LiveId" clId="{2DB69806-EE46-4B83-9C70-05FB34FB2D5F}" dt="2025-10-28T15:34:21.889" v="583" actId="27636"/>
          <ac:spMkLst>
            <pc:docMk/>
            <pc:sldMk cId="3471837534" sldId="265"/>
            <ac:spMk id="3" creationId="{BC4851D8-182E-C982-ACBE-583A042CDF7C}"/>
          </ac:spMkLst>
        </pc:spChg>
        <pc:spChg chg="del">
          <ac:chgData name="justin _" userId="3a8970238580ca9f" providerId="LiveId" clId="{2DB69806-EE46-4B83-9C70-05FB34FB2D5F}" dt="2025-10-28T02:48:29.824" v="404"/>
          <ac:spMkLst>
            <pc:docMk/>
            <pc:sldMk cId="3471837534" sldId="265"/>
            <ac:spMk id="4" creationId="{3093C4E9-52C2-7323-50A4-CD90A579F09F}"/>
          </ac:spMkLst>
        </pc:spChg>
        <pc:spChg chg="add mod">
          <ac:chgData name="justin _" userId="3a8970238580ca9f" providerId="LiveId" clId="{2DB69806-EE46-4B83-9C70-05FB34FB2D5F}" dt="2025-10-28T15:34:25.457" v="584" actId="14100"/>
          <ac:spMkLst>
            <pc:docMk/>
            <pc:sldMk cId="3471837534" sldId="265"/>
            <ac:spMk id="6" creationId="{DDCA3757-68A3-7D5B-BFFE-F55ED35A5346}"/>
          </ac:spMkLst>
        </pc:spChg>
        <pc:spChg chg="add del mod">
          <ac:chgData name="justin _" userId="3a8970238580ca9f" providerId="LiveId" clId="{2DB69806-EE46-4B83-9C70-05FB34FB2D5F}" dt="2025-10-28T15:34:31.551" v="586"/>
          <ac:spMkLst>
            <pc:docMk/>
            <pc:sldMk cId="3471837534" sldId="265"/>
            <ac:spMk id="7" creationId="{FC0B9602-FED0-98EC-9AC7-FE4C7F5D57A7}"/>
          </ac:spMkLst>
        </pc:spChg>
        <pc:spChg chg="add del mod">
          <ac:chgData name="justin _" userId="3a8970238580ca9f" providerId="LiveId" clId="{2DB69806-EE46-4B83-9C70-05FB34FB2D5F}" dt="2025-10-28T15:45:56.683" v="611" actId="22"/>
          <ac:spMkLst>
            <pc:docMk/>
            <pc:sldMk cId="3471837534" sldId="265"/>
            <ac:spMk id="12" creationId="{D9CEA08C-706B-A7C6-8681-5ABE541F075F}"/>
          </ac:spMkLst>
        </pc:spChg>
        <pc:picChg chg="add del mod">
          <ac:chgData name="justin _" userId="3a8970238580ca9f" providerId="LiveId" clId="{2DB69806-EE46-4B83-9C70-05FB34FB2D5F}" dt="2025-10-28T15:34:26.889" v="585" actId="478"/>
          <ac:picMkLst>
            <pc:docMk/>
            <pc:sldMk cId="3471837534" sldId="265"/>
            <ac:picMk id="5" creationId="{05E61074-9F6E-5C96-05E4-4926436DFB2D}"/>
          </ac:picMkLst>
        </pc:picChg>
        <pc:picChg chg="add del mod modCrop">
          <ac:chgData name="justin _" userId="3a8970238580ca9f" providerId="LiveId" clId="{2DB69806-EE46-4B83-9C70-05FB34FB2D5F}" dt="2025-10-28T15:45:50.844" v="607" actId="478"/>
          <ac:picMkLst>
            <pc:docMk/>
            <pc:sldMk cId="3471837534" sldId="265"/>
            <ac:picMk id="8" creationId="{F0077D74-C7EA-EFF8-0FB6-B7A0F26699BD}"/>
          </ac:picMkLst>
        </pc:picChg>
        <pc:picChg chg="add del mod modCrop">
          <ac:chgData name="justin _" userId="3a8970238580ca9f" providerId="LiveId" clId="{2DB69806-EE46-4B83-9C70-05FB34FB2D5F}" dt="2025-10-28T15:45:52.219" v="608" actId="478"/>
          <ac:picMkLst>
            <pc:docMk/>
            <pc:sldMk cId="3471837534" sldId="265"/>
            <ac:picMk id="9" creationId="{057F49CF-96C1-2C46-65EF-E16E9203D4A4}"/>
          </ac:picMkLst>
        </pc:picChg>
        <pc:picChg chg="add del mod modCrop">
          <ac:chgData name="justin _" userId="3a8970238580ca9f" providerId="LiveId" clId="{2DB69806-EE46-4B83-9C70-05FB34FB2D5F}" dt="2025-10-28T15:45:53.311" v="609" actId="478"/>
          <ac:picMkLst>
            <pc:docMk/>
            <pc:sldMk cId="3471837534" sldId="265"/>
            <ac:picMk id="10" creationId="{D6CF09D7-1F29-D379-F076-872B2E5F7DF7}"/>
          </ac:picMkLst>
        </pc:picChg>
        <pc:picChg chg="add mod ord">
          <ac:chgData name="justin _" userId="3a8970238580ca9f" providerId="LiveId" clId="{2DB69806-EE46-4B83-9C70-05FB34FB2D5F}" dt="2025-10-28T15:46:05.054" v="614" actId="1076"/>
          <ac:picMkLst>
            <pc:docMk/>
            <pc:sldMk cId="3471837534" sldId="265"/>
            <ac:picMk id="14" creationId="{DA1BCE40-53AC-B95F-E6A5-FBE1CF0EF37B}"/>
          </ac:picMkLst>
        </pc:picChg>
      </pc:sldChg>
      <pc:sldChg chg="addSp delSp modSp new mod setBg">
        <pc:chgData name="justin _" userId="3a8970238580ca9f" providerId="LiveId" clId="{2DB69806-EE46-4B83-9C70-05FB34FB2D5F}" dt="2025-10-28T15:52:12.046" v="741" actId="1076"/>
        <pc:sldMkLst>
          <pc:docMk/>
          <pc:sldMk cId="3921256842" sldId="266"/>
        </pc:sldMkLst>
        <pc:spChg chg="mod">
          <ac:chgData name="justin _" userId="3a8970238580ca9f" providerId="LiveId" clId="{2DB69806-EE46-4B83-9C70-05FB34FB2D5F}" dt="2025-10-28T02:51:07.327" v="546" actId="26606"/>
          <ac:spMkLst>
            <pc:docMk/>
            <pc:sldMk cId="3921256842" sldId="266"/>
            <ac:spMk id="2" creationId="{A632E651-00F8-F111-76C3-2978C5BF9ECE}"/>
          </ac:spMkLst>
        </pc:spChg>
        <pc:spChg chg="mod">
          <ac:chgData name="justin _" userId="3a8970238580ca9f" providerId="LiveId" clId="{2DB69806-EE46-4B83-9C70-05FB34FB2D5F}" dt="2025-10-28T15:50:13.772" v="622" actId="14100"/>
          <ac:spMkLst>
            <pc:docMk/>
            <pc:sldMk cId="3921256842" sldId="266"/>
            <ac:spMk id="3" creationId="{8F64CCE7-F9BF-B107-E241-0B2369143603}"/>
          </ac:spMkLst>
        </pc:spChg>
        <pc:spChg chg="del">
          <ac:chgData name="justin _" userId="3a8970238580ca9f" providerId="LiveId" clId="{2DB69806-EE46-4B83-9C70-05FB34FB2D5F}" dt="2025-10-28T02:50:59.544" v="544"/>
          <ac:spMkLst>
            <pc:docMk/>
            <pc:sldMk cId="3921256842" sldId="266"/>
            <ac:spMk id="4" creationId="{BB209C80-C0F8-263A-CBD9-E40F0502D688}"/>
          </ac:spMkLst>
        </pc:spChg>
        <pc:spChg chg="add del mod">
          <ac:chgData name="justin _" userId="3a8970238580ca9f" providerId="LiveId" clId="{2DB69806-EE46-4B83-9C70-05FB34FB2D5F}" dt="2025-10-28T15:49:48.755" v="616" actId="22"/>
          <ac:spMkLst>
            <pc:docMk/>
            <pc:sldMk cId="3921256842" sldId="266"/>
            <ac:spMk id="6" creationId="{F23072E1-F6B1-C510-FF8B-59A79E3CC053}"/>
          </ac:spMkLst>
        </pc:spChg>
        <pc:spChg chg="add del">
          <ac:chgData name="justin _" userId="3a8970238580ca9f" providerId="LiveId" clId="{2DB69806-EE46-4B83-9C70-05FB34FB2D5F}" dt="2025-10-28T02:51:07.327" v="546" actId="26606"/>
          <ac:spMkLst>
            <pc:docMk/>
            <pc:sldMk cId="3921256842" sldId="266"/>
            <ac:spMk id="10" creationId="{2B97F24A-32CE-4C1C-A50D-3016B394DCFB}"/>
          </ac:spMkLst>
        </pc:spChg>
        <pc:spChg chg="add del">
          <ac:chgData name="justin _" userId="3a8970238580ca9f" providerId="LiveId" clId="{2DB69806-EE46-4B83-9C70-05FB34FB2D5F}" dt="2025-10-28T02:51:07.327" v="546" actId="26606"/>
          <ac:spMkLst>
            <pc:docMk/>
            <pc:sldMk cId="3921256842" sldId="266"/>
            <ac:spMk id="12" creationId="{CD8B4F24-440B-49E9-B85D-733523DC064B}"/>
          </ac:spMkLst>
        </pc:spChg>
        <pc:picChg chg="add del mod modCrop">
          <ac:chgData name="justin _" userId="3a8970238580ca9f" providerId="LiveId" clId="{2DB69806-EE46-4B83-9C70-05FB34FB2D5F}" dt="2025-10-28T15:49:46.001" v="615" actId="478"/>
          <ac:picMkLst>
            <pc:docMk/>
            <pc:sldMk cId="3921256842" sldId="266"/>
            <ac:picMk id="5" creationId="{AD50FFAA-4F70-3369-ECB2-8E0CEC9BB938}"/>
          </ac:picMkLst>
        </pc:picChg>
        <pc:picChg chg="add mod ord">
          <ac:chgData name="justin _" userId="3a8970238580ca9f" providerId="LiveId" clId="{2DB69806-EE46-4B83-9C70-05FB34FB2D5F}" dt="2025-10-28T15:52:10.719" v="740" actId="1076"/>
          <ac:picMkLst>
            <pc:docMk/>
            <pc:sldMk cId="3921256842" sldId="266"/>
            <ac:picMk id="8" creationId="{9B749A17-FF1F-FCD1-4881-1439B04BDD9C}"/>
          </ac:picMkLst>
        </pc:picChg>
        <pc:picChg chg="add mod">
          <ac:chgData name="justin _" userId="3a8970238580ca9f" providerId="LiveId" clId="{2DB69806-EE46-4B83-9C70-05FB34FB2D5F}" dt="2025-10-28T15:52:12.046" v="741" actId="1076"/>
          <ac:picMkLst>
            <pc:docMk/>
            <pc:sldMk cId="3921256842" sldId="266"/>
            <ac:picMk id="9" creationId="{4A56B950-39BC-24A7-A2FF-00D3B7C887D7}"/>
          </ac:picMkLst>
        </pc:picChg>
      </pc:sldChg>
      <pc:sldChg chg="addSp modSp new del mod">
        <pc:chgData name="justin _" userId="3a8970238580ca9f" providerId="LiveId" clId="{2DB69806-EE46-4B83-9C70-05FB34FB2D5F}" dt="2025-10-28T15:54:54.792" v="794" actId="47"/>
        <pc:sldMkLst>
          <pc:docMk/>
          <pc:sldMk cId="792570502" sldId="267"/>
        </pc:sldMkLst>
        <pc:spChg chg="add mod">
          <ac:chgData name="justin _" userId="3a8970238580ca9f" providerId="LiveId" clId="{2DB69806-EE46-4B83-9C70-05FB34FB2D5F}" dt="2025-10-28T02:56:59.737" v="577" actId="21"/>
          <ac:spMkLst>
            <pc:docMk/>
            <pc:sldMk cId="792570502" sldId="267"/>
            <ac:spMk id="3" creationId="{EB0A165E-583A-AC13-8C41-91657FB0E6C0}"/>
          </ac:spMkLst>
        </pc:spChg>
        <pc:spChg chg="add mod">
          <ac:chgData name="justin _" userId="3a8970238580ca9f" providerId="LiveId" clId="{2DB69806-EE46-4B83-9C70-05FB34FB2D5F}" dt="2025-10-28T15:53:51.277" v="790" actId="1076"/>
          <ac:spMkLst>
            <pc:docMk/>
            <pc:sldMk cId="792570502" sldId="267"/>
            <ac:spMk id="5" creationId="{9DDD9C65-9D14-CCAD-7625-44494F135A9B}"/>
          </ac:spMkLst>
        </pc:spChg>
      </pc:sldChg>
      <pc:sldChg chg="modSp new mod">
        <pc:chgData name="justin _" userId="3a8970238580ca9f" providerId="LiveId" clId="{2DB69806-EE46-4B83-9C70-05FB34FB2D5F}" dt="2025-10-28T15:52:28.783" v="745" actId="313"/>
        <pc:sldMkLst>
          <pc:docMk/>
          <pc:sldMk cId="850437824" sldId="268"/>
        </pc:sldMkLst>
        <pc:spChg chg="mod">
          <ac:chgData name="justin _" userId="3a8970238580ca9f" providerId="LiveId" clId="{2DB69806-EE46-4B83-9C70-05FB34FB2D5F}" dt="2025-10-28T15:52:28.783" v="745" actId="313"/>
          <ac:spMkLst>
            <pc:docMk/>
            <pc:sldMk cId="850437824" sldId="268"/>
            <ac:spMk id="2" creationId="{739D550C-08C8-99AE-360A-791BEC914AFF}"/>
          </ac:spMkLst>
        </pc:spChg>
        <pc:spChg chg="mod">
          <ac:chgData name="justin _" userId="3a8970238580ca9f" providerId="LiveId" clId="{2DB69806-EE46-4B83-9C70-05FB34FB2D5F}" dt="2025-10-28T15:52:26.379" v="744" actId="20577"/>
          <ac:spMkLst>
            <pc:docMk/>
            <pc:sldMk cId="850437824" sldId="268"/>
            <ac:spMk id="3" creationId="{6BF343ED-5067-FBAD-9BD1-9A585C8B1384}"/>
          </ac:spMkLst>
        </pc:spChg>
      </pc:sldChg>
      <pc:sldChg chg="modSp new mod">
        <pc:chgData name="justin _" userId="3a8970238580ca9f" providerId="LiveId" clId="{2DB69806-EE46-4B83-9C70-05FB34FB2D5F}" dt="2025-10-28T15:52:41.499" v="747"/>
        <pc:sldMkLst>
          <pc:docMk/>
          <pc:sldMk cId="1563605014" sldId="269"/>
        </pc:sldMkLst>
        <pc:spChg chg="mod">
          <ac:chgData name="justin _" userId="3a8970238580ca9f" providerId="LiveId" clId="{2DB69806-EE46-4B83-9C70-05FB34FB2D5F}" dt="2025-10-28T15:50:48.914" v="672" actId="20577"/>
          <ac:spMkLst>
            <pc:docMk/>
            <pc:sldMk cId="1563605014" sldId="269"/>
            <ac:spMk id="2" creationId="{B0F37637-7B41-4C1A-8143-E8F55082052B}"/>
          </ac:spMkLst>
        </pc:spChg>
        <pc:spChg chg="mod">
          <ac:chgData name="justin _" userId="3a8970238580ca9f" providerId="LiveId" clId="{2DB69806-EE46-4B83-9C70-05FB34FB2D5F}" dt="2025-10-28T15:52:41.499" v="747"/>
          <ac:spMkLst>
            <pc:docMk/>
            <pc:sldMk cId="1563605014" sldId="269"/>
            <ac:spMk id="3" creationId="{6E0B4E56-4A12-7DC0-4F7C-480579E6A940}"/>
          </ac:spMkLst>
        </pc:spChg>
      </pc:sldChg>
      <pc:sldChg chg="modSp new mod">
        <pc:chgData name="justin _" userId="3a8970238580ca9f" providerId="LiveId" clId="{2DB69806-EE46-4B83-9C70-05FB34FB2D5F}" dt="2025-10-28T15:52:50.401" v="748"/>
        <pc:sldMkLst>
          <pc:docMk/>
          <pc:sldMk cId="3621525177" sldId="270"/>
        </pc:sldMkLst>
        <pc:spChg chg="mod">
          <ac:chgData name="justin _" userId="3a8970238580ca9f" providerId="LiveId" clId="{2DB69806-EE46-4B83-9C70-05FB34FB2D5F}" dt="2025-10-28T15:50:57.056" v="691" actId="20577"/>
          <ac:spMkLst>
            <pc:docMk/>
            <pc:sldMk cId="3621525177" sldId="270"/>
            <ac:spMk id="2" creationId="{D4196D05-FA6E-AB70-EC4C-AE8E73DCA8C8}"/>
          </ac:spMkLst>
        </pc:spChg>
        <pc:spChg chg="mod">
          <ac:chgData name="justin _" userId="3a8970238580ca9f" providerId="LiveId" clId="{2DB69806-EE46-4B83-9C70-05FB34FB2D5F}" dt="2025-10-28T15:52:50.401" v="748"/>
          <ac:spMkLst>
            <pc:docMk/>
            <pc:sldMk cId="3621525177" sldId="270"/>
            <ac:spMk id="3" creationId="{0B91F895-BC90-4BCB-41C0-E0F0BB4573F8}"/>
          </ac:spMkLst>
        </pc:spChg>
      </pc:sldChg>
      <pc:sldChg chg="modSp new mod">
        <pc:chgData name="justin _" userId="3a8970238580ca9f" providerId="LiveId" clId="{2DB69806-EE46-4B83-9C70-05FB34FB2D5F}" dt="2025-10-28T15:53:03.978" v="749"/>
        <pc:sldMkLst>
          <pc:docMk/>
          <pc:sldMk cId="1084054137" sldId="271"/>
        </pc:sldMkLst>
        <pc:spChg chg="mod">
          <ac:chgData name="justin _" userId="3a8970238580ca9f" providerId="LiveId" clId="{2DB69806-EE46-4B83-9C70-05FB34FB2D5F}" dt="2025-10-28T15:51:08.078" v="710" actId="20577"/>
          <ac:spMkLst>
            <pc:docMk/>
            <pc:sldMk cId="1084054137" sldId="271"/>
            <ac:spMk id="2" creationId="{B15D028B-57D1-78AB-3DDA-E8A72358D607}"/>
          </ac:spMkLst>
        </pc:spChg>
        <pc:spChg chg="mod">
          <ac:chgData name="justin _" userId="3a8970238580ca9f" providerId="LiveId" clId="{2DB69806-EE46-4B83-9C70-05FB34FB2D5F}" dt="2025-10-28T15:53:03.978" v="749"/>
          <ac:spMkLst>
            <pc:docMk/>
            <pc:sldMk cId="1084054137" sldId="271"/>
            <ac:spMk id="3" creationId="{D943DD26-B0F5-633B-2DF0-BA5F4CF6A893}"/>
          </ac:spMkLst>
        </pc:spChg>
      </pc:sldChg>
      <pc:sldChg chg="modSp new mod">
        <pc:chgData name="justin _" userId="3a8970238580ca9f" providerId="LiveId" clId="{2DB69806-EE46-4B83-9C70-05FB34FB2D5F}" dt="2025-10-28T15:53:33.848" v="770"/>
        <pc:sldMkLst>
          <pc:docMk/>
          <pc:sldMk cId="560884149" sldId="272"/>
        </pc:sldMkLst>
        <pc:spChg chg="mod">
          <ac:chgData name="justin _" userId="3a8970238580ca9f" providerId="LiveId" clId="{2DB69806-EE46-4B83-9C70-05FB34FB2D5F}" dt="2025-10-28T15:53:32.392" v="769" actId="20577"/>
          <ac:spMkLst>
            <pc:docMk/>
            <pc:sldMk cId="560884149" sldId="272"/>
            <ac:spMk id="2" creationId="{B173B743-C4C9-93A9-CE85-A21B2C692753}"/>
          </ac:spMkLst>
        </pc:spChg>
        <pc:spChg chg="mod">
          <ac:chgData name="justin _" userId="3a8970238580ca9f" providerId="LiveId" clId="{2DB69806-EE46-4B83-9C70-05FB34FB2D5F}" dt="2025-10-28T15:53:16.357" v="750"/>
          <ac:spMkLst>
            <pc:docMk/>
            <pc:sldMk cId="560884149" sldId="272"/>
            <ac:spMk id="3" creationId="{25B63070-C2D5-9928-CC71-8CC50FB192A1}"/>
          </ac:spMkLst>
        </pc:spChg>
        <pc:spChg chg="mod">
          <ac:chgData name="justin _" userId="3a8970238580ca9f" providerId="LiveId" clId="{2DB69806-EE46-4B83-9C70-05FB34FB2D5F}" dt="2025-10-28T15:53:33.848" v="770"/>
          <ac:spMkLst>
            <pc:docMk/>
            <pc:sldMk cId="560884149" sldId="272"/>
            <ac:spMk id="4" creationId="{2BD62FD9-712C-6DC1-F730-5E98686F91BA}"/>
          </ac:spMkLst>
        </pc:spChg>
      </pc:sldChg>
      <pc:sldChg chg="modSp new del mod">
        <pc:chgData name="justin _" userId="3a8970238580ca9f" providerId="LiveId" clId="{2DB69806-EE46-4B83-9C70-05FB34FB2D5F}" dt="2025-10-28T15:54:47.798" v="791" actId="47"/>
        <pc:sldMkLst>
          <pc:docMk/>
          <pc:sldMk cId="1253134980" sldId="273"/>
        </pc:sldMkLst>
        <pc:spChg chg="mod">
          <ac:chgData name="justin _" userId="3a8970238580ca9f" providerId="LiveId" clId="{2DB69806-EE46-4B83-9C70-05FB34FB2D5F}" dt="2025-10-28T15:51:26.472" v="732" actId="20577"/>
          <ac:spMkLst>
            <pc:docMk/>
            <pc:sldMk cId="1253134980" sldId="273"/>
            <ac:spMk id="2" creationId="{112039CA-761B-B3AC-9210-8511865D06F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8F067-0380-7585-FA86-F30AE5DEA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6B2CE-E721-5E74-2953-0CE67A4C0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F5DC-853B-34F7-BAA5-3140F7178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05D4-F609-4131-B486-7F3A06BF1433}" type="datetimeFigureOut">
              <a:rPr lang="en-SG" smtClean="0"/>
              <a:t>28/10/2025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A30A9-C3CB-C970-2E9F-D5EBA4C19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24EA7-3678-6B22-6CD2-824F90316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D70A-2C9C-4F51-A3D7-7D90DDB96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740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EB686-2441-2FA4-AC0E-716507FD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79A1F-B699-8FFA-4D7F-91335CB66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FCC30-CD36-DE92-ACD4-25D4A59A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05D4-F609-4131-B486-7F3A06BF1433}" type="datetimeFigureOut">
              <a:rPr lang="en-SG" smtClean="0"/>
              <a:t>28/10/2025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36A04-18B1-01B7-F377-457D2B9D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1DA2-2F4F-C42F-13BE-73C7D55FF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D70A-2C9C-4F51-A3D7-7D90DDB96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615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466A2-3E24-717D-A19F-CF69CA111B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0FB29B-DE78-0552-52B7-7BEA40227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D32F9-2937-E34D-54E2-AB327697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05D4-F609-4131-B486-7F3A06BF1433}" type="datetimeFigureOut">
              <a:rPr lang="en-SG" smtClean="0"/>
              <a:t>28/10/2025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03E54-347D-2C77-2FDB-FE7C14F7C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211EA-E058-027D-1D4B-E36527E7C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D70A-2C9C-4F51-A3D7-7D90DDB96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0740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8228-3BAB-D7C5-998F-4EFEB3E9C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0BF3A-5D9A-6639-638E-821A41C9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60DD8-ADFA-6C61-5B31-8631E6DA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05D4-F609-4131-B486-7F3A06BF1433}" type="datetimeFigureOut">
              <a:rPr lang="en-SG" smtClean="0"/>
              <a:t>28/10/2025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64E5-2FF0-E142-630C-70F44E872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9B316-83BA-3CED-520C-34D54306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D70A-2C9C-4F51-A3D7-7D90DDB96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890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40F3-6333-64F6-4248-F780AB865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A305F-FA91-EF88-456D-685BE091D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58073-59FC-D79C-6239-72BEC97D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05D4-F609-4131-B486-7F3A06BF1433}" type="datetimeFigureOut">
              <a:rPr lang="en-SG" smtClean="0"/>
              <a:t>28/10/2025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63D57-19C1-8AB1-1D0E-F03A6A2DB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8A53E-2E55-E8B7-9D2E-9A808590A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D70A-2C9C-4F51-A3D7-7D90DDB96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981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5D05-56EF-4C91-A167-1C63039EC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4B37A-B54A-8CEA-8812-BB2EC58D1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AEFE1-42E1-1428-5D49-FFA354219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26450-6DBC-3C19-A7DE-3AAEF6308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05D4-F609-4131-B486-7F3A06BF1433}" type="datetimeFigureOut">
              <a:rPr lang="en-SG" smtClean="0"/>
              <a:t>28/10/2025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E9EA6-A53F-0677-A115-47B7E75FF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AF265-4DEF-1E75-B4C1-36CA34C93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D70A-2C9C-4F51-A3D7-7D90DDB96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48777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D224-5409-49C7-E67E-E509DC83A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4C4DD-31EC-400A-A8E7-535D2DAA72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E6D0C-CF7B-4F3C-2D67-0DB81EE6B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2C3F4-BDF0-B6C6-A647-7C4123823C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E1B3B-A28E-54FA-48A7-3786882FEB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351A8-E49E-C7B2-D2FA-E374FAEE7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05D4-F609-4131-B486-7F3A06BF1433}" type="datetimeFigureOut">
              <a:rPr lang="en-SG" smtClean="0"/>
              <a:t>28/10/2025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108BA-6C4C-D79C-94BE-56284A56D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5FED2-6E83-C9E5-2310-28D37BFB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D70A-2C9C-4F51-A3D7-7D90DDB96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25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10F23-83CB-49A5-E1F0-4BF413B96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D182E-9D31-4B26-17B5-83F8A5E86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05D4-F609-4131-B486-7F3A06BF1433}" type="datetimeFigureOut">
              <a:rPr lang="en-SG" smtClean="0"/>
              <a:t>28/10/2025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D0CF73-E57F-7E19-04E5-4CA52FAA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3F852-5B9F-60E7-BC0C-93192F44C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D70A-2C9C-4F51-A3D7-7D90DDB96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6254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ED1624-23C2-8CD0-8492-CEC1E285A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05D4-F609-4131-B486-7F3A06BF1433}" type="datetimeFigureOut">
              <a:rPr lang="en-SG" smtClean="0"/>
              <a:t>28/10/2025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CBD45-6342-36FA-F65C-BAFC4076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A25B7-6D8D-4608-174A-332F00EB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D70A-2C9C-4F51-A3D7-7D90DDB96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3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3184-8898-8344-243B-4EB2933F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6A82C-E2E1-FCE8-FD73-6242AEE04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EC9767-A5E4-14CC-DDFA-16C3F5F1B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12910-A935-CC7F-7FF2-FFAF8069A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05D4-F609-4131-B486-7F3A06BF1433}" type="datetimeFigureOut">
              <a:rPr lang="en-SG" smtClean="0"/>
              <a:t>28/10/2025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50915-CB58-2BD7-5CC9-D9A97D7FA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45E71-B871-EEA1-B615-47CA5D9E9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D70A-2C9C-4F51-A3D7-7D90DDB96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8309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6D7B2-5FD8-A185-B661-9B756F856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5D58F0-4060-0A0B-67B5-D543E76B1A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6EC74-2CD6-04B5-345C-63A181172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B24CA-AEC1-A33F-1A1D-25E89AF23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F05D4-F609-4131-B486-7F3A06BF1433}" type="datetimeFigureOut">
              <a:rPr lang="en-SG" smtClean="0"/>
              <a:t>28/10/2025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3CF84-1BB9-1681-EB5D-4766D8A10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AA69E-D1C3-FF56-D8B3-6AC9B876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2D70A-2C9C-4F51-A3D7-7D90DDB96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641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65712-A283-095E-C4AB-34DF0667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641C0-F8F9-D393-62B8-391A0A45CB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EBA9F-B86B-C4B6-32EA-3F13EE05D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F05D4-F609-4131-B486-7F3A06BF1433}" type="datetimeFigureOut">
              <a:rPr lang="en-SG" smtClean="0"/>
              <a:t>28/10/2025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B9851-2A60-230D-0F0F-C547A9770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B0B3A-18A2-F2A0-B1C4-57AF0919BE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C2D70A-2C9C-4F51-A3D7-7D90DDB9669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2817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D9D8-EB9C-D204-F001-8317FAD6B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a Production-Ready ML Pipeline for Loan Default Prediction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C7B35A-DBE3-AB32-EDC3-81E678B33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SG" dirty="0"/>
              <a:t>Created by: Justin Ng</a:t>
            </a:r>
          </a:p>
          <a:p>
            <a:r>
              <a:rPr lang="en-SG" dirty="0"/>
              <a:t>Date: Nov 25</a:t>
            </a:r>
          </a:p>
        </p:txBody>
      </p:sp>
    </p:spTree>
    <p:extLst>
      <p:ext uri="{BB962C8B-B14F-4D97-AF65-F5344CB8AC3E}">
        <p14:creationId xmlns:p14="http://schemas.microsoft.com/office/powerpoint/2010/main" val="509418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B743-C4C9-93A9-CE85-A21B2C692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Insights and Lessons Learnt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63070-C2D5-9928-CC71-8CC50FB192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000" b="1" dirty="0">
                <a:latin typeface="Segoe WPC"/>
              </a:rPr>
              <a:t>Key Insights:</a:t>
            </a:r>
            <a:endParaRPr lang="en-US" sz="1000" dirty="0">
              <a:latin typeface="Segoe WPC"/>
            </a:endParaRPr>
          </a:p>
          <a:p>
            <a:pPr marL="742950" lvl="1" indent="-285750"/>
            <a:r>
              <a:rPr lang="en-US" sz="1000" dirty="0">
                <a:latin typeface="Segoe WPC"/>
              </a:rPr>
              <a:t>Early drift detection led to a 30% reduction in model-related incidents.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Automated governance improved model reliability and stakeholder trust.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Modular design enabled rapid onboarding of new models.</a:t>
            </a:r>
          </a:p>
          <a:p>
            <a:r>
              <a:rPr lang="en-US" sz="1000" b="1" dirty="0">
                <a:latin typeface="Segoe WPC"/>
              </a:rPr>
              <a:t>Business Impact:</a:t>
            </a:r>
            <a:endParaRPr lang="en-US" sz="1000" dirty="0">
              <a:latin typeface="Segoe WPC"/>
            </a:endParaRPr>
          </a:p>
          <a:p>
            <a:pPr marL="742950" lvl="1" indent="-285750"/>
            <a:r>
              <a:rPr lang="en-US" sz="1000" dirty="0">
                <a:latin typeface="Segoe WPC"/>
              </a:rPr>
              <a:t>Faster response to changing data patterns.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Improved compliance with regulatory requirements.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Enhanced transparency and auditability.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62FD9-712C-6DC1-F730-5E98686F91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1000" b="1" dirty="0">
                <a:latin typeface="Segoe WPC"/>
              </a:rPr>
              <a:t>Technical Lessons:</a:t>
            </a:r>
            <a:endParaRPr lang="en-US" sz="1000" dirty="0">
              <a:latin typeface="Segoe WPC"/>
            </a:endParaRPr>
          </a:p>
          <a:p>
            <a:pPr marL="742950" lvl="1" indent="-285750"/>
            <a:r>
              <a:rPr lang="en-US" sz="1000" dirty="0">
                <a:latin typeface="Segoe WPC"/>
              </a:rPr>
              <a:t>Modular, testable code is critical for maintainability.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Clear monitoring thresholds simplify governance.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Robust data storage and lineage are essential for compliance.</a:t>
            </a:r>
          </a:p>
          <a:p>
            <a:r>
              <a:rPr lang="en-US" sz="1000" b="1" dirty="0">
                <a:latin typeface="Segoe WPC"/>
              </a:rPr>
              <a:t>Process Lessons:</a:t>
            </a:r>
            <a:endParaRPr lang="en-US" sz="1000" dirty="0">
              <a:latin typeface="Segoe WPC"/>
            </a:endParaRPr>
          </a:p>
          <a:p>
            <a:pPr marL="742950" lvl="1" indent="-285750"/>
            <a:r>
              <a:rPr lang="en-US" sz="1000" dirty="0">
                <a:latin typeface="Segoe WPC"/>
              </a:rPr>
              <a:t>Collaboration between data science and engineering teams accelerates delivery.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Automation reduces manual errors and frees up team capacity.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Continuous monitoring is key to long-term model success.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60884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8DFCE-0583-901D-135D-7E678751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083EF-7CC2-5642-BBBA-356E9A130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/>
              <a:t>Introduction</a:t>
            </a:r>
          </a:p>
          <a:p>
            <a:r>
              <a:rPr lang="en-SG" dirty="0"/>
              <a:t>Solution Architecture</a:t>
            </a:r>
          </a:p>
          <a:p>
            <a:r>
              <a:rPr lang="en-SG" dirty="0"/>
              <a:t>Data Ingestion and Prediction</a:t>
            </a:r>
          </a:p>
          <a:p>
            <a:r>
              <a:rPr lang="en-SG" dirty="0"/>
              <a:t>Monitoring</a:t>
            </a:r>
          </a:p>
          <a:p>
            <a:r>
              <a:rPr lang="en-SG" dirty="0"/>
              <a:t>Results Storage and Dashboarding</a:t>
            </a:r>
          </a:p>
          <a:p>
            <a:r>
              <a:rPr lang="en-SG" dirty="0"/>
              <a:t>Model Governance</a:t>
            </a:r>
          </a:p>
          <a:p>
            <a:r>
              <a:rPr lang="en-SG" dirty="0"/>
              <a:t>Automated Triggers</a:t>
            </a:r>
          </a:p>
          <a:p>
            <a:r>
              <a:rPr lang="en-SG" dirty="0"/>
              <a:t>Insights and Lessons Learnt</a:t>
            </a:r>
          </a:p>
        </p:txBody>
      </p:sp>
    </p:spTree>
    <p:extLst>
      <p:ext uri="{BB962C8B-B14F-4D97-AF65-F5344CB8AC3E}">
        <p14:creationId xmlns:p14="http://schemas.microsoft.com/office/powerpoint/2010/main" val="122638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DA57-BDA0-BA62-BBA0-B38128B30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CE340-E12C-A6AD-F03B-073284A1FB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77002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SG" dirty="0"/>
              <a:t>Business Problem</a:t>
            </a:r>
          </a:p>
          <a:p>
            <a:pPr lvl="1"/>
            <a:r>
              <a:rPr lang="en-US" dirty="0"/>
              <a:t>Machine learning models in production can degrade over time due to data drift, changing patterns, or operational issues. This can lead to poor business decisions and loss of trust.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47A96E-068E-848F-8F81-A4F3450C5D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770023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SG" dirty="0"/>
              <a:t>Solution Overview</a:t>
            </a:r>
          </a:p>
          <a:p>
            <a:pPr lvl="1"/>
            <a:r>
              <a:rPr lang="en-US" dirty="0"/>
              <a:t>We built an automated ML Monitoring &amp; Governance Pipeline using Apache Airflow. It tracks model performance daily, detects drift, and triggers retraining when needed.</a:t>
            </a:r>
            <a:endParaRPr lang="en-SG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2C91A6C4-1682-B91D-58A6-CE4D85418424}"/>
              </a:ext>
            </a:extLst>
          </p:cNvPr>
          <p:cNvSpPr txBox="1">
            <a:spLocks/>
          </p:cNvSpPr>
          <p:nvPr/>
        </p:nvSpPr>
        <p:spPr>
          <a:xfrm>
            <a:off x="838200" y="4730585"/>
            <a:ext cx="10515600" cy="16638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Key benefits</a:t>
            </a:r>
          </a:p>
          <a:p>
            <a:pPr lvl="1"/>
            <a:r>
              <a:rPr lang="en-US" dirty="0"/>
              <a:t>Early detection of model issues</a:t>
            </a:r>
          </a:p>
          <a:p>
            <a:pPr lvl="1"/>
            <a:r>
              <a:rPr lang="en-US" dirty="0"/>
              <a:t>Automated governance and compliance</a:t>
            </a:r>
          </a:p>
          <a:p>
            <a:pPr lvl="1"/>
            <a:r>
              <a:rPr lang="en-US" dirty="0"/>
              <a:t>Reduced manual intervention</a:t>
            </a:r>
          </a:p>
          <a:p>
            <a:pPr lvl="1"/>
            <a:r>
              <a:rPr lang="en-US" dirty="0"/>
              <a:t>Scalable and auditable ML operations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08741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C9296-0023-6F7B-5BED-308E3850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Solution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1D8-182E-C982-ACBE-583A042CDF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6490252" cy="2577043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r>
              <a:rPr lang="en-SG" dirty="0"/>
              <a:t>High Level Flow</a:t>
            </a:r>
          </a:p>
          <a:p>
            <a:pPr lvl="1"/>
            <a:r>
              <a:rPr lang="en-US" dirty="0"/>
              <a:t>Inference pipeline generates predictions and stores them in a gold </a:t>
            </a:r>
            <a:r>
              <a:rPr lang="en-US" dirty="0" err="1"/>
              <a:t>datamart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Monitoring DAG runs daily, fetching predictions and actuals.</a:t>
            </a:r>
          </a:p>
          <a:p>
            <a:pPr lvl="1"/>
            <a:r>
              <a:rPr lang="en-US" dirty="0"/>
              <a:t>Metrics are calculated and stored.</a:t>
            </a:r>
          </a:p>
          <a:p>
            <a:pPr lvl="1"/>
            <a:r>
              <a:rPr lang="en-US" dirty="0"/>
              <a:t>Dashboard/report is generated.</a:t>
            </a:r>
          </a:p>
          <a:p>
            <a:pPr lvl="1"/>
            <a:r>
              <a:rPr lang="en-US" dirty="0"/>
              <a:t>Governance gate checks if retraining is needed.</a:t>
            </a:r>
          </a:p>
          <a:p>
            <a:pPr lvl="1"/>
            <a:r>
              <a:rPr lang="en-US" dirty="0"/>
              <a:t>Retraining pipeline is triggered if thresholds are breached.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CA3757-68A3-7D5B-BFFE-F55ED35A5346}"/>
              </a:ext>
            </a:extLst>
          </p:cNvPr>
          <p:cNvSpPr txBox="1">
            <a:spLocks/>
          </p:cNvSpPr>
          <p:nvPr/>
        </p:nvSpPr>
        <p:spPr>
          <a:xfrm>
            <a:off x="846667" y="4594222"/>
            <a:ext cx="6490252" cy="19928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G" dirty="0"/>
              <a:t>Key Technologies</a:t>
            </a:r>
          </a:p>
          <a:p>
            <a:pPr lvl="1"/>
            <a:r>
              <a:rPr lang="en-US" dirty="0"/>
              <a:t>Apache Airflow for orchestration</a:t>
            </a:r>
          </a:p>
          <a:p>
            <a:pPr lvl="1"/>
            <a:r>
              <a:rPr lang="en-US" dirty="0"/>
              <a:t>Parquet for efficient data storage</a:t>
            </a:r>
          </a:p>
          <a:p>
            <a:pPr lvl="1"/>
            <a:r>
              <a:rPr lang="en-US" dirty="0"/>
              <a:t>Python for monitoring and reporting logic</a:t>
            </a:r>
          </a:p>
          <a:p>
            <a:pPr lvl="1"/>
            <a:r>
              <a:rPr lang="en-US" dirty="0"/>
              <a:t>Modular scripts for extensibility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A1BCE40-53AC-B95F-E6A5-FBE1CF0EF3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35112" y="1216025"/>
            <a:ext cx="4144471" cy="5562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3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E651-00F8-F111-76C3-2978C5BF9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Data Ingestion and Prediction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4CCE7-F9BF-B107-E241-0B2369143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388653" cy="4351338"/>
          </a:xfrm>
        </p:spPr>
        <p:txBody>
          <a:bodyPr/>
          <a:lstStyle/>
          <a:p>
            <a:r>
              <a:rPr lang="en-US" sz="1000" b="1" dirty="0">
                <a:latin typeface="Segoe WPC"/>
              </a:rPr>
              <a:t>Engineering Approach:</a:t>
            </a:r>
            <a:endParaRPr lang="en-US" sz="1000" dirty="0">
              <a:latin typeface="Segoe WPC"/>
            </a:endParaRPr>
          </a:p>
          <a:p>
            <a:pPr marL="742950" lvl="1" indent="-285750"/>
            <a:r>
              <a:rPr lang="en-US" sz="1000" dirty="0">
                <a:latin typeface="Segoe WPC"/>
              </a:rPr>
              <a:t>Predictions and actual labels are stored as Parquet files in a gold </a:t>
            </a:r>
            <a:r>
              <a:rPr lang="en-US" sz="1000" dirty="0" err="1">
                <a:latin typeface="Segoe WPC"/>
              </a:rPr>
              <a:t>datamart</a:t>
            </a:r>
            <a:r>
              <a:rPr lang="en-US" sz="1000" dirty="0">
                <a:latin typeface="Segoe WPC"/>
              </a:rPr>
              <a:t>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Parquet chosen for its efficient storage, fast reads, and compatibility with analytics tools.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Data is versioned and timestamped for traceability.</a:t>
            </a:r>
          </a:p>
          <a:p>
            <a:r>
              <a:rPr lang="en-US" sz="1000" b="1" dirty="0">
                <a:latin typeface="Segoe WPC"/>
              </a:rPr>
              <a:t>Why This Matters:</a:t>
            </a:r>
            <a:endParaRPr lang="en-US" sz="1000" dirty="0">
              <a:latin typeface="Segoe WPC"/>
            </a:endParaRPr>
          </a:p>
          <a:p>
            <a:pPr marL="742950" lvl="1" indent="-285750"/>
            <a:r>
              <a:rPr lang="en-US" sz="1000" dirty="0">
                <a:latin typeface="Segoe WPC"/>
              </a:rPr>
              <a:t>Enables reproducibility and auditability.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Supports batch analytics and historical performance tracking.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Scalable for large datasets and multiple models.</a:t>
            </a:r>
          </a:p>
          <a:p>
            <a:endParaRPr lang="en-SG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749A17-FF1F-FCD1-4881-1439B04BDD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759654" y="1298861"/>
            <a:ext cx="1898407" cy="5297287"/>
          </a:xfrm>
          <a:prstGeom prst="rect">
            <a:avLst/>
          </a:prstGeom>
        </p:spPr>
      </p:pic>
      <p:pic>
        <p:nvPicPr>
          <p:cNvPr id="9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4A56B950-39BC-24A7-A2FF-00D3B7C88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939" y="3739098"/>
            <a:ext cx="5643565" cy="257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5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D550C-08C8-99AE-360A-791BEC914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343ED-5067-FBAD-9BD1-9A585C8B138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000" b="1" dirty="0">
                <a:latin typeface="Segoe WPC"/>
              </a:rPr>
              <a:t>Engineering Approach:</a:t>
            </a:r>
            <a:endParaRPr lang="en-US" sz="1000" dirty="0">
              <a:latin typeface="Segoe WPC"/>
            </a:endParaRPr>
          </a:p>
          <a:p>
            <a:pPr marL="742950" lvl="1" indent="-285750"/>
            <a:r>
              <a:rPr lang="en-US" sz="1000" dirty="0">
                <a:latin typeface="Segoe WPC"/>
              </a:rPr>
              <a:t>Modular Python scripts calculate key metrics: AUC-ROC, precision, recall, F1-score, and Population Stability Index (PSI).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Metrics are calculated daily and stored for trend analysis.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PSI is used to detect data drift between training and inference data.</a:t>
            </a:r>
          </a:p>
          <a:p>
            <a:r>
              <a:rPr lang="en-US" sz="1000" b="1" dirty="0">
                <a:latin typeface="Segoe WPC"/>
              </a:rPr>
              <a:t>Why This Matters:</a:t>
            </a:r>
            <a:endParaRPr lang="en-US" sz="1000" dirty="0">
              <a:latin typeface="Segoe WPC"/>
            </a:endParaRPr>
          </a:p>
          <a:p>
            <a:pPr marL="742950" lvl="1" indent="-285750"/>
            <a:r>
              <a:rPr lang="en-US" sz="1000" dirty="0">
                <a:latin typeface="Segoe WPC"/>
              </a:rPr>
              <a:t>Automated, consistent monitoring.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Early detection of performance degradation or data drift.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Supports regulatory and business reporting needs.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8C755B-EC99-0587-EB59-E78885C426C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0437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37637-7B41-4C1A-8143-E8F55082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Storage and Dashboarding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B4E56-4A12-7DC0-4F7C-480579E6A9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000" b="1" dirty="0">
                <a:latin typeface="Segoe WPC"/>
              </a:rPr>
              <a:t>Engineering Approach:</a:t>
            </a:r>
            <a:endParaRPr lang="en-US" sz="1000" dirty="0">
              <a:latin typeface="Segoe WPC"/>
            </a:endParaRPr>
          </a:p>
          <a:p>
            <a:pPr marL="742950" lvl="1" indent="-285750"/>
            <a:r>
              <a:rPr lang="en-US" sz="1000" dirty="0">
                <a:latin typeface="Segoe WPC"/>
              </a:rPr>
              <a:t>Monitoring results are stored in the gold </a:t>
            </a:r>
            <a:r>
              <a:rPr lang="en-US" sz="1000" dirty="0" err="1">
                <a:latin typeface="Segoe WPC"/>
              </a:rPr>
              <a:t>datamart</a:t>
            </a:r>
            <a:r>
              <a:rPr lang="en-US" sz="1000" dirty="0">
                <a:latin typeface="Segoe WPC"/>
              </a:rPr>
              <a:t> as Parquet files.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Monthly performance is tracked for long-term trends.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Automated dashboard/report generation using Python scripts.</a:t>
            </a:r>
          </a:p>
          <a:p>
            <a:r>
              <a:rPr lang="en-US" sz="1000" b="1" dirty="0">
                <a:latin typeface="Segoe WPC"/>
              </a:rPr>
              <a:t>Why This Matters:</a:t>
            </a:r>
            <a:endParaRPr lang="en-US" sz="1000" dirty="0">
              <a:latin typeface="Segoe WPC"/>
            </a:endParaRPr>
          </a:p>
          <a:p>
            <a:pPr marL="742950" lvl="1" indent="-285750"/>
            <a:r>
              <a:rPr lang="en-US" sz="1000" dirty="0">
                <a:latin typeface="Segoe WPC"/>
              </a:rPr>
              <a:t>Ensures transparency and accountability.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Enables stakeholders to access up-to-date performance insights.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Decouples reporting from core monitoring logic for flexibility.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59137-D08C-6773-4C49-B3EC5F962B9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3605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6D05-FA6E-AB70-EC4C-AE8E73DC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1F895-BC90-4BCB-41C0-E0F0BB4573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000" b="1" dirty="0">
                <a:latin typeface="Segoe WPC"/>
              </a:rPr>
              <a:t>Engineering Approach:</a:t>
            </a:r>
            <a:endParaRPr lang="en-US" sz="1000" dirty="0">
              <a:latin typeface="Segoe WPC"/>
            </a:endParaRPr>
          </a:p>
          <a:p>
            <a:pPr marL="742950" lvl="1" indent="-285750"/>
            <a:r>
              <a:rPr lang="en-US" sz="1000" dirty="0">
                <a:latin typeface="Segoe WPC"/>
              </a:rPr>
              <a:t>Airflow </a:t>
            </a:r>
            <a:r>
              <a:rPr lang="en-US" sz="1000" dirty="0" err="1">
                <a:latin typeface="Segoe WPC"/>
              </a:rPr>
              <a:t>BranchPythonOperator</a:t>
            </a:r>
            <a:r>
              <a:rPr lang="en-US" sz="1000" dirty="0">
                <a:latin typeface="Segoe WPC"/>
              </a:rPr>
              <a:t> implements governance logic.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Declarative thresholds for AUC, precision, recall, F1, and PSI.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If any metric falls below threshold, retraining is triggered.</a:t>
            </a:r>
          </a:p>
          <a:p>
            <a:r>
              <a:rPr lang="en-US" sz="1000" b="1" dirty="0">
                <a:latin typeface="Segoe WPC"/>
              </a:rPr>
              <a:t>Why This Matters:</a:t>
            </a:r>
            <a:endParaRPr lang="en-US" sz="1000" dirty="0">
              <a:latin typeface="Segoe WPC"/>
            </a:endParaRPr>
          </a:p>
          <a:p>
            <a:pPr marL="742950" lvl="1" indent="-285750"/>
            <a:r>
              <a:rPr lang="en-US" sz="1000" dirty="0">
                <a:latin typeface="Segoe WPC"/>
              </a:rPr>
              <a:t>Automated, objective decision-making.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Easy to update thresholds as business needs evolve.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Reduces risk of poor-performing models in production.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80EE-DC2C-11D7-785D-3882962526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1525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028B-57D1-78AB-3DDA-E8A72358D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Automated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3DD26-B0F5-633B-2DF0-BA5F4CF6A8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000" b="1" dirty="0">
                <a:latin typeface="Segoe WPC"/>
              </a:rPr>
              <a:t>Engineering Approach:</a:t>
            </a:r>
            <a:endParaRPr lang="en-US" sz="1000" dirty="0">
              <a:latin typeface="Segoe WPC"/>
            </a:endParaRPr>
          </a:p>
          <a:p>
            <a:pPr marL="742950" lvl="1" indent="-285750"/>
            <a:r>
              <a:rPr lang="en-US" sz="1000" dirty="0">
                <a:latin typeface="Segoe WPC"/>
              </a:rPr>
              <a:t>Airflow </a:t>
            </a:r>
            <a:r>
              <a:rPr lang="en-US" sz="1000" dirty="0" err="1">
                <a:latin typeface="Segoe WPC"/>
              </a:rPr>
              <a:t>TriggerDagRunOperator</a:t>
            </a:r>
            <a:r>
              <a:rPr lang="en-US" sz="1000" dirty="0">
                <a:latin typeface="Segoe WPC"/>
              </a:rPr>
              <a:t> launches the retraining pipeline if governance gate is breached.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Retraining is fully automated, minimizing manual intervention.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Retrained models are validated before deployment.</a:t>
            </a:r>
          </a:p>
          <a:p>
            <a:r>
              <a:rPr lang="en-US" sz="1000" b="1" dirty="0">
                <a:latin typeface="Segoe WPC"/>
              </a:rPr>
              <a:t>Why This Matters:</a:t>
            </a:r>
            <a:endParaRPr lang="en-US" sz="1000" dirty="0">
              <a:latin typeface="Segoe WPC"/>
            </a:endParaRPr>
          </a:p>
          <a:p>
            <a:pPr marL="742950" lvl="1" indent="-285750"/>
            <a:r>
              <a:rPr lang="en-US" sz="1000" dirty="0">
                <a:latin typeface="Segoe WPC"/>
              </a:rPr>
              <a:t>Keeps models fresh and relevant.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Reduces operational overhead.</a:t>
            </a:r>
          </a:p>
          <a:p>
            <a:pPr marL="742950" lvl="1" indent="-285750"/>
            <a:r>
              <a:rPr lang="en-US" sz="1000" dirty="0">
                <a:latin typeface="Segoe WPC"/>
              </a:rPr>
              <a:t>Ensures business continuity and model reliability.</a:t>
            </a:r>
          </a:p>
          <a:p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F9D29-2FCF-ECC5-6A03-03725689B2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4054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642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Segoe WPC</vt:lpstr>
      <vt:lpstr>Aptos</vt:lpstr>
      <vt:lpstr>Aptos Display</vt:lpstr>
      <vt:lpstr>Arial</vt:lpstr>
      <vt:lpstr>Office Theme</vt:lpstr>
      <vt:lpstr>Building a Production-Ready ML Pipeline for Loan Default Prediction</vt:lpstr>
      <vt:lpstr>Scope</vt:lpstr>
      <vt:lpstr>Introduction</vt:lpstr>
      <vt:lpstr>Solution Architecture</vt:lpstr>
      <vt:lpstr>Data Ingestion and Prediction</vt:lpstr>
      <vt:lpstr>Monitoring</vt:lpstr>
      <vt:lpstr>Results Storage and Dashboarding</vt:lpstr>
      <vt:lpstr>Model Governance</vt:lpstr>
      <vt:lpstr>Automated Triggers</vt:lpstr>
      <vt:lpstr>Insights and Lessons Learnt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_</dc:creator>
  <cp:lastModifiedBy>justin _</cp:lastModifiedBy>
  <cp:revision>1</cp:revision>
  <dcterms:created xsi:type="dcterms:W3CDTF">2025-10-16T09:36:22Z</dcterms:created>
  <dcterms:modified xsi:type="dcterms:W3CDTF">2025-10-28T15:54:56Z</dcterms:modified>
</cp:coreProperties>
</file>