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_" userId="3a8970238580ca9f" providerId="LiveId" clId="{A00A59D2-3147-41AF-98D9-1D1AB3ACB06F}"/>
    <pc:docChg chg="custSel addSld modSld">
      <pc:chgData name="justin _" userId="3a8970238580ca9f" providerId="LiveId" clId="{A00A59D2-3147-41AF-98D9-1D1AB3ACB06F}" dt="2024-12-01T17:11:53.806" v="68" actId="22"/>
      <pc:docMkLst>
        <pc:docMk/>
      </pc:docMkLst>
      <pc:sldChg chg="modSp new mod">
        <pc:chgData name="justin _" userId="3a8970238580ca9f" providerId="LiveId" clId="{A00A59D2-3147-41AF-98D9-1D1AB3ACB06F}" dt="2024-12-01T16:03:48.193" v="12" actId="20577"/>
        <pc:sldMkLst>
          <pc:docMk/>
          <pc:sldMk cId="1746565651" sldId="256"/>
        </pc:sldMkLst>
        <pc:spChg chg="mod">
          <ac:chgData name="justin _" userId="3a8970238580ca9f" providerId="LiveId" clId="{A00A59D2-3147-41AF-98D9-1D1AB3ACB06F}" dt="2024-12-01T16:03:48.193" v="12" actId="20577"/>
          <ac:spMkLst>
            <pc:docMk/>
            <pc:sldMk cId="1746565651" sldId="256"/>
            <ac:spMk id="2" creationId="{9C619563-6065-C123-D668-B29FCB3E88C8}"/>
          </ac:spMkLst>
        </pc:spChg>
      </pc:sldChg>
      <pc:sldChg chg="addSp delSp modSp new mod modClrScheme chgLayout">
        <pc:chgData name="justin _" userId="3a8970238580ca9f" providerId="LiveId" clId="{A00A59D2-3147-41AF-98D9-1D1AB3ACB06F}" dt="2024-12-01T16:04:37.651" v="19" actId="1076"/>
        <pc:sldMkLst>
          <pc:docMk/>
          <pc:sldMk cId="3643058788" sldId="257"/>
        </pc:sldMkLst>
        <pc:spChg chg="del">
          <ac:chgData name="justin _" userId="3a8970238580ca9f" providerId="LiveId" clId="{A00A59D2-3147-41AF-98D9-1D1AB3ACB06F}" dt="2024-12-01T16:04:01.052" v="14" actId="700"/>
          <ac:spMkLst>
            <pc:docMk/>
            <pc:sldMk cId="3643058788" sldId="257"/>
            <ac:spMk id="2" creationId="{CF28BF7C-5F41-9AC6-45AD-C4C17212EDD2}"/>
          </ac:spMkLst>
        </pc:spChg>
        <pc:spChg chg="del">
          <ac:chgData name="justin _" userId="3a8970238580ca9f" providerId="LiveId" clId="{A00A59D2-3147-41AF-98D9-1D1AB3ACB06F}" dt="2024-12-01T16:04:01.052" v="14" actId="700"/>
          <ac:spMkLst>
            <pc:docMk/>
            <pc:sldMk cId="3643058788" sldId="257"/>
            <ac:spMk id="3" creationId="{27B31FD8-45C1-CB9A-F9F1-4837E8D29D93}"/>
          </ac:spMkLst>
        </pc:spChg>
        <pc:picChg chg="add mod">
          <ac:chgData name="justin _" userId="3a8970238580ca9f" providerId="LiveId" clId="{A00A59D2-3147-41AF-98D9-1D1AB3ACB06F}" dt="2024-12-01T16:04:37.651" v="19" actId="1076"/>
          <ac:picMkLst>
            <pc:docMk/>
            <pc:sldMk cId="3643058788" sldId="257"/>
            <ac:picMk id="5" creationId="{4CA85CD6-E331-366E-9408-EF1D561D3C27}"/>
          </ac:picMkLst>
        </pc:picChg>
      </pc:sldChg>
      <pc:sldChg chg="addSp modSp new mod">
        <pc:chgData name="justin _" userId="3a8970238580ca9f" providerId="LiveId" clId="{A00A59D2-3147-41AF-98D9-1D1AB3ACB06F}" dt="2024-12-01T16:09:48.419" v="31" actId="1076"/>
        <pc:sldMkLst>
          <pc:docMk/>
          <pc:sldMk cId="3103789379" sldId="258"/>
        </pc:sldMkLst>
        <pc:picChg chg="add mod">
          <ac:chgData name="justin _" userId="3a8970238580ca9f" providerId="LiveId" clId="{A00A59D2-3147-41AF-98D9-1D1AB3ACB06F}" dt="2024-12-01T16:09:48.419" v="31" actId="1076"/>
          <ac:picMkLst>
            <pc:docMk/>
            <pc:sldMk cId="3103789379" sldId="258"/>
            <ac:picMk id="3" creationId="{E58A925F-5105-AB03-FDE4-69FB8F66497C}"/>
          </ac:picMkLst>
        </pc:picChg>
      </pc:sldChg>
      <pc:sldChg chg="addSp modSp new mod">
        <pc:chgData name="justin _" userId="3a8970238580ca9f" providerId="LiveId" clId="{A00A59D2-3147-41AF-98D9-1D1AB3ACB06F}" dt="2024-12-01T16:09:52.303" v="33" actId="14100"/>
        <pc:sldMkLst>
          <pc:docMk/>
          <pc:sldMk cId="1784210421" sldId="259"/>
        </pc:sldMkLst>
        <pc:picChg chg="add mod">
          <ac:chgData name="justin _" userId="3a8970238580ca9f" providerId="LiveId" clId="{A00A59D2-3147-41AF-98D9-1D1AB3ACB06F}" dt="2024-12-01T16:09:52.303" v="33" actId="14100"/>
          <ac:picMkLst>
            <pc:docMk/>
            <pc:sldMk cId="1784210421" sldId="259"/>
            <ac:picMk id="3" creationId="{C2877B7F-0448-6E3F-AAAD-CF74E832CADD}"/>
          </ac:picMkLst>
        </pc:picChg>
      </pc:sldChg>
      <pc:sldChg chg="addSp modSp new mod">
        <pc:chgData name="justin _" userId="3a8970238580ca9f" providerId="LiveId" clId="{A00A59D2-3147-41AF-98D9-1D1AB3ACB06F}" dt="2024-12-01T16:09:57.418" v="36" actId="1076"/>
        <pc:sldMkLst>
          <pc:docMk/>
          <pc:sldMk cId="1491114786" sldId="260"/>
        </pc:sldMkLst>
        <pc:picChg chg="add mod">
          <ac:chgData name="justin _" userId="3a8970238580ca9f" providerId="LiveId" clId="{A00A59D2-3147-41AF-98D9-1D1AB3ACB06F}" dt="2024-12-01T16:09:57.418" v="36" actId="1076"/>
          <ac:picMkLst>
            <pc:docMk/>
            <pc:sldMk cId="1491114786" sldId="260"/>
            <ac:picMk id="3" creationId="{FA453DA3-A601-C073-1C21-5C5F23A618B1}"/>
          </ac:picMkLst>
        </pc:picChg>
      </pc:sldChg>
      <pc:sldChg chg="addSp delSp modSp new mod">
        <pc:chgData name="justin _" userId="3a8970238580ca9f" providerId="LiveId" clId="{A00A59D2-3147-41AF-98D9-1D1AB3ACB06F}" dt="2024-12-01T16:20:52.248" v="42" actId="22"/>
        <pc:sldMkLst>
          <pc:docMk/>
          <pc:sldMk cId="652584966" sldId="261"/>
        </pc:sldMkLst>
        <pc:picChg chg="add del mod">
          <ac:chgData name="justin _" userId="3a8970238580ca9f" providerId="LiveId" clId="{A00A59D2-3147-41AF-98D9-1D1AB3ACB06F}" dt="2024-12-01T16:20:51.366" v="41" actId="478"/>
          <ac:picMkLst>
            <pc:docMk/>
            <pc:sldMk cId="652584966" sldId="261"/>
            <ac:picMk id="3" creationId="{832DE2DB-F513-B182-A48C-04AEB9B2D6C0}"/>
          </ac:picMkLst>
        </pc:picChg>
        <pc:picChg chg="add del">
          <ac:chgData name="justin _" userId="3a8970238580ca9f" providerId="LiveId" clId="{A00A59D2-3147-41AF-98D9-1D1AB3ACB06F}" dt="2024-12-01T16:20:51.366" v="41" actId="478"/>
          <ac:picMkLst>
            <pc:docMk/>
            <pc:sldMk cId="652584966" sldId="261"/>
            <ac:picMk id="5" creationId="{E6EECD8B-8DD4-8561-49E5-A46DBEE645C8}"/>
          </ac:picMkLst>
        </pc:picChg>
        <pc:picChg chg="add">
          <ac:chgData name="justin _" userId="3a8970238580ca9f" providerId="LiveId" clId="{A00A59D2-3147-41AF-98D9-1D1AB3ACB06F}" dt="2024-12-01T16:20:52.248" v="42" actId="22"/>
          <ac:picMkLst>
            <pc:docMk/>
            <pc:sldMk cId="652584966" sldId="261"/>
            <ac:picMk id="7" creationId="{875615E9-11BB-7E29-4867-BCED8118B7A6}"/>
          </ac:picMkLst>
        </pc:picChg>
      </pc:sldChg>
      <pc:sldChg chg="addSp new mod">
        <pc:chgData name="justin _" userId="3a8970238580ca9f" providerId="LiveId" clId="{A00A59D2-3147-41AF-98D9-1D1AB3ACB06F}" dt="2024-12-01T16:32:57.733" v="44" actId="22"/>
        <pc:sldMkLst>
          <pc:docMk/>
          <pc:sldMk cId="671450290" sldId="262"/>
        </pc:sldMkLst>
        <pc:picChg chg="add">
          <ac:chgData name="justin _" userId="3a8970238580ca9f" providerId="LiveId" clId="{A00A59D2-3147-41AF-98D9-1D1AB3ACB06F}" dt="2024-12-01T16:32:57.733" v="44" actId="22"/>
          <ac:picMkLst>
            <pc:docMk/>
            <pc:sldMk cId="671450290" sldId="262"/>
            <ac:picMk id="3" creationId="{1D975CC2-A037-A650-BD42-B8E2F41B68B5}"/>
          </ac:picMkLst>
        </pc:picChg>
      </pc:sldChg>
      <pc:sldChg chg="addSp new mod">
        <pc:chgData name="justin _" userId="3a8970238580ca9f" providerId="LiveId" clId="{A00A59D2-3147-41AF-98D9-1D1AB3ACB06F}" dt="2024-12-01T16:36:35.465" v="46" actId="22"/>
        <pc:sldMkLst>
          <pc:docMk/>
          <pc:sldMk cId="3143107937" sldId="263"/>
        </pc:sldMkLst>
        <pc:picChg chg="add">
          <ac:chgData name="justin _" userId="3a8970238580ca9f" providerId="LiveId" clId="{A00A59D2-3147-41AF-98D9-1D1AB3ACB06F}" dt="2024-12-01T16:36:35.465" v="46" actId="22"/>
          <ac:picMkLst>
            <pc:docMk/>
            <pc:sldMk cId="3143107937" sldId="263"/>
            <ac:picMk id="3" creationId="{B2DEC028-5210-FA98-3733-65299E545DDE}"/>
          </ac:picMkLst>
        </pc:picChg>
      </pc:sldChg>
      <pc:sldChg chg="addSp delSp new mod">
        <pc:chgData name="justin _" userId="3a8970238580ca9f" providerId="LiveId" clId="{A00A59D2-3147-41AF-98D9-1D1AB3ACB06F}" dt="2024-12-01T17:09:49.203" v="53" actId="22"/>
        <pc:sldMkLst>
          <pc:docMk/>
          <pc:sldMk cId="1415317572" sldId="264"/>
        </pc:sldMkLst>
        <pc:picChg chg="add del">
          <ac:chgData name="justin _" userId="3a8970238580ca9f" providerId="LiveId" clId="{A00A59D2-3147-41AF-98D9-1D1AB3ACB06F}" dt="2024-12-01T17:09:45.031" v="52" actId="478"/>
          <ac:picMkLst>
            <pc:docMk/>
            <pc:sldMk cId="1415317572" sldId="264"/>
            <ac:picMk id="3" creationId="{10DAE05B-0D3F-0EEE-8825-059BB50FE6B8}"/>
          </ac:picMkLst>
        </pc:picChg>
        <pc:picChg chg="add">
          <ac:chgData name="justin _" userId="3a8970238580ca9f" providerId="LiveId" clId="{A00A59D2-3147-41AF-98D9-1D1AB3ACB06F}" dt="2024-12-01T17:09:49.203" v="53" actId="22"/>
          <ac:picMkLst>
            <pc:docMk/>
            <pc:sldMk cId="1415317572" sldId="264"/>
            <ac:picMk id="5" creationId="{0A58F96D-8D20-CB1C-E983-80149332FC54}"/>
          </ac:picMkLst>
        </pc:picChg>
      </pc:sldChg>
      <pc:sldChg chg="addSp modSp new mod">
        <pc:chgData name="justin _" userId="3a8970238580ca9f" providerId="LiveId" clId="{A00A59D2-3147-41AF-98D9-1D1AB3ACB06F}" dt="2024-12-01T17:11:26.234" v="67" actId="1076"/>
        <pc:sldMkLst>
          <pc:docMk/>
          <pc:sldMk cId="2970655327" sldId="265"/>
        </pc:sldMkLst>
        <pc:picChg chg="add mod">
          <ac:chgData name="justin _" userId="3a8970238580ca9f" providerId="LiveId" clId="{A00A59D2-3147-41AF-98D9-1D1AB3ACB06F}" dt="2024-12-01T17:11:26.234" v="67" actId="1076"/>
          <ac:picMkLst>
            <pc:docMk/>
            <pc:sldMk cId="2970655327" sldId="265"/>
            <ac:picMk id="3" creationId="{CD02F1EF-A052-E7E0-AB4B-D88EF440AD4E}"/>
          </ac:picMkLst>
        </pc:picChg>
        <pc:picChg chg="add mod ord modCrop">
          <ac:chgData name="justin _" userId="3a8970238580ca9f" providerId="LiveId" clId="{A00A59D2-3147-41AF-98D9-1D1AB3ACB06F}" dt="2024-12-01T17:11:24.386" v="66" actId="167"/>
          <ac:picMkLst>
            <pc:docMk/>
            <pc:sldMk cId="2970655327" sldId="265"/>
            <ac:picMk id="5" creationId="{07C9D43E-C468-EF8E-C22B-EE9928CBAE93}"/>
          </ac:picMkLst>
        </pc:picChg>
      </pc:sldChg>
      <pc:sldChg chg="addSp new mod">
        <pc:chgData name="justin _" userId="3a8970238580ca9f" providerId="LiveId" clId="{A00A59D2-3147-41AF-98D9-1D1AB3ACB06F}" dt="2024-12-01T17:11:53.806" v="68" actId="22"/>
        <pc:sldMkLst>
          <pc:docMk/>
          <pc:sldMk cId="1849747606" sldId="266"/>
        </pc:sldMkLst>
        <pc:picChg chg="add">
          <ac:chgData name="justin _" userId="3a8970238580ca9f" providerId="LiveId" clId="{A00A59D2-3147-41AF-98D9-1D1AB3ACB06F}" dt="2024-12-01T17:11:53.806" v="68" actId="22"/>
          <ac:picMkLst>
            <pc:docMk/>
            <pc:sldMk cId="1849747606" sldId="266"/>
            <ac:picMk id="3" creationId="{AD745D26-8767-EA8F-BE72-3C488CAE8238}"/>
          </ac:picMkLst>
        </pc:picChg>
      </pc:sldChg>
      <pc:sldChg chg="addSp new mod">
        <pc:chgData name="justin _" userId="3a8970238580ca9f" providerId="LiveId" clId="{A00A59D2-3147-41AF-98D9-1D1AB3ACB06F}" dt="2024-12-01T17:10:19.503" v="55" actId="22"/>
        <pc:sldMkLst>
          <pc:docMk/>
          <pc:sldMk cId="831286271" sldId="267"/>
        </pc:sldMkLst>
        <pc:picChg chg="add">
          <ac:chgData name="justin _" userId="3a8970238580ca9f" providerId="LiveId" clId="{A00A59D2-3147-41AF-98D9-1D1AB3ACB06F}" dt="2024-12-01T17:10:19.503" v="55" actId="22"/>
          <ac:picMkLst>
            <pc:docMk/>
            <pc:sldMk cId="831286271" sldId="267"/>
            <ac:picMk id="3" creationId="{66EEF313-77F5-FDD3-28AE-0CC03230B5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60C7-2AC3-0752-ECDF-EEE1B03BB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9EEB6-6BC7-98D5-AA63-36BA7B19B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8404-E286-D37C-784E-5E815EEA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F950-18A0-386A-E915-0F24975E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93D5-25CF-7F76-BEBB-9D436916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20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46F1-6462-DCA6-8913-CB8EFE2C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8C882-20FB-CC62-8AE5-1B9A2D18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BC48-11BE-9F4E-1F5C-398D9384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56A8-80BC-963D-6983-0B34CDFA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6A91-67F2-8329-C373-828D903B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40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A08AA-3544-F573-9E6A-B0396DCE2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53BEF-A609-9B11-0732-C1A54A24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3E6-D5FF-63AB-B487-46E020B1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27BC-78FD-D88B-EFBD-F4A5DAF1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9E14-39B4-7E1C-79DA-32E51DEB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7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061F-B841-06F5-2254-DC7C0682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AD29-F4BD-04ED-806C-4938E42E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D622-0F6C-8AE6-FAC6-20A6A465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57A0-CC4C-D931-F61F-3FAE8AD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A478-3D3D-34E8-0360-A920BCD1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15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00A-8E8F-4701-0BD2-8000F18E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239F3-7EEA-6155-0728-70A3E289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1F78-7F6C-8516-8DE3-4F14A85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8805-B5BA-FA7B-C33D-2DD096CF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7D0F-D4A6-E63F-09A6-58C2FCFD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12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0514-5286-29B6-BA61-7E4602FC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FCD8-F67A-F8F1-CA0E-86ADB94E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F4502-B142-5750-D64C-F97EA6945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FB1D5-D152-59EF-C6C3-12908FAB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A8004-142C-0FC9-FCCB-3A6DDBE1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ADDD-33CF-BFA3-1D5A-BA8C6C68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4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A6B6-C86B-9E21-9389-841F1B0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F698-E2E2-9BE9-BBC3-498D3E253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F93DC-4630-44CF-272B-747212E1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8080C-24A0-A3BF-9669-B872EC2D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9E651-13FF-7FCE-1991-3360C34A6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E8FB3-3434-2DAA-7929-93F2A8D1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E3CE9-F150-345F-CB51-E6EFB3F8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22093-8FBC-486C-A942-47939915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72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D525-02D7-AC7F-0745-5BC8406E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13F29-8065-9042-977E-83DF2432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7021-86F5-F905-555B-95C1DC67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8CA72-6C7C-4008-F787-4DD2A72C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F0921-F8F1-AD07-87A9-DD1FDFCF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E656F-3A37-C332-E656-EBAF4D12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DCA3C-4D44-8B53-5485-9C20876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16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A63D-F1C4-A8CD-1A9A-53703311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08F4-B373-C933-6FFA-C0D0E83D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8DFD1-0405-AF31-C27D-931899DA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C73ED-A81B-C8C6-1DA5-8087F2E1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C5729-D8A4-8F7E-5C94-52EDD409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D786-551D-7642-6CAF-90A6042D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4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82C7-3916-8651-6E93-CA0C9FD4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85813-ECAD-822C-5F54-E4B0F8154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59E1F-9D12-B714-E711-732D8993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3F11D-5084-E774-D391-BB164808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66D83-5248-3A7F-1E6B-54522AD2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3D06-5A03-D0B9-FABE-B0394EFE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06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17FBD-3F5D-52B6-5EA0-E695797C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3843-96F9-D8AD-CF80-AE9E10CCB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F4DA-CDB5-D1B9-151F-CC0EA83D9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E317D-FCDC-44A2-BBD5-91FD0FD800A5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CEDE-11D9-17EB-261B-0076E8193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4A72-9B9D-CE44-A1E4-A81CC17B9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D185B-B23D-40C1-BBF4-EFB4A7C230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5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9563-6065-C123-D668-B29FCB3E8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GIT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6786C-A3D4-521E-5C3F-DECBD05CF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5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58F96D-8D20-CB1C-E983-80149332F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1195075"/>
            <a:ext cx="1071712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9D43E-C468-EF8E-C22B-EE9928CB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844"/>
          <a:stretch/>
        </p:blipFill>
        <p:spPr>
          <a:xfrm>
            <a:off x="289720" y="2150771"/>
            <a:ext cx="7856754" cy="4334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02F1EF-A052-E7E0-AB4B-D88EF440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483" y="564671"/>
            <a:ext cx="4880797" cy="37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5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45D26-8767-EA8F-BE72-3C488CAE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933366"/>
            <a:ext cx="10879068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A85CD6-E331-366E-9408-EF1D561D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10" y="2142952"/>
            <a:ext cx="10746980" cy="25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A925F-5105-AB03-FDE4-69FB8F66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63" y="1356941"/>
            <a:ext cx="7387471" cy="45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77B7F-0448-6E3F-AAAD-CF74E832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8" y="1180785"/>
            <a:ext cx="10597091" cy="33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1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453DA3-A601-C073-1C21-5C5F23A6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62" y="1119357"/>
            <a:ext cx="10608735" cy="41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5615E9-11BB-7E29-4867-BCED8118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1037891"/>
            <a:ext cx="1093622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8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75CC2-A037-A650-BD42-B8E2F41B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580892"/>
            <a:ext cx="1092670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EF313-77F5-FDD3-28AE-0CC03230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209365"/>
            <a:ext cx="1083143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8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EC028-5210-FA98-3733-65299E54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966444"/>
            <a:ext cx="1101243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0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_</dc:creator>
  <cp:lastModifiedBy>justin _</cp:lastModifiedBy>
  <cp:revision>1</cp:revision>
  <dcterms:created xsi:type="dcterms:W3CDTF">2024-12-01T16:03:42Z</dcterms:created>
  <dcterms:modified xsi:type="dcterms:W3CDTF">2024-12-01T17:11:56Z</dcterms:modified>
</cp:coreProperties>
</file>