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86" r:id="rId6"/>
    <p:sldId id="262" r:id="rId7"/>
    <p:sldId id="287" r:id="rId8"/>
    <p:sldId id="260" r:id="rId9"/>
    <p:sldId id="258" r:id="rId10"/>
    <p:sldId id="293" r:id="rId11"/>
    <p:sldId id="290" r:id="rId12"/>
    <p:sldId id="294" r:id="rId13"/>
    <p:sldId id="296" r:id="rId14"/>
    <p:sldId id="297" r:id="rId15"/>
    <p:sldId id="299" r:id="rId16"/>
    <p:sldId id="301" r:id="rId17"/>
    <p:sldId id="266" r:id="rId18"/>
    <p:sldId id="284" r:id="rId19"/>
    <p:sldId id="302" r:id="rId20"/>
    <p:sldId id="261"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p:scale>
          <a:sx n="66" d="100"/>
          <a:sy n="66" d="100"/>
        </p:scale>
        <p:origin x="888" y="246"/>
      </p:cViewPr>
      <p:guideLst>
        <p:guide orient="horz" pos="2160"/>
        <p:guide pos="3840"/>
      </p:guideLst>
    </p:cSldViewPr>
  </p:slideViewPr>
  <p:notesTextViewPr>
    <p:cViewPr>
      <p:scale>
        <a:sx n="1" d="1"/>
        <a:sy n="1" d="1"/>
      </p:scale>
      <p:origin x="0" y="0"/>
    </p:cViewPr>
  </p:notesTextViewPr>
  <p:sorterViewPr>
    <p:cViewPr>
      <p:scale>
        <a:sx n="150" d="100"/>
        <a:sy n="150" d="100"/>
      </p:scale>
      <p:origin x="0" y="-1233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 %</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3"/>
                <c:pt idx="0">
                  <c:v>Kerras</c:v>
                </c:pt>
                <c:pt idx="1">
                  <c:v>Random Forest</c:v>
                </c:pt>
                <c:pt idx="2">
                  <c:v>Poisson Regression</c:v>
                </c:pt>
              </c:strCache>
            </c:strRef>
          </c:cat>
          <c:val>
            <c:numRef>
              <c:f>Sheet1!$B$2:$B$6</c:f>
              <c:numCache>
                <c:formatCode>[$$-409]#,##0</c:formatCode>
                <c:ptCount val="5"/>
                <c:pt idx="0">
                  <c:v>0.15</c:v>
                </c:pt>
                <c:pt idx="1">
                  <c:v>0.1</c:v>
                </c:pt>
                <c:pt idx="2">
                  <c:v>3.5000000000000003E-2</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Algorithms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max val="1"/>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cross"/>
        <c:minorTickMark val="in"/>
        <c:tickLblPos val="nextTo"/>
        <c:spPr>
          <a:noFill/>
          <a:ln>
            <a:solidFill>
              <a:schemeClr val="accent1">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 %</c:v>
                </c:pt>
              </c:strCache>
            </c:strRef>
          </c:tx>
          <c:spPr>
            <a:solidFill>
              <a:schemeClr val="accent3"/>
            </a:solidFill>
            <a:ln>
              <a:noFill/>
            </a:ln>
            <a:effectLst/>
          </c:spPr>
          <c:invertIfNegative val="0"/>
          <c:cat>
            <c:strRef>
              <c:f>Sheet1!$A$2</c:f>
              <c:strCache>
                <c:ptCount val="1"/>
                <c:pt idx="0">
                  <c:v>Random Forest</c:v>
                </c:pt>
              </c:strCache>
            </c:strRef>
          </c:cat>
          <c:val>
            <c:numRef>
              <c:f>Sheet1!$B$2</c:f>
              <c:numCache>
                <c:formatCode>[$$-409]#,##0</c:formatCode>
                <c:ptCount val="1"/>
                <c:pt idx="0">
                  <c:v>0.88500000000000001</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Algorithms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max val="1"/>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cross"/>
        <c:minorTickMark val="in"/>
        <c:tickLblPos val="nextTo"/>
        <c:spPr>
          <a:noFill/>
          <a:ln>
            <a:solidFill>
              <a:schemeClr val="accent1">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C2A8D-87DD-4B9D-AED6-2BD8B3BD89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6BF2CE-C3A1-4C99-9ACD-98C0D8FB74AE}">
      <dgm:prSet phldrT="[Text]"/>
      <dgm:spPr/>
      <dgm:t>
        <a:bodyPr/>
        <a:lstStyle/>
        <a:p>
          <a:r>
            <a:rPr lang="en-US" dirty="0"/>
            <a:t>Features</a:t>
          </a:r>
        </a:p>
      </dgm:t>
    </dgm:pt>
    <dgm:pt modelId="{DE04ABC2-89FE-4E9F-9105-515F84F06934}" type="parTrans" cxnId="{0630DEF3-8BC9-42FA-B148-D2BAC6448F8C}">
      <dgm:prSet/>
      <dgm:spPr/>
      <dgm:t>
        <a:bodyPr/>
        <a:lstStyle/>
        <a:p>
          <a:endParaRPr lang="en-US"/>
        </a:p>
      </dgm:t>
    </dgm:pt>
    <dgm:pt modelId="{AC845230-7974-4C53-8B44-DDABD19D99AE}" type="sibTrans" cxnId="{0630DEF3-8BC9-42FA-B148-D2BAC6448F8C}">
      <dgm:prSet/>
      <dgm:spPr/>
      <dgm:t>
        <a:bodyPr/>
        <a:lstStyle/>
        <a:p>
          <a:endParaRPr lang="en-US"/>
        </a:p>
      </dgm:t>
    </dgm:pt>
    <dgm:pt modelId="{D2A7C156-0685-4FBC-B676-594300DAE853}">
      <dgm:prSet phldrT="[Text]"/>
      <dgm:spPr/>
      <dgm:t>
        <a:bodyPr/>
        <a:lstStyle/>
        <a:p>
          <a:r>
            <a:rPr lang="en-US" dirty="0"/>
            <a:t>Size</a:t>
          </a:r>
        </a:p>
      </dgm:t>
    </dgm:pt>
    <dgm:pt modelId="{358CDC1E-0E8F-4EF1-A614-EBFFC8533574}" type="parTrans" cxnId="{8219AC1C-22AB-4D2F-A2F6-ACAC95E2E3CE}">
      <dgm:prSet/>
      <dgm:spPr/>
      <dgm:t>
        <a:bodyPr/>
        <a:lstStyle/>
        <a:p>
          <a:endParaRPr lang="en-US"/>
        </a:p>
      </dgm:t>
    </dgm:pt>
    <dgm:pt modelId="{32315C59-61D8-4E1D-B370-CD84030C828B}" type="sibTrans" cxnId="{8219AC1C-22AB-4D2F-A2F6-ACAC95E2E3CE}">
      <dgm:prSet/>
      <dgm:spPr/>
      <dgm:t>
        <a:bodyPr/>
        <a:lstStyle/>
        <a:p>
          <a:endParaRPr lang="en-US"/>
        </a:p>
      </dgm:t>
    </dgm:pt>
    <dgm:pt modelId="{B7006D88-2E72-4856-A628-18B1AB456059}">
      <dgm:prSet phldrT="[Text]"/>
      <dgm:spPr/>
      <dgm:t>
        <a:bodyPr/>
        <a:lstStyle/>
        <a:p>
          <a:r>
            <a:rPr lang="en-US" dirty="0"/>
            <a:t>Target</a:t>
          </a:r>
        </a:p>
      </dgm:t>
    </dgm:pt>
    <dgm:pt modelId="{D1EE394C-F5B2-4804-8F6F-A7F4FC798045}" type="parTrans" cxnId="{AECCB38B-7E50-4524-A662-2EAA60FB01FD}">
      <dgm:prSet/>
      <dgm:spPr/>
      <dgm:t>
        <a:bodyPr/>
        <a:lstStyle/>
        <a:p>
          <a:endParaRPr lang="en-US"/>
        </a:p>
      </dgm:t>
    </dgm:pt>
    <dgm:pt modelId="{759211B1-534C-4AB9-AB28-37E320F407B7}" type="sibTrans" cxnId="{AECCB38B-7E50-4524-A662-2EAA60FB01FD}">
      <dgm:prSet/>
      <dgm:spPr/>
      <dgm:t>
        <a:bodyPr/>
        <a:lstStyle/>
        <a:p>
          <a:endParaRPr lang="en-US"/>
        </a:p>
      </dgm:t>
    </dgm:pt>
    <dgm:pt modelId="{3235F364-82D3-4557-9AFD-1A2958655D00}">
      <dgm:prSet custT="1"/>
      <dgm:spPr/>
      <dgm:t>
        <a:bodyPr/>
        <a:lstStyle/>
        <a:p>
          <a:pPr>
            <a:buNone/>
          </a:pPr>
          <a:r>
            <a:rPr lang="en-US" sz="2000" dirty="0"/>
            <a:t>100000 instances</a:t>
          </a:r>
        </a:p>
      </dgm:t>
    </dgm:pt>
    <dgm:pt modelId="{1016BC56-1D09-49E6-BF77-3973A694A800}" type="parTrans" cxnId="{F7A2D844-391F-4B8D-B2AD-276A9BFB259B}">
      <dgm:prSet/>
      <dgm:spPr/>
      <dgm:t>
        <a:bodyPr/>
        <a:lstStyle/>
        <a:p>
          <a:endParaRPr lang="en-US"/>
        </a:p>
      </dgm:t>
    </dgm:pt>
    <dgm:pt modelId="{2E12918F-94D6-42AD-A536-F4283624E0B4}" type="sibTrans" cxnId="{F7A2D844-391F-4B8D-B2AD-276A9BFB259B}">
      <dgm:prSet/>
      <dgm:spPr/>
      <dgm:t>
        <a:bodyPr/>
        <a:lstStyle/>
        <a:p>
          <a:endParaRPr lang="en-US"/>
        </a:p>
      </dgm:t>
    </dgm:pt>
    <dgm:pt modelId="{DA2E0EE1-AABA-4190-BDF1-41D2412C882F}">
      <dgm:prSet/>
      <dgm:spPr/>
      <dgm:t>
        <a:bodyPr/>
        <a:lstStyle/>
        <a:p>
          <a:pPr>
            <a:buNone/>
          </a:pPr>
          <a:r>
            <a:rPr lang="en-US" dirty="0"/>
            <a:t>1000 features</a:t>
          </a:r>
        </a:p>
      </dgm:t>
    </dgm:pt>
    <dgm:pt modelId="{81500EC0-EE4A-4659-B48F-CBA82AAC86E6}" type="parTrans" cxnId="{B363A586-EF6F-474B-8E58-A9C9BAAD842C}">
      <dgm:prSet/>
      <dgm:spPr/>
      <dgm:t>
        <a:bodyPr/>
        <a:lstStyle/>
        <a:p>
          <a:endParaRPr lang="en-US"/>
        </a:p>
      </dgm:t>
    </dgm:pt>
    <dgm:pt modelId="{7ADD4230-D1B4-49F9-A2B4-CDF32DA5B09E}" type="sibTrans" cxnId="{B363A586-EF6F-474B-8E58-A9C9BAAD842C}">
      <dgm:prSet/>
      <dgm:spPr/>
      <dgm:t>
        <a:bodyPr/>
        <a:lstStyle/>
        <a:p>
          <a:endParaRPr lang="en-US"/>
        </a:p>
      </dgm:t>
    </dgm:pt>
    <dgm:pt modelId="{0456DBA6-D1BF-447C-9993-FC261962E768}">
      <dgm:prSet/>
      <dgm:spPr/>
      <dgm:t>
        <a:bodyPr/>
        <a:lstStyle/>
        <a:p>
          <a:pPr>
            <a:buNone/>
          </a:pPr>
          <a:r>
            <a:rPr lang="en-US" dirty="0"/>
            <a:t>1 numerical label</a:t>
          </a:r>
        </a:p>
      </dgm:t>
    </dgm:pt>
    <dgm:pt modelId="{9A584684-AF0E-400F-98F2-AEC91BE0F5A9}" type="parTrans" cxnId="{236539A9-1AFF-4316-81BE-49D3C3CD99F9}">
      <dgm:prSet/>
      <dgm:spPr/>
      <dgm:t>
        <a:bodyPr/>
        <a:lstStyle/>
        <a:p>
          <a:endParaRPr lang="en-US"/>
        </a:p>
      </dgm:t>
    </dgm:pt>
    <dgm:pt modelId="{0C65218A-035A-470F-B08D-27AF2A03A501}" type="sibTrans" cxnId="{236539A9-1AFF-4316-81BE-49D3C3CD99F9}">
      <dgm:prSet/>
      <dgm:spPr/>
      <dgm:t>
        <a:bodyPr/>
        <a:lstStyle/>
        <a:p>
          <a:endParaRPr lang="en-US"/>
        </a:p>
      </dgm:t>
    </dgm:pt>
    <dgm:pt modelId="{33F17EA1-D3CC-4ACA-9225-0860054D20CC}" type="pres">
      <dgm:prSet presAssocID="{CD1C2A8D-87DD-4B9D-AED6-2BD8B3BD899D}" presName="linear" presStyleCnt="0">
        <dgm:presLayoutVars>
          <dgm:dir/>
          <dgm:animLvl val="lvl"/>
          <dgm:resizeHandles val="exact"/>
        </dgm:presLayoutVars>
      </dgm:prSet>
      <dgm:spPr/>
    </dgm:pt>
    <dgm:pt modelId="{FD8918C5-A90D-4214-91C8-AFF3BF2CC20A}" type="pres">
      <dgm:prSet presAssocID="{0C6BF2CE-C3A1-4C99-9ACD-98C0D8FB74AE}" presName="parentLin" presStyleCnt="0"/>
      <dgm:spPr/>
    </dgm:pt>
    <dgm:pt modelId="{302A97DA-73D5-4F81-ADEC-586F2EA79663}" type="pres">
      <dgm:prSet presAssocID="{0C6BF2CE-C3A1-4C99-9ACD-98C0D8FB74AE}" presName="parentLeftMargin" presStyleLbl="node1" presStyleIdx="0" presStyleCnt="3"/>
      <dgm:spPr/>
    </dgm:pt>
    <dgm:pt modelId="{CC7D2E73-144A-4EA3-9402-E714DA1AD8CB}" type="pres">
      <dgm:prSet presAssocID="{0C6BF2CE-C3A1-4C99-9ACD-98C0D8FB74AE}" presName="parentText" presStyleLbl="node1" presStyleIdx="0" presStyleCnt="3">
        <dgm:presLayoutVars>
          <dgm:chMax val="0"/>
          <dgm:bulletEnabled val="1"/>
        </dgm:presLayoutVars>
      </dgm:prSet>
      <dgm:spPr/>
    </dgm:pt>
    <dgm:pt modelId="{5BF195DE-CF2F-4DDC-928D-FA8F8CBDD31A}" type="pres">
      <dgm:prSet presAssocID="{0C6BF2CE-C3A1-4C99-9ACD-98C0D8FB74AE}" presName="negativeSpace" presStyleCnt="0"/>
      <dgm:spPr/>
    </dgm:pt>
    <dgm:pt modelId="{E18368EE-49C3-47A8-A924-E8D9B7108894}" type="pres">
      <dgm:prSet presAssocID="{0C6BF2CE-C3A1-4C99-9ACD-98C0D8FB74AE}" presName="childText" presStyleLbl="conFgAcc1" presStyleIdx="0" presStyleCnt="3">
        <dgm:presLayoutVars>
          <dgm:bulletEnabled val="1"/>
        </dgm:presLayoutVars>
      </dgm:prSet>
      <dgm:spPr/>
    </dgm:pt>
    <dgm:pt modelId="{ED30A595-4AB9-411C-AA5F-3A2F909851E0}" type="pres">
      <dgm:prSet presAssocID="{AC845230-7974-4C53-8B44-DDABD19D99AE}" presName="spaceBetweenRectangles" presStyleCnt="0"/>
      <dgm:spPr/>
    </dgm:pt>
    <dgm:pt modelId="{9B70AE69-2465-45E6-B9F0-D82259BA1E38}" type="pres">
      <dgm:prSet presAssocID="{D2A7C156-0685-4FBC-B676-594300DAE853}" presName="parentLin" presStyleCnt="0"/>
      <dgm:spPr/>
    </dgm:pt>
    <dgm:pt modelId="{5E128C45-D93D-426C-BBE5-38C05FF93764}" type="pres">
      <dgm:prSet presAssocID="{D2A7C156-0685-4FBC-B676-594300DAE853}" presName="parentLeftMargin" presStyleLbl="node1" presStyleIdx="0" presStyleCnt="3"/>
      <dgm:spPr/>
    </dgm:pt>
    <dgm:pt modelId="{3D77CF36-3A13-404D-AA54-3F7948DCC047}" type="pres">
      <dgm:prSet presAssocID="{D2A7C156-0685-4FBC-B676-594300DAE853}" presName="parentText" presStyleLbl="node1" presStyleIdx="1" presStyleCnt="3">
        <dgm:presLayoutVars>
          <dgm:chMax val="0"/>
          <dgm:bulletEnabled val="1"/>
        </dgm:presLayoutVars>
      </dgm:prSet>
      <dgm:spPr/>
    </dgm:pt>
    <dgm:pt modelId="{EDA860EA-5797-46FC-86D3-170A4D398C05}" type="pres">
      <dgm:prSet presAssocID="{D2A7C156-0685-4FBC-B676-594300DAE853}" presName="negativeSpace" presStyleCnt="0"/>
      <dgm:spPr/>
    </dgm:pt>
    <dgm:pt modelId="{39FFFFC9-72F3-4536-B935-4566FFFCD615}" type="pres">
      <dgm:prSet presAssocID="{D2A7C156-0685-4FBC-B676-594300DAE853}" presName="childText" presStyleLbl="conFgAcc1" presStyleIdx="1" presStyleCnt="3">
        <dgm:presLayoutVars>
          <dgm:bulletEnabled val="1"/>
        </dgm:presLayoutVars>
      </dgm:prSet>
      <dgm:spPr/>
    </dgm:pt>
    <dgm:pt modelId="{20C375FC-068F-4159-AEC7-70B378EEBB60}" type="pres">
      <dgm:prSet presAssocID="{32315C59-61D8-4E1D-B370-CD84030C828B}" presName="spaceBetweenRectangles" presStyleCnt="0"/>
      <dgm:spPr/>
    </dgm:pt>
    <dgm:pt modelId="{80B40718-EBA2-4477-BD9A-DE4A1A7B3D3D}" type="pres">
      <dgm:prSet presAssocID="{B7006D88-2E72-4856-A628-18B1AB456059}" presName="parentLin" presStyleCnt="0"/>
      <dgm:spPr/>
    </dgm:pt>
    <dgm:pt modelId="{4B69E0AF-EB71-4113-9E8A-28CA5601486B}" type="pres">
      <dgm:prSet presAssocID="{B7006D88-2E72-4856-A628-18B1AB456059}" presName="parentLeftMargin" presStyleLbl="node1" presStyleIdx="1" presStyleCnt="3"/>
      <dgm:spPr/>
    </dgm:pt>
    <dgm:pt modelId="{7A8FDA1A-CBE3-450B-95A7-BF729888C7B9}" type="pres">
      <dgm:prSet presAssocID="{B7006D88-2E72-4856-A628-18B1AB456059}" presName="parentText" presStyleLbl="node1" presStyleIdx="2" presStyleCnt="3">
        <dgm:presLayoutVars>
          <dgm:chMax val="0"/>
          <dgm:bulletEnabled val="1"/>
        </dgm:presLayoutVars>
      </dgm:prSet>
      <dgm:spPr/>
    </dgm:pt>
    <dgm:pt modelId="{B3B20413-2AC4-4289-8558-6C642C81E746}" type="pres">
      <dgm:prSet presAssocID="{B7006D88-2E72-4856-A628-18B1AB456059}" presName="negativeSpace" presStyleCnt="0"/>
      <dgm:spPr/>
    </dgm:pt>
    <dgm:pt modelId="{3F512627-F8C5-486A-AE7F-19DFEE6C7E41}" type="pres">
      <dgm:prSet presAssocID="{B7006D88-2E72-4856-A628-18B1AB456059}" presName="childText" presStyleLbl="conFgAcc1" presStyleIdx="2" presStyleCnt="3">
        <dgm:presLayoutVars>
          <dgm:bulletEnabled val="1"/>
        </dgm:presLayoutVars>
      </dgm:prSet>
      <dgm:spPr/>
    </dgm:pt>
  </dgm:ptLst>
  <dgm:cxnLst>
    <dgm:cxn modelId="{3FFBBD07-13DF-47EC-8D95-C406B7BF9B2D}" type="presOf" srcId="{CD1C2A8D-87DD-4B9D-AED6-2BD8B3BD899D}" destId="{33F17EA1-D3CC-4ACA-9225-0860054D20CC}" srcOrd="0" destOrd="0" presId="urn:microsoft.com/office/officeart/2005/8/layout/list1"/>
    <dgm:cxn modelId="{0FC2E80F-A629-4A52-91B3-2FB2959F27EC}" type="presOf" srcId="{0C6BF2CE-C3A1-4C99-9ACD-98C0D8FB74AE}" destId="{302A97DA-73D5-4F81-ADEC-586F2EA79663}" srcOrd="0" destOrd="0" presId="urn:microsoft.com/office/officeart/2005/8/layout/list1"/>
    <dgm:cxn modelId="{80193D10-1DBD-4355-A508-730782E07C81}" type="presOf" srcId="{B7006D88-2E72-4856-A628-18B1AB456059}" destId="{7A8FDA1A-CBE3-450B-95A7-BF729888C7B9}" srcOrd="1" destOrd="0" presId="urn:microsoft.com/office/officeart/2005/8/layout/list1"/>
    <dgm:cxn modelId="{C0596518-2F3D-4701-AB8C-83025AB65E36}" type="presOf" srcId="{3235F364-82D3-4557-9AFD-1A2958655D00}" destId="{E18368EE-49C3-47A8-A924-E8D9B7108894}" srcOrd="0" destOrd="0" presId="urn:microsoft.com/office/officeart/2005/8/layout/list1"/>
    <dgm:cxn modelId="{8219AC1C-22AB-4D2F-A2F6-ACAC95E2E3CE}" srcId="{CD1C2A8D-87DD-4B9D-AED6-2BD8B3BD899D}" destId="{D2A7C156-0685-4FBC-B676-594300DAE853}" srcOrd="1" destOrd="0" parTransId="{358CDC1E-0E8F-4EF1-A614-EBFFC8533574}" sibTransId="{32315C59-61D8-4E1D-B370-CD84030C828B}"/>
    <dgm:cxn modelId="{D5793E26-10EC-4972-AD88-4AA0D0DDD87C}" type="presOf" srcId="{0456DBA6-D1BF-447C-9993-FC261962E768}" destId="{3F512627-F8C5-486A-AE7F-19DFEE6C7E41}" srcOrd="0" destOrd="0" presId="urn:microsoft.com/office/officeart/2005/8/layout/list1"/>
    <dgm:cxn modelId="{F7A2D844-391F-4B8D-B2AD-276A9BFB259B}" srcId="{0C6BF2CE-C3A1-4C99-9ACD-98C0D8FB74AE}" destId="{3235F364-82D3-4557-9AFD-1A2958655D00}" srcOrd="0" destOrd="0" parTransId="{1016BC56-1D09-49E6-BF77-3973A694A800}" sibTransId="{2E12918F-94D6-42AD-A536-F4283624E0B4}"/>
    <dgm:cxn modelId="{89663576-FD28-4383-8BC8-85CA939821D0}" type="presOf" srcId="{D2A7C156-0685-4FBC-B676-594300DAE853}" destId="{5E128C45-D93D-426C-BBE5-38C05FF93764}" srcOrd="0" destOrd="0" presId="urn:microsoft.com/office/officeart/2005/8/layout/list1"/>
    <dgm:cxn modelId="{B363A586-EF6F-474B-8E58-A9C9BAAD842C}" srcId="{D2A7C156-0685-4FBC-B676-594300DAE853}" destId="{DA2E0EE1-AABA-4190-BDF1-41D2412C882F}" srcOrd="0" destOrd="0" parTransId="{81500EC0-EE4A-4659-B48F-CBA82AAC86E6}" sibTransId="{7ADD4230-D1B4-49F9-A2B4-CDF32DA5B09E}"/>
    <dgm:cxn modelId="{AECCB38B-7E50-4524-A662-2EAA60FB01FD}" srcId="{CD1C2A8D-87DD-4B9D-AED6-2BD8B3BD899D}" destId="{B7006D88-2E72-4856-A628-18B1AB456059}" srcOrd="2" destOrd="0" parTransId="{D1EE394C-F5B2-4804-8F6F-A7F4FC798045}" sibTransId="{759211B1-534C-4AB9-AB28-37E320F407B7}"/>
    <dgm:cxn modelId="{5ED0D494-616E-4D5D-A576-5F07DAF02C75}" type="presOf" srcId="{DA2E0EE1-AABA-4190-BDF1-41D2412C882F}" destId="{39FFFFC9-72F3-4536-B935-4566FFFCD615}" srcOrd="0" destOrd="0" presId="urn:microsoft.com/office/officeart/2005/8/layout/list1"/>
    <dgm:cxn modelId="{236539A9-1AFF-4316-81BE-49D3C3CD99F9}" srcId="{B7006D88-2E72-4856-A628-18B1AB456059}" destId="{0456DBA6-D1BF-447C-9993-FC261962E768}" srcOrd="0" destOrd="0" parTransId="{9A584684-AF0E-400F-98F2-AEC91BE0F5A9}" sibTransId="{0C65218A-035A-470F-B08D-27AF2A03A501}"/>
    <dgm:cxn modelId="{38E458AF-3001-41E6-A793-603569467C77}" type="presOf" srcId="{0C6BF2CE-C3A1-4C99-9ACD-98C0D8FB74AE}" destId="{CC7D2E73-144A-4EA3-9402-E714DA1AD8CB}" srcOrd="1" destOrd="0" presId="urn:microsoft.com/office/officeart/2005/8/layout/list1"/>
    <dgm:cxn modelId="{E1C873CD-D513-43B9-A8F3-8192BC9F867C}" type="presOf" srcId="{D2A7C156-0685-4FBC-B676-594300DAE853}" destId="{3D77CF36-3A13-404D-AA54-3F7948DCC047}" srcOrd="1" destOrd="0" presId="urn:microsoft.com/office/officeart/2005/8/layout/list1"/>
    <dgm:cxn modelId="{D2C512D0-F4AD-4B9E-A4C0-9C202CB81DAF}" type="presOf" srcId="{B7006D88-2E72-4856-A628-18B1AB456059}" destId="{4B69E0AF-EB71-4113-9E8A-28CA5601486B}" srcOrd="0" destOrd="0" presId="urn:microsoft.com/office/officeart/2005/8/layout/list1"/>
    <dgm:cxn modelId="{0630DEF3-8BC9-42FA-B148-D2BAC6448F8C}" srcId="{CD1C2A8D-87DD-4B9D-AED6-2BD8B3BD899D}" destId="{0C6BF2CE-C3A1-4C99-9ACD-98C0D8FB74AE}" srcOrd="0" destOrd="0" parTransId="{DE04ABC2-89FE-4E9F-9105-515F84F06934}" sibTransId="{AC845230-7974-4C53-8B44-DDABD19D99AE}"/>
    <dgm:cxn modelId="{6ECCB2E8-A23F-4516-8270-57C3DB1DD907}" type="presParOf" srcId="{33F17EA1-D3CC-4ACA-9225-0860054D20CC}" destId="{FD8918C5-A90D-4214-91C8-AFF3BF2CC20A}" srcOrd="0" destOrd="0" presId="urn:microsoft.com/office/officeart/2005/8/layout/list1"/>
    <dgm:cxn modelId="{D07E4D3A-EF76-472E-BC74-1ACF6C967651}" type="presParOf" srcId="{FD8918C5-A90D-4214-91C8-AFF3BF2CC20A}" destId="{302A97DA-73D5-4F81-ADEC-586F2EA79663}" srcOrd="0" destOrd="0" presId="urn:microsoft.com/office/officeart/2005/8/layout/list1"/>
    <dgm:cxn modelId="{D78680FB-D127-42E3-93F9-CA4949073923}" type="presParOf" srcId="{FD8918C5-A90D-4214-91C8-AFF3BF2CC20A}" destId="{CC7D2E73-144A-4EA3-9402-E714DA1AD8CB}" srcOrd="1" destOrd="0" presId="urn:microsoft.com/office/officeart/2005/8/layout/list1"/>
    <dgm:cxn modelId="{5944DB9C-7951-42F7-B45B-0AA4E42BE373}" type="presParOf" srcId="{33F17EA1-D3CC-4ACA-9225-0860054D20CC}" destId="{5BF195DE-CF2F-4DDC-928D-FA8F8CBDD31A}" srcOrd="1" destOrd="0" presId="urn:microsoft.com/office/officeart/2005/8/layout/list1"/>
    <dgm:cxn modelId="{304CE89F-C109-48E1-A1EF-2EFBD16B1BF2}" type="presParOf" srcId="{33F17EA1-D3CC-4ACA-9225-0860054D20CC}" destId="{E18368EE-49C3-47A8-A924-E8D9B7108894}" srcOrd="2" destOrd="0" presId="urn:microsoft.com/office/officeart/2005/8/layout/list1"/>
    <dgm:cxn modelId="{827D29F3-B5B4-4CBA-B6F7-A7047B1BD0CF}" type="presParOf" srcId="{33F17EA1-D3CC-4ACA-9225-0860054D20CC}" destId="{ED30A595-4AB9-411C-AA5F-3A2F909851E0}" srcOrd="3" destOrd="0" presId="urn:microsoft.com/office/officeart/2005/8/layout/list1"/>
    <dgm:cxn modelId="{B49ADFE0-C76F-4704-96E9-B004C29769B1}" type="presParOf" srcId="{33F17EA1-D3CC-4ACA-9225-0860054D20CC}" destId="{9B70AE69-2465-45E6-B9F0-D82259BA1E38}" srcOrd="4" destOrd="0" presId="urn:microsoft.com/office/officeart/2005/8/layout/list1"/>
    <dgm:cxn modelId="{58E9C3C5-9497-490E-96E1-9364E11B520A}" type="presParOf" srcId="{9B70AE69-2465-45E6-B9F0-D82259BA1E38}" destId="{5E128C45-D93D-426C-BBE5-38C05FF93764}" srcOrd="0" destOrd="0" presId="urn:microsoft.com/office/officeart/2005/8/layout/list1"/>
    <dgm:cxn modelId="{809CCF2D-7095-4068-A9C8-5FDB949048D3}" type="presParOf" srcId="{9B70AE69-2465-45E6-B9F0-D82259BA1E38}" destId="{3D77CF36-3A13-404D-AA54-3F7948DCC047}" srcOrd="1" destOrd="0" presId="urn:microsoft.com/office/officeart/2005/8/layout/list1"/>
    <dgm:cxn modelId="{09BD1000-B4B6-4D3B-A3BB-063688153785}" type="presParOf" srcId="{33F17EA1-D3CC-4ACA-9225-0860054D20CC}" destId="{EDA860EA-5797-46FC-86D3-170A4D398C05}" srcOrd="5" destOrd="0" presId="urn:microsoft.com/office/officeart/2005/8/layout/list1"/>
    <dgm:cxn modelId="{E99E9F7C-A0BB-4608-A1DB-823564082278}" type="presParOf" srcId="{33F17EA1-D3CC-4ACA-9225-0860054D20CC}" destId="{39FFFFC9-72F3-4536-B935-4566FFFCD615}" srcOrd="6" destOrd="0" presId="urn:microsoft.com/office/officeart/2005/8/layout/list1"/>
    <dgm:cxn modelId="{337B97FD-55CC-485F-9CAD-66C939E6B75A}" type="presParOf" srcId="{33F17EA1-D3CC-4ACA-9225-0860054D20CC}" destId="{20C375FC-068F-4159-AEC7-70B378EEBB60}" srcOrd="7" destOrd="0" presId="urn:microsoft.com/office/officeart/2005/8/layout/list1"/>
    <dgm:cxn modelId="{E1210AB4-012D-4A0E-B6DB-B34BB566268E}" type="presParOf" srcId="{33F17EA1-D3CC-4ACA-9225-0860054D20CC}" destId="{80B40718-EBA2-4477-BD9A-DE4A1A7B3D3D}" srcOrd="8" destOrd="0" presId="urn:microsoft.com/office/officeart/2005/8/layout/list1"/>
    <dgm:cxn modelId="{EC006D88-9D49-43F4-B422-7B333C421AD7}" type="presParOf" srcId="{80B40718-EBA2-4477-BD9A-DE4A1A7B3D3D}" destId="{4B69E0AF-EB71-4113-9E8A-28CA5601486B}" srcOrd="0" destOrd="0" presId="urn:microsoft.com/office/officeart/2005/8/layout/list1"/>
    <dgm:cxn modelId="{394E572C-A65A-4EB3-8D05-0630C009F405}" type="presParOf" srcId="{80B40718-EBA2-4477-BD9A-DE4A1A7B3D3D}" destId="{7A8FDA1A-CBE3-450B-95A7-BF729888C7B9}" srcOrd="1" destOrd="0" presId="urn:microsoft.com/office/officeart/2005/8/layout/list1"/>
    <dgm:cxn modelId="{AA321BEF-B190-4FE2-B9FC-259ADE38C94F}" type="presParOf" srcId="{33F17EA1-D3CC-4ACA-9225-0860054D20CC}" destId="{B3B20413-2AC4-4289-8558-6C642C81E746}" srcOrd="9" destOrd="0" presId="urn:microsoft.com/office/officeart/2005/8/layout/list1"/>
    <dgm:cxn modelId="{0EACE12A-7B75-4F4C-BDD8-69A9805C6B96}" type="presParOf" srcId="{33F17EA1-D3CC-4ACA-9225-0860054D20CC}" destId="{3F512627-F8C5-486A-AE7F-19DFEE6C7E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C2A8D-87DD-4B9D-AED6-2BD8B3BD89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6BF2CE-C3A1-4C99-9ACD-98C0D8FB74AE}">
      <dgm:prSet phldrT="[Text]"/>
      <dgm:spPr/>
      <dgm:t>
        <a:bodyPr/>
        <a:lstStyle/>
        <a:p>
          <a:r>
            <a:rPr lang="en-US" dirty="0"/>
            <a:t>Features</a:t>
          </a:r>
        </a:p>
      </dgm:t>
    </dgm:pt>
    <dgm:pt modelId="{DE04ABC2-89FE-4E9F-9105-515F84F06934}" type="parTrans" cxnId="{0630DEF3-8BC9-42FA-B148-D2BAC6448F8C}">
      <dgm:prSet/>
      <dgm:spPr/>
      <dgm:t>
        <a:bodyPr/>
        <a:lstStyle/>
        <a:p>
          <a:endParaRPr lang="en-US"/>
        </a:p>
      </dgm:t>
    </dgm:pt>
    <dgm:pt modelId="{AC845230-7974-4C53-8B44-DDABD19D99AE}" type="sibTrans" cxnId="{0630DEF3-8BC9-42FA-B148-D2BAC6448F8C}">
      <dgm:prSet/>
      <dgm:spPr/>
      <dgm:t>
        <a:bodyPr/>
        <a:lstStyle/>
        <a:p>
          <a:endParaRPr lang="en-US"/>
        </a:p>
      </dgm:t>
    </dgm:pt>
    <dgm:pt modelId="{D2A7C156-0685-4FBC-B676-594300DAE853}">
      <dgm:prSet phldrT="[Text]"/>
      <dgm:spPr/>
      <dgm:t>
        <a:bodyPr/>
        <a:lstStyle/>
        <a:p>
          <a:r>
            <a:rPr lang="en-US" dirty="0"/>
            <a:t>Size</a:t>
          </a:r>
        </a:p>
      </dgm:t>
    </dgm:pt>
    <dgm:pt modelId="{358CDC1E-0E8F-4EF1-A614-EBFFC8533574}" type="parTrans" cxnId="{8219AC1C-22AB-4D2F-A2F6-ACAC95E2E3CE}">
      <dgm:prSet/>
      <dgm:spPr/>
      <dgm:t>
        <a:bodyPr/>
        <a:lstStyle/>
        <a:p>
          <a:endParaRPr lang="en-US"/>
        </a:p>
      </dgm:t>
    </dgm:pt>
    <dgm:pt modelId="{32315C59-61D8-4E1D-B370-CD84030C828B}" type="sibTrans" cxnId="{8219AC1C-22AB-4D2F-A2F6-ACAC95E2E3CE}">
      <dgm:prSet/>
      <dgm:spPr/>
      <dgm:t>
        <a:bodyPr/>
        <a:lstStyle/>
        <a:p>
          <a:endParaRPr lang="en-US"/>
        </a:p>
      </dgm:t>
    </dgm:pt>
    <dgm:pt modelId="{B7006D88-2E72-4856-A628-18B1AB456059}">
      <dgm:prSet phldrT="[Text]"/>
      <dgm:spPr/>
      <dgm:t>
        <a:bodyPr/>
        <a:lstStyle/>
        <a:p>
          <a:r>
            <a:rPr lang="en-US" dirty="0"/>
            <a:t>Target</a:t>
          </a:r>
        </a:p>
      </dgm:t>
    </dgm:pt>
    <dgm:pt modelId="{D1EE394C-F5B2-4804-8F6F-A7F4FC798045}" type="parTrans" cxnId="{AECCB38B-7E50-4524-A662-2EAA60FB01FD}">
      <dgm:prSet/>
      <dgm:spPr/>
      <dgm:t>
        <a:bodyPr/>
        <a:lstStyle/>
        <a:p>
          <a:endParaRPr lang="en-US"/>
        </a:p>
      </dgm:t>
    </dgm:pt>
    <dgm:pt modelId="{759211B1-534C-4AB9-AB28-37E320F407B7}" type="sibTrans" cxnId="{AECCB38B-7E50-4524-A662-2EAA60FB01FD}">
      <dgm:prSet/>
      <dgm:spPr/>
      <dgm:t>
        <a:bodyPr/>
        <a:lstStyle/>
        <a:p>
          <a:endParaRPr lang="en-US"/>
        </a:p>
      </dgm:t>
    </dgm:pt>
    <dgm:pt modelId="{3235F364-82D3-4557-9AFD-1A2958655D00}">
      <dgm:prSet custT="1"/>
      <dgm:spPr/>
      <dgm:t>
        <a:bodyPr/>
        <a:lstStyle/>
        <a:p>
          <a:pPr>
            <a:buNone/>
          </a:pPr>
          <a:r>
            <a:rPr lang="en-US" sz="2000" dirty="0"/>
            <a:t>100000 instances</a:t>
          </a:r>
        </a:p>
      </dgm:t>
    </dgm:pt>
    <dgm:pt modelId="{1016BC56-1D09-49E6-BF77-3973A694A800}" type="parTrans" cxnId="{F7A2D844-391F-4B8D-B2AD-276A9BFB259B}">
      <dgm:prSet/>
      <dgm:spPr/>
      <dgm:t>
        <a:bodyPr/>
        <a:lstStyle/>
        <a:p>
          <a:endParaRPr lang="en-US"/>
        </a:p>
      </dgm:t>
    </dgm:pt>
    <dgm:pt modelId="{2E12918F-94D6-42AD-A536-F4283624E0B4}" type="sibTrans" cxnId="{F7A2D844-391F-4B8D-B2AD-276A9BFB259B}">
      <dgm:prSet/>
      <dgm:spPr/>
      <dgm:t>
        <a:bodyPr/>
        <a:lstStyle/>
        <a:p>
          <a:endParaRPr lang="en-US"/>
        </a:p>
      </dgm:t>
    </dgm:pt>
    <dgm:pt modelId="{DA2E0EE1-AABA-4190-BDF1-41D2412C882F}">
      <dgm:prSet/>
      <dgm:spPr/>
      <dgm:t>
        <a:bodyPr/>
        <a:lstStyle/>
        <a:p>
          <a:pPr>
            <a:buNone/>
          </a:pPr>
          <a:r>
            <a:rPr lang="en-US" dirty="0"/>
            <a:t>1000 features</a:t>
          </a:r>
        </a:p>
      </dgm:t>
    </dgm:pt>
    <dgm:pt modelId="{81500EC0-EE4A-4659-B48F-CBA82AAC86E6}" type="parTrans" cxnId="{B363A586-EF6F-474B-8E58-A9C9BAAD842C}">
      <dgm:prSet/>
      <dgm:spPr/>
      <dgm:t>
        <a:bodyPr/>
        <a:lstStyle/>
        <a:p>
          <a:endParaRPr lang="en-US"/>
        </a:p>
      </dgm:t>
    </dgm:pt>
    <dgm:pt modelId="{7ADD4230-D1B4-49F9-A2B4-CDF32DA5B09E}" type="sibTrans" cxnId="{B363A586-EF6F-474B-8E58-A9C9BAAD842C}">
      <dgm:prSet/>
      <dgm:spPr/>
      <dgm:t>
        <a:bodyPr/>
        <a:lstStyle/>
        <a:p>
          <a:endParaRPr lang="en-US"/>
        </a:p>
      </dgm:t>
    </dgm:pt>
    <dgm:pt modelId="{0456DBA6-D1BF-447C-9993-FC261962E768}">
      <dgm:prSet/>
      <dgm:spPr/>
      <dgm:t>
        <a:bodyPr/>
        <a:lstStyle/>
        <a:p>
          <a:pPr>
            <a:buNone/>
          </a:pPr>
          <a:r>
            <a:rPr lang="en-US" dirty="0"/>
            <a:t>1 numerical label</a:t>
          </a:r>
        </a:p>
      </dgm:t>
    </dgm:pt>
    <dgm:pt modelId="{9A584684-AF0E-400F-98F2-AEC91BE0F5A9}" type="parTrans" cxnId="{236539A9-1AFF-4316-81BE-49D3C3CD99F9}">
      <dgm:prSet/>
      <dgm:spPr/>
      <dgm:t>
        <a:bodyPr/>
        <a:lstStyle/>
        <a:p>
          <a:endParaRPr lang="en-US"/>
        </a:p>
      </dgm:t>
    </dgm:pt>
    <dgm:pt modelId="{0C65218A-035A-470F-B08D-27AF2A03A501}" type="sibTrans" cxnId="{236539A9-1AFF-4316-81BE-49D3C3CD99F9}">
      <dgm:prSet/>
      <dgm:spPr/>
      <dgm:t>
        <a:bodyPr/>
        <a:lstStyle/>
        <a:p>
          <a:endParaRPr lang="en-US"/>
        </a:p>
      </dgm:t>
    </dgm:pt>
    <dgm:pt modelId="{33F17EA1-D3CC-4ACA-9225-0860054D20CC}" type="pres">
      <dgm:prSet presAssocID="{CD1C2A8D-87DD-4B9D-AED6-2BD8B3BD899D}" presName="linear" presStyleCnt="0">
        <dgm:presLayoutVars>
          <dgm:dir/>
          <dgm:animLvl val="lvl"/>
          <dgm:resizeHandles val="exact"/>
        </dgm:presLayoutVars>
      </dgm:prSet>
      <dgm:spPr/>
    </dgm:pt>
    <dgm:pt modelId="{FD8918C5-A90D-4214-91C8-AFF3BF2CC20A}" type="pres">
      <dgm:prSet presAssocID="{0C6BF2CE-C3A1-4C99-9ACD-98C0D8FB74AE}" presName="parentLin" presStyleCnt="0"/>
      <dgm:spPr/>
    </dgm:pt>
    <dgm:pt modelId="{302A97DA-73D5-4F81-ADEC-586F2EA79663}" type="pres">
      <dgm:prSet presAssocID="{0C6BF2CE-C3A1-4C99-9ACD-98C0D8FB74AE}" presName="parentLeftMargin" presStyleLbl="node1" presStyleIdx="0" presStyleCnt="3"/>
      <dgm:spPr/>
    </dgm:pt>
    <dgm:pt modelId="{CC7D2E73-144A-4EA3-9402-E714DA1AD8CB}" type="pres">
      <dgm:prSet presAssocID="{0C6BF2CE-C3A1-4C99-9ACD-98C0D8FB74AE}" presName="parentText" presStyleLbl="node1" presStyleIdx="0" presStyleCnt="3">
        <dgm:presLayoutVars>
          <dgm:chMax val="0"/>
          <dgm:bulletEnabled val="1"/>
        </dgm:presLayoutVars>
      </dgm:prSet>
      <dgm:spPr/>
    </dgm:pt>
    <dgm:pt modelId="{5BF195DE-CF2F-4DDC-928D-FA8F8CBDD31A}" type="pres">
      <dgm:prSet presAssocID="{0C6BF2CE-C3A1-4C99-9ACD-98C0D8FB74AE}" presName="negativeSpace" presStyleCnt="0"/>
      <dgm:spPr/>
    </dgm:pt>
    <dgm:pt modelId="{E18368EE-49C3-47A8-A924-E8D9B7108894}" type="pres">
      <dgm:prSet presAssocID="{0C6BF2CE-C3A1-4C99-9ACD-98C0D8FB74AE}" presName="childText" presStyleLbl="conFgAcc1" presStyleIdx="0" presStyleCnt="3">
        <dgm:presLayoutVars>
          <dgm:bulletEnabled val="1"/>
        </dgm:presLayoutVars>
      </dgm:prSet>
      <dgm:spPr/>
    </dgm:pt>
    <dgm:pt modelId="{ED30A595-4AB9-411C-AA5F-3A2F909851E0}" type="pres">
      <dgm:prSet presAssocID="{AC845230-7974-4C53-8B44-DDABD19D99AE}" presName="spaceBetweenRectangles" presStyleCnt="0"/>
      <dgm:spPr/>
    </dgm:pt>
    <dgm:pt modelId="{9B70AE69-2465-45E6-B9F0-D82259BA1E38}" type="pres">
      <dgm:prSet presAssocID="{D2A7C156-0685-4FBC-B676-594300DAE853}" presName="parentLin" presStyleCnt="0"/>
      <dgm:spPr/>
    </dgm:pt>
    <dgm:pt modelId="{5E128C45-D93D-426C-BBE5-38C05FF93764}" type="pres">
      <dgm:prSet presAssocID="{D2A7C156-0685-4FBC-B676-594300DAE853}" presName="parentLeftMargin" presStyleLbl="node1" presStyleIdx="0" presStyleCnt="3"/>
      <dgm:spPr/>
    </dgm:pt>
    <dgm:pt modelId="{3D77CF36-3A13-404D-AA54-3F7948DCC047}" type="pres">
      <dgm:prSet presAssocID="{D2A7C156-0685-4FBC-B676-594300DAE853}" presName="parentText" presStyleLbl="node1" presStyleIdx="1" presStyleCnt="3">
        <dgm:presLayoutVars>
          <dgm:chMax val="0"/>
          <dgm:bulletEnabled val="1"/>
        </dgm:presLayoutVars>
      </dgm:prSet>
      <dgm:spPr/>
    </dgm:pt>
    <dgm:pt modelId="{EDA860EA-5797-46FC-86D3-170A4D398C05}" type="pres">
      <dgm:prSet presAssocID="{D2A7C156-0685-4FBC-B676-594300DAE853}" presName="negativeSpace" presStyleCnt="0"/>
      <dgm:spPr/>
    </dgm:pt>
    <dgm:pt modelId="{39FFFFC9-72F3-4536-B935-4566FFFCD615}" type="pres">
      <dgm:prSet presAssocID="{D2A7C156-0685-4FBC-B676-594300DAE853}" presName="childText" presStyleLbl="conFgAcc1" presStyleIdx="1" presStyleCnt="3">
        <dgm:presLayoutVars>
          <dgm:bulletEnabled val="1"/>
        </dgm:presLayoutVars>
      </dgm:prSet>
      <dgm:spPr/>
    </dgm:pt>
    <dgm:pt modelId="{20C375FC-068F-4159-AEC7-70B378EEBB60}" type="pres">
      <dgm:prSet presAssocID="{32315C59-61D8-4E1D-B370-CD84030C828B}" presName="spaceBetweenRectangles" presStyleCnt="0"/>
      <dgm:spPr/>
    </dgm:pt>
    <dgm:pt modelId="{80B40718-EBA2-4477-BD9A-DE4A1A7B3D3D}" type="pres">
      <dgm:prSet presAssocID="{B7006D88-2E72-4856-A628-18B1AB456059}" presName="parentLin" presStyleCnt="0"/>
      <dgm:spPr/>
    </dgm:pt>
    <dgm:pt modelId="{4B69E0AF-EB71-4113-9E8A-28CA5601486B}" type="pres">
      <dgm:prSet presAssocID="{B7006D88-2E72-4856-A628-18B1AB456059}" presName="parentLeftMargin" presStyleLbl="node1" presStyleIdx="1" presStyleCnt="3"/>
      <dgm:spPr/>
    </dgm:pt>
    <dgm:pt modelId="{7A8FDA1A-CBE3-450B-95A7-BF729888C7B9}" type="pres">
      <dgm:prSet presAssocID="{B7006D88-2E72-4856-A628-18B1AB456059}" presName="parentText" presStyleLbl="node1" presStyleIdx="2" presStyleCnt="3">
        <dgm:presLayoutVars>
          <dgm:chMax val="0"/>
          <dgm:bulletEnabled val="1"/>
        </dgm:presLayoutVars>
      </dgm:prSet>
      <dgm:spPr/>
    </dgm:pt>
    <dgm:pt modelId="{B3B20413-2AC4-4289-8558-6C642C81E746}" type="pres">
      <dgm:prSet presAssocID="{B7006D88-2E72-4856-A628-18B1AB456059}" presName="negativeSpace" presStyleCnt="0"/>
      <dgm:spPr/>
    </dgm:pt>
    <dgm:pt modelId="{3F512627-F8C5-486A-AE7F-19DFEE6C7E41}" type="pres">
      <dgm:prSet presAssocID="{B7006D88-2E72-4856-A628-18B1AB456059}" presName="childText" presStyleLbl="conFgAcc1" presStyleIdx="2" presStyleCnt="3">
        <dgm:presLayoutVars>
          <dgm:bulletEnabled val="1"/>
        </dgm:presLayoutVars>
      </dgm:prSet>
      <dgm:spPr/>
    </dgm:pt>
  </dgm:ptLst>
  <dgm:cxnLst>
    <dgm:cxn modelId="{3FFBBD07-13DF-47EC-8D95-C406B7BF9B2D}" type="presOf" srcId="{CD1C2A8D-87DD-4B9D-AED6-2BD8B3BD899D}" destId="{33F17EA1-D3CC-4ACA-9225-0860054D20CC}" srcOrd="0" destOrd="0" presId="urn:microsoft.com/office/officeart/2005/8/layout/list1"/>
    <dgm:cxn modelId="{0FC2E80F-A629-4A52-91B3-2FB2959F27EC}" type="presOf" srcId="{0C6BF2CE-C3A1-4C99-9ACD-98C0D8FB74AE}" destId="{302A97DA-73D5-4F81-ADEC-586F2EA79663}" srcOrd="0" destOrd="0" presId="urn:microsoft.com/office/officeart/2005/8/layout/list1"/>
    <dgm:cxn modelId="{80193D10-1DBD-4355-A508-730782E07C81}" type="presOf" srcId="{B7006D88-2E72-4856-A628-18B1AB456059}" destId="{7A8FDA1A-CBE3-450B-95A7-BF729888C7B9}" srcOrd="1" destOrd="0" presId="urn:microsoft.com/office/officeart/2005/8/layout/list1"/>
    <dgm:cxn modelId="{C0596518-2F3D-4701-AB8C-83025AB65E36}" type="presOf" srcId="{3235F364-82D3-4557-9AFD-1A2958655D00}" destId="{E18368EE-49C3-47A8-A924-E8D9B7108894}" srcOrd="0" destOrd="0" presId="urn:microsoft.com/office/officeart/2005/8/layout/list1"/>
    <dgm:cxn modelId="{8219AC1C-22AB-4D2F-A2F6-ACAC95E2E3CE}" srcId="{CD1C2A8D-87DD-4B9D-AED6-2BD8B3BD899D}" destId="{D2A7C156-0685-4FBC-B676-594300DAE853}" srcOrd="1" destOrd="0" parTransId="{358CDC1E-0E8F-4EF1-A614-EBFFC8533574}" sibTransId="{32315C59-61D8-4E1D-B370-CD84030C828B}"/>
    <dgm:cxn modelId="{D5793E26-10EC-4972-AD88-4AA0D0DDD87C}" type="presOf" srcId="{0456DBA6-D1BF-447C-9993-FC261962E768}" destId="{3F512627-F8C5-486A-AE7F-19DFEE6C7E41}" srcOrd="0" destOrd="0" presId="urn:microsoft.com/office/officeart/2005/8/layout/list1"/>
    <dgm:cxn modelId="{F7A2D844-391F-4B8D-B2AD-276A9BFB259B}" srcId="{0C6BF2CE-C3A1-4C99-9ACD-98C0D8FB74AE}" destId="{3235F364-82D3-4557-9AFD-1A2958655D00}" srcOrd="0" destOrd="0" parTransId="{1016BC56-1D09-49E6-BF77-3973A694A800}" sibTransId="{2E12918F-94D6-42AD-A536-F4283624E0B4}"/>
    <dgm:cxn modelId="{89663576-FD28-4383-8BC8-85CA939821D0}" type="presOf" srcId="{D2A7C156-0685-4FBC-B676-594300DAE853}" destId="{5E128C45-D93D-426C-BBE5-38C05FF93764}" srcOrd="0" destOrd="0" presId="urn:microsoft.com/office/officeart/2005/8/layout/list1"/>
    <dgm:cxn modelId="{B363A586-EF6F-474B-8E58-A9C9BAAD842C}" srcId="{D2A7C156-0685-4FBC-B676-594300DAE853}" destId="{DA2E0EE1-AABA-4190-BDF1-41D2412C882F}" srcOrd="0" destOrd="0" parTransId="{81500EC0-EE4A-4659-B48F-CBA82AAC86E6}" sibTransId="{7ADD4230-D1B4-49F9-A2B4-CDF32DA5B09E}"/>
    <dgm:cxn modelId="{AECCB38B-7E50-4524-A662-2EAA60FB01FD}" srcId="{CD1C2A8D-87DD-4B9D-AED6-2BD8B3BD899D}" destId="{B7006D88-2E72-4856-A628-18B1AB456059}" srcOrd="2" destOrd="0" parTransId="{D1EE394C-F5B2-4804-8F6F-A7F4FC798045}" sibTransId="{759211B1-534C-4AB9-AB28-37E320F407B7}"/>
    <dgm:cxn modelId="{5ED0D494-616E-4D5D-A576-5F07DAF02C75}" type="presOf" srcId="{DA2E0EE1-AABA-4190-BDF1-41D2412C882F}" destId="{39FFFFC9-72F3-4536-B935-4566FFFCD615}" srcOrd="0" destOrd="0" presId="urn:microsoft.com/office/officeart/2005/8/layout/list1"/>
    <dgm:cxn modelId="{236539A9-1AFF-4316-81BE-49D3C3CD99F9}" srcId="{B7006D88-2E72-4856-A628-18B1AB456059}" destId="{0456DBA6-D1BF-447C-9993-FC261962E768}" srcOrd="0" destOrd="0" parTransId="{9A584684-AF0E-400F-98F2-AEC91BE0F5A9}" sibTransId="{0C65218A-035A-470F-B08D-27AF2A03A501}"/>
    <dgm:cxn modelId="{38E458AF-3001-41E6-A793-603569467C77}" type="presOf" srcId="{0C6BF2CE-C3A1-4C99-9ACD-98C0D8FB74AE}" destId="{CC7D2E73-144A-4EA3-9402-E714DA1AD8CB}" srcOrd="1" destOrd="0" presId="urn:microsoft.com/office/officeart/2005/8/layout/list1"/>
    <dgm:cxn modelId="{E1C873CD-D513-43B9-A8F3-8192BC9F867C}" type="presOf" srcId="{D2A7C156-0685-4FBC-B676-594300DAE853}" destId="{3D77CF36-3A13-404D-AA54-3F7948DCC047}" srcOrd="1" destOrd="0" presId="urn:microsoft.com/office/officeart/2005/8/layout/list1"/>
    <dgm:cxn modelId="{D2C512D0-F4AD-4B9E-A4C0-9C202CB81DAF}" type="presOf" srcId="{B7006D88-2E72-4856-A628-18B1AB456059}" destId="{4B69E0AF-EB71-4113-9E8A-28CA5601486B}" srcOrd="0" destOrd="0" presId="urn:microsoft.com/office/officeart/2005/8/layout/list1"/>
    <dgm:cxn modelId="{0630DEF3-8BC9-42FA-B148-D2BAC6448F8C}" srcId="{CD1C2A8D-87DD-4B9D-AED6-2BD8B3BD899D}" destId="{0C6BF2CE-C3A1-4C99-9ACD-98C0D8FB74AE}" srcOrd="0" destOrd="0" parTransId="{DE04ABC2-89FE-4E9F-9105-515F84F06934}" sibTransId="{AC845230-7974-4C53-8B44-DDABD19D99AE}"/>
    <dgm:cxn modelId="{6ECCB2E8-A23F-4516-8270-57C3DB1DD907}" type="presParOf" srcId="{33F17EA1-D3CC-4ACA-9225-0860054D20CC}" destId="{FD8918C5-A90D-4214-91C8-AFF3BF2CC20A}" srcOrd="0" destOrd="0" presId="urn:microsoft.com/office/officeart/2005/8/layout/list1"/>
    <dgm:cxn modelId="{D07E4D3A-EF76-472E-BC74-1ACF6C967651}" type="presParOf" srcId="{FD8918C5-A90D-4214-91C8-AFF3BF2CC20A}" destId="{302A97DA-73D5-4F81-ADEC-586F2EA79663}" srcOrd="0" destOrd="0" presId="urn:microsoft.com/office/officeart/2005/8/layout/list1"/>
    <dgm:cxn modelId="{D78680FB-D127-42E3-93F9-CA4949073923}" type="presParOf" srcId="{FD8918C5-A90D-4214-91C8-AFF3BF2CC20A}" destId="{CC7D2E73-144A-4EA3-9402-E714DA1AD8CB}" srcOrd="1" destOrd="0" presId="urn:microsoft.com/office/officeart/2005/8/layout/list1"/>
    <dgm:cxn modelId="{5944DB9C-7951-42F7-B45B-0AA4E42BE373}" type="presParOf" srcId="{33F17EA1-D3CC-4ACA-9225-0860054D20CC}" destId="{5BF195DE-CF2F-4DDC-928D-FA8F8CBDD31A}" srcOrd="1" destOrd="0" presId="urn:microsoft.com/office/officeart/2005/8/layout/list1"/>
    <dgm:cxn modelId="{304CE89F-C109-48E1-A1EF-2EFBD16B1BF2}" type="presParOf" srcId="{33F17EA1-D3CC-4ACA-9225-0860054D20CC}" destId="{E18368EE-49C3-47A8-A924-E8D9B7108894}" srcOrd="2" destOrd="0" presId="urn:microsoft.com/office/officeart/2005/8/layout/list1"/>
    <dgm:cxn modelId="{827D29F3-B5B4-4CBA-B6F7-A7047B1BD0CF}" type="presParOf" srcId="{33F17EA1-D3CC-4ACA-9225-0860054D20CC}" destId="{ED30A595-4AB9-411C-AA5F-3A2F909851E0}" srcOrd="3" destOrd="0" presId="urn:microsoft.com/office/officeart/2005/8/layout/list1"/>
    <dgm:cxn modelId="{B49ADFE0-C76F-4704-96E9-B004C29769B1}" type="presParOf" srcId="{33F17EA1-D3CC-4ACA-9225-0860054D20CC}" destId="{9B70AE69-2465-45E6-B9F0-D82259BA1E38}" srcOrd="4" destOrd="0" presId="urn:microsoft.com/office/officeart/2005/8/layout/list1"/>
    <dgm:cxn modelId="{58E9C3C5-9497-490E-96E1-9364E11B520A}" type="presParOf" srcId="{9B70AE69-2465-45E6-B9F0-D82259BA1E38}" destId="{5E128C45-D93D-426C-BBE5-38C05FF93764}" srcOrd="0" destOrd="0" presId="urn:microsoft.com/office/officeart/2005/8/layout/list1"/>
    <dgm:cxn modelId="{809CCF2D-7095-4068-A9C8-5FDB949048D3}" type="presParOf" srcId="{9B70AE69-2465-45E6-B9F0-D82259BA1E38}" destId="{3D77CF36-3A13-404D-AA54-3F7948DCC047}" srcOrd="1" destOrd="0" presId="urn:microsoft.com/office/officeart/2005/8/layout/list1"/>
    <dgm:cxn modelId="{09BD1000-B4B6-4D3B-A3BB-063688153785}" type="presParOf" srcId="{33F17EA1-D3CC-4ACA-9225-0860054D20CC}" destId="{EDA860EA-5797-46FC-86D3-170A4D398C05}" srcOrd="5" destOrd="0" presId="urn:microsoft.com/office/officeart/2005/8/layout/list1"/>
    <dgm:cxn modelId="{E99E9F7C-A0BB-4608-A1DB-823564082278}" type="presParOf" srcId="{33F17EA1-D3CC-4ACA-9225-0860054D20CC}" destId="{39FFFFC9-72F3-4536-B935-4566FFFCD615}" srcOrd="6" destOrd="0" presId="urn:microsoft.com/office/officeart/2005/8/layout/list1"/>
    <dgm:cxn modelId="{337B97FD-55CC-485F-9CAD-66C939E6B75A}" type="presParOf" srcId="{33F17EA1-D3CC-4ACA-9225-0860054D20CC}" destId="{20C375FC-068F-4159-AEC7-70B378EEBB60}" srcOrd="7" destOrd="0" presId="urn:microsoft.com/office/officeart/2005/8/layout/list1"/>
    <dgm:cxn modelId="{E1210AB4-012D-4A0E-B6DB-B34BB566268E}" type="presParOf" srcId="{33F17EA1-D3CC-4ACA-9225-0860054D20CC}" destId="{80B40718-EBA2-4477-BD9A-DE4A1A7B3D3D}" srcOrd="8" destOrd="0" presId="urn:microsoft.com/office/officeart/2005/8/layout/list1"/>
    <dgm:cxn modelId="{EC006D88-9D49-43F4-B422-7B333C421AD7}" type="presParOf" srcId="{80B40718-EBA2-4477-BD9A-DE4A1A7B3D3D}" destId="{4B69E0AF-EB71-4113-9E8A-28CA5601486B}" srcOrd="0" destOrd="0" presId="urn:microsoft.com/office/officeart/2005/8/layout/list1"/>
    <dgm:cxn modelId="{394E572C-A65A-4EB3-8D05-0630C009F405}" type="presParOf" srcId="{80B40718-EBA2-4477-BD9A-DE4A1A7B3D3D}" destId="{7A8FDA1A-CBE3-450B-95A7-BF729888C7B9}" srcOrd="1" destOrd="0" presId="urn:microsoft.com/office/officeart/2005/8/layout/list1"/>
    <dgm:cxn modelId="{AA321BEF-B190-4FE2-B9FC-259ADE38C94F}" type="presParOf" srcId="{33F17EA1-D3CC-4ACA-9225-0860054D20CC}" destId="{B3B20413-2AC4-4289-8558-6C642C81E746}" srcOrd="9" destOrd="0" presId="urn:microsoft.com/office/officeart/2005/8/layout/list1"/>
    <dgm:cxn modelId="{0EACE12A-7B75-4F4C-BDD8-69A9805C6B96}" type="presParOf" srcId="{33F17EA1-D3CC-4ACA-9225-0860054D20CC}" destId="{3F512627-F8C5-486A-AE7F-19DFEE6C7E41}"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1C2A8D-87DD-4B9D-AED6-2BD8B3BD89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6BF2CE-C3A1-4C99-9ACD-98C0D8FB74AE}">
      <dgm:prSet phldrT="[Text]"/>
      <dgm:spPr/>
      <dgm:t>
        <a:bodyPr/>
        <a:lstStyle/>
        <a:p>
          <a:r>
            <a:rPr lang="en-US" dirty="0"/>
            <a:t>Features</a:t>
          </a:r>
        </a:p>
      </dgm:t>
    </dgm:pt>
    <dgm:pt modelId="{DE04ABC2-89FE-4E9F-9105-515F84F06934}" type="parTrans" cxnId="{0630DEF3-8BC9-42FA-B148-D2BAC6448F8C}">
      <dgm:prSet/>
      <dgm:spPr/>
      <dgm:t>
        <a:bodyPr/>
        <a:lstStyle/>
        <a:p>
          <a:endParaRPr lang="en-US"/>
        </a:p>
      </dgm:t>
    </dgm:pt>
    <dgm:pt modelId="{AC845230-7974-4C53-8B44-DDABD19D99AE}" type="sibTrans" cxnId="{0630DEF3-8BC9-42FA-B148-D2BAC6448F8C}">
      <dgm:prSet/>
      <dgm:spPr/>
      <dgm:t>
        <a:bodyPr/>
        <a:lstStyle/>
        <a:p>
          <a:endParaRPr lang="en-US"/>
        </a:p>
      </dgm:t>
    </dgm:pt>
    <dgm:pt modelId="{D2A7C156-0685-4FBC-B676-594300DAE853}">
      <dgm:prSet phldrT="[Text]"/>
      <dgm:spPr/>
      <dgm:t>
        <a:bodyPr/>
        <a:lstStyle/>
        <a:p>
          <a:r>
            <a:rPr lang="en-US" dirty="0"/>
            <a:t>Size</a:t>
          </a:r>
        </a:p>
      </dgm:t>
    </dgm:pt>
    <dgm:pt modelId="{358CDC1E-0E8F-4EF1-A614-EBFFC8533574}" type="parTrans" cxnId="{8219AC1C-22AB-4D2F-A2F6-ACAC95E2E3CE}">
      <dgm:prSet/>
      <dgm:spPr/>
      <dgm:t>
        <a:bodyPr/>
        <a:lstStyle/>
        <a:p>
          <a:endParaRPr lang="en-US"/>
        </a:p>
      </dgm:t>
    </dgm:pt>
    <dgm:pt modelId="{32315C59-61D8-4E1D-B370-CD84030C828B}" type="sibTrans" cxnId="{8219AC1C-22AB-4D2F-A2F6-ACAC95E2E3CE}">
      <dgm:prSet/>
      <dgm:spPr/>
      <dgm:t>
        <a:bodyPr/>
        <a:lstStyle/>
        <a:p>
          <a:endParaRPr lang="en-US"/>
        </a:p>
      </dgm:t>
    </dgm:pt>
    <dgm:pt modelId="{B7006D88-2E72-4856-A628-18B1AB456059}">
      <dgm:prSet phldrT="[Text]"/>
      <dgm:spPr/>
      <dgm:t>
        <a:bodyPr/>
        <a:lstStyle/>
        <a:p>
          <a:r>
            <a:rPr lang="en-US" dirty="0"/>
            <a:t>Target</a:t>
          </a:r>
        </a:p>
      </dgm:t>
    </dgm:pt>
    <dgm:pt modelId="{D1EE394C-F5B2-4804-8F6F-A7F4FC798045}" type="parTrans" cxnId="{AECCB38B-7E50-4524-A662-2EAA60FB01FD}">
      <dgm:prSet/>
      <dgm:spPr/>
      <dgm:t>
        <a:bodyPr/>
        <a:lstStyle/>
        <a:p>
          <a:endParaRPr lang="en-US"/>
        </a:p>
      </dgm:t>
    </dgm:pt>
    <dgm:pt modelId="{759211B1-534C-4AB9-AB28-37E320F407B7}" type="sibTrans" cxnId="{AECCB38B-7E50-4524-A662-2EAA60FB01FD}">
      <dgm:prSet/>
      <dgm:spPr/>
      <dgm:t>
        <a:bodyPr/>
        <a:lstStyle/>
        <a:p>
          <a:endParaRPr lang="en-US"/>
        </a:p>
      </dgm:t>
    </dgm:pt>
    <dgm:pt modelId="{3235F364-82D3-4557-9AFD-1A2958655D00}">
      <dgm:prSet custT="1"/>
      <dgm:spPr/>
      <dgm:t>
        <a:bodyPr/>
        <a:lstStyle/>
        <a:p>
          <a:pPr>
            <a:buNone/>
          </a:pPr>
          <a:r>
            <a:rPr lang="en-US" sz="2000" dirty="0"/>
            <a:t>24 features</a:t>
          </a:r>
        </a:p>
      </dgm:t>
    </dgm:pt>
    <dgm:pt modelId="{1016BC56-1D09-49E6-BF77-3973A694A800}" type="parTrans" cxnId="{F7A2D844-391F-4B8D-B2AD-276A9BFB259B}">
      <dgm:prSet/>
      <dgm:spPr/>
      <dgm:t>
        <a:bodyPr/>
        <a:lstStyle/>
        <a:p>
          <a:endParaRPr lang="en-US"/>
        </a:p>
      </dgm:t>
    </dgm:pt>
    <dgm:pt modelId="{2E12918F-94D6-42AD-A536-F4283624E0B4}" type="sibTrans" cxnId="{F7A2D844-391F-4B8D-B2AD-276A9BFB259B}">
      <dgm:prSet/>
      <dgm:spPr/>
      <dgm:t>
        <a:bodyPr/>
        <a:lstStyle/>
        <a:p>
          <a:endParaRPr lang="en-US"/>
        </a:p>
      </dgm:t>
    </dgm:pt>
    <dgm:pt modelId="{DA2E0EE1-AABA-4190-BDF1-41D2412C882F}">
      <dgm:prSet/>
      <dgm:spPr/>
      <dgm:t>
        <a:bodyPr/>
        <a:lstStyle/>
        <a:p>
          <a:pPr>
            <a:buNone/>
          </a:pPr>
          <a:r>
            <a:rPr lang="en-US" dirty="0"/>
            <a:t>62521 instances</a:t>
          </a:r>
        </a:p>
      </dgm:t>
    </dgm:pt>
    <dgm:pt modelId="{81500EC0-EE4A-4659-B48F-CBA82AAC86E6}" type="parTrans" cxnId="{B363A586-EF6F-474B-8E58-A9C9BAAD842C}">
      <dgm:prSet/>
      <dgm:spPr/>
      <dgm:t>
        <a:bodyPr/>
        <a:lstStyle/>
        <a:p>
          <a:endParaRPr lang="en-US"/>
        </a:p>
      </dgm:t>
    </dgm:pt>
    <dgm:pt modelId="{7ADD4230-D1B4-49F9-A2B4-CDF32DA5B09E}" type="sibTrans" cxnId="{B363A586-EF6F-474B-8E58-A9C9BAAD842C}">
      <dgm:prSet/>
      <dgm:spPr/>
      <dgm:t>
        <a:bodyPr/>
        <a:lstStyle/>
        <a:p>
          <a:endParaRPr lang="en-US"/>
        </a:p>
      </dgm:t>
    </dgm:pt>
    <dgm:pt modelId="{0456DBA6-D1BF-447C-9993-FC261962E768}">
      <dgm:prSet/>
      <dgm:spPr/>
      <dgm:t>
        <a:bodyPr/>
        <a:lstStyle/>
        <a:p>
          <a:pPr>
            <a:buNone/>
          </a:pPr>
          <a:r>
            <a:rPr lang="en-US" dirty="0"/>
            <a:t>1 numerical label</a:t>
          </a:r>
        </a:p>
      </dgm:t>
    </dgm:pt>
    <dgm:pt modelId="{9A584684-AF0E-400F-98F2-AEC91BE0F5A9}" type="parTrans" cxnId="{236539A9-1AFF-4316-81BE-49D3C3CD99F9}">
      <dgm:prSet/>
      <dgm:spPr/>
      <dgm:t>
        <a:bodyPr/>
        <a:lstStyle/>
        <a:p>
          <a:endParaRPr lang="en-US"/>
        </a:p>
      </dgm:t>
    </dgm:pt>
    <dgm:pt modelId="{0C65218A-035A-470F-B08D-27AF2A03A501}" type="sibTrans" cxnId="{236539A9-1AFF-4316-81BE-49D3C3CD99F9}">
      <dgm:prSet/>
      <dgm:spPr/>
      <dgm:t>
        <a:bodyPr/>
        <a:lstStyle/>
        <a:p>
          <a:endParaRPr lang="en-US"/>
        </a:p>
      </dgm:t>
    </dgm:pt>
    <dgm:pt modelId="{33F17EA1-D3CC-4ACA-9225-0860054D20CC}" type="pres">
      <dgm:prSet presAssocID="{CD1C2A8D-87DD-4B9D-AED6-2BD8B3BD899D}" presName="linear" presStyleCnt="0">
        <dgm:presLayoutVars>
          <dgm:dir/>
          <dgm:animLvl val="lvl"/>
          <dgm:resizeHandles val="exact"/>
        </dgm:presLayoutVars>
      </dgm:prSet>
      <dgm:spPr/>
    </dgm:pt>
    <dgm:pt modelId="{FD8918C5-A90D-4214-91C8-AFF3BF2CC20A}" type="pres">
      <dgm:prSet presAssocID="{0C6BF2CE-C3A1-4C99-9ACD-98C0D8FB74AE}" presName="parentLin" presStyleCnt="0"/>
      <dgm:spPr/>
    </dgm:pt>
    <dgm:pt modelId="{302A97DA-73D5-4F81-ADEC-586F2EA79663}" type="pres">
      <dgm:prSet presAssocID="{0C6BF2CE-C3A1-4C99-9ACD-98C0D8FB74AE}" presName="parentLeftMargin" presStyleLbl="node1" presStyleIdx="0" presStyleCnt="3"/>
      <dgm:spPr/>
    </dgm:pt>
    <dgm:pt modelId="{CC7D2E73-144A-4EA3-9402-E714DA1AD8CB}" type="pres">
      <dgm:prSet presAssocID="{0C6BF2CE-C3A1-4C99-9ACD-98C0D8FB74AE}" presName="parentText" presStyleLbl="node1" presStyleIdx="0" presStyleCnt="3" custLinFactX="23509" custLinFactNeighborX="100000" custLinFactNeighborY="-1706">
        <dgm:presLayoutVars>
          <dgm:chMax val="0"/>
          <dgm:bulletEnabled val="1"/>
        </dgm:presLayoutVars>
      </dgm:prSet>
      <dgm:spPr/>
    </dgm:pt>
    <dgm:pt modelId="{5BF195DE-CF2F-4DDC-928D-FA8F8CBDD31A}" type="pres">
      <dgm:prSet presAssocID="{0C6BF2CE-C3A1-4C99-9ACD-98C0D8FB74AE}" presName="negativeSpace" presStyleCnt="0"/>
      <dgm:spPr/>
    </dgm:pt>
    <dgm:pt modelId="{E18368EE-49C3-47A8-A924-E8D9B7108894}" type="pres">
      <dgm:prSet presAssocID="{0C6BF2CE-C3A1-4C99-9ACD-98C0D8FB74AE}" presName="childText" presStyleLbl="conFgAcc1" presStyleIdx="0" presStyleCnt="3">
        <dgm:presLayoutVars>
          <dgm:bulletEnabled val="1"/>
        </dgm:presLayoutVars>
      </dgm:prSet>
      <dgm:spPr/>
    </dgm:pt>
    <dgm:pt modelId="{ED30A595-4AB9-411C-AA5F-3A2F909851E0}" type="pres">
      <dgm:prSet presAssocID="{AC845230-7974-4C53-8B44-DDABD19D99AE}" presName="spaceBetweenRectangles" presStyleCnt="0"/>
      <dgm:spPr/>
    </dgm:pt>
    <dgm:pt modelId="{9B70AE69-2465-45E6-B9F0-D82259BA1E38}" type="pres">
      <dgm:prSet presAssocID="{D2A7C156-0685-4FBC-B676-594300DAE853}" presName="parentLin" presStyleCnt="0"/>
      <dgm:spPr/>
    </dgm:pt>
    <dgm:pt modelId="{5E128C45-D93D-426C-BBE5-38C05FF93764}" type="pres">
      <dgm:prSet presAssocID="{D2A7C156-0685-4FBC-B676-594300DAE853}" presName="parentLeftMargin" presStyleLbl="node1" presStyleIdx="0" presStyleCnt="3"/>
      <dgm:spPr/>
    </dgm:pt>
    <dgm:pt modelId="{3D77CF36-3A13-404D-AA54-3F7948DCC047}" type="pres">
      <dgm:prSet presAssocID="{D2A7C156-0685-4FBC-B676-594300DAE853}" presName="parentText" presStyleLbl="node1" presStyleIdx="1" presStyleCnt="3" custLinFactX="23509" custLinFactNeighborX="100000" custLinFactNeighborY="2932">
        <dgm:presLayoutVars>
          <dgm:chMax val="0"/>
          <dgm:bulletEnabled val="1"/>
        </dgm:presLayoutVars>
      </dgm:prSet>
      <dgm:spPr/>
    </dgm:pt>
    <dgm:pt modelId="{EDA860EA-5797-46FC-86D3-170A4D398C05}" type="pres">
      <dgm:prSet presAssocID="{D2A7C156-0685-4FBC-B676-594300DAE853}" presName="negativeSpace" presStyleCnt="0"/>
      <dgm:spPr/>
    </dgm:pt>
    <dgm:pt modelId="{39FFFFC9-72F3-4536-B935-4566FFFCD615}" type="pres">
      <dgm:prSet presAssocID="{D2A7C156-0685-4FBC-B676-594300DAE853}" presName="childText" presStyleLbl="conFgAcc1" presStyleIdx="1" presStyleCnt="3">
        <dgm:presLayoutVars>
          <dgm:bulletEnabled val="1"/>
        </dgm:presLayoutVars>
      </dgm:prSet>
      <dgm:spPr/>
    </dgm:pt>
    <dgm:pt modelId="{20C375FC-068F-4159-AEC7-70B378EEBB60}" type="pres">
      <dgm:prSet presAssocID="{32315C59-61D8-4E1D-B370-CD84030C828B}" presName="spaceBetweenRectangles" presStyleCnt="0"/>
      <dgm:spPr/>
    </dgm:pt>
    <dgm:pt modelId="{80B40718-EBA2-4477-BD9A-DE4A1A7B3D3D}" type="pres">
      <dgm:prSet presAssocID="{B7006D88-2E72-4856-A628-18B1AB456059}" presName="parentLin" presStyleCnt="0"/>
      <dgm:spPr/>
    </dgm:pt>
    <dgm:pt modelId="{4B69E0AF-EB71-4113-9E8A-28CA5601486B}" type="pres">
      <dgm:prSet presAssocID="{B7006D88-2E72-4856-A628-18B1AB456059}" presName="parentLeftMargin" presStyleLbl="node1" presStyleIdx="1" presStyleCnt="3"/>
      <dgm:spPr/>
    </dgm:pt>
    <dgm:pt modelId="{7A8FDA1A-CBE3-450B-95A7-BF729888C7B9}" type="pres">
      <dgm:prSet presAssocID="{B7006D88-2E72-4856-A628-18B1AB456059}" presName="parentText" presStyleLbl="node1" presStyleIdx="2" presStyleCnt="3" custLinFactX="23509" custLinFactNeighborX="100000" custLinFactNeighborY="-3829">
        <dgm:presLayoutVars>
          <dgm:chMax val="0"/>
          <dgm:bulletEnabled val="1"/>
        </dgm:presLayoutVars>
      </dgm:prSet>
      <dgm:spPr/>
    </dgm:pt>
    <dgm:pt modelId="{B3B20413-2AC4-4289-8558-6C642C81E746}" type="pres">
      <dgm:prSet presAssocID="{B7006D88-2E72-4856-A628-18B1AB456059}" presName="negativeSpace" presStyleCnt="0"/>
      <dgm:spPr/>
    </dgm:pt>
    <dgm:pt modelId="{3F512627-F8C5-486A-AE7F-19DFEE6C7E41}" type="pres">
      <dgm:prSet presAssocID="{B7006D88-2E72-4856-A628-18B1AB456059}" presName="childText" presStyleLbl="conFgAcc1" presStyleIdx="2" presStyleCnt="3">
        <dgm:presLayoutVars>
          <dgm:bulletEnabled val="1"/>
        </dgm:presLayoutVars>
      </dgm:prSet>
      <dgm:spPr/>
    </dgm:pt>
  </dgm:ptLst>
  <dgm:cxnLst>
    <dgm:cxn modelId="{3FFBBD07-13DF-47EC-8D95-C406B7BF9B2D}" type="presOf" srcId="{CD1C2A8D-87DD-4B9D-AED6-2BD8B3BD899D}" destId="{33F17EA1-D3CC-4ACA-9225-0860054D20CC}" srcOrd="0" destOrd="0" presId="urn:microsoft.com/office/officeart/2005/8/layout/list1"/>
    <dgm:cxn modelId="{0FC2E80F-A629-4A52-91B3-2FB2959F27EC}" type="presOf" srcId="{0C6BF2CE-C3A1-4C99-9ACD-98C0D8FB74AE}" destId="{302A97DA-73D5-4F81-ADEC-586F2EA79663}" srcOrd="0" destOrd="0" presId="urn:microsoft.com/office/officeart/2005/8/layout/list1"/>
    <dgm:cxn modelId="{80193D10-1DBD-4355-A508-730782E07C81}" type="presOf" srcId="{B7006D88-2E72-4856-A628-18B1AB456059}" destId="{7A8FDA1A-CBE3-450B-95A7-BF729888C7B9}" srcOrd="1" destOrd="0" presId="urn:microsoft.com/office/officeart/2005/8/layout/list1"/>
    <dgm:cxn modelId="{C0596518-2F3D-4701-AB8C-83025AB65E36}" type="presOf" srcId="{3235F364-82D3-4557-9AFD-1A2958655D00}" destId="{E18368EE-49C3-47A8-A924-E8D9B7108894}" srcOrd="0" destOrd="0" presId="urn:microsoft.com/office/officeart/2005/8/layout/list1"/>
    <dgm:cxn modelId="{8219AC1C-22AB-4D2F-A2F6-ACAC95E2E3CE}" srcId="{CD1C2A8D-87DD-4B9D-AED6-2BD8B3BD899D}" destId="{D2A7C156-0685-4FBC-B676-594300DAE853}" srcOrd="1" destOrd="0" parTransId="{358CDC1E-0E8F-4EF1-A614-EBFFC8533574}" sibTransId="{32315C59-61D8-4E1D-B370-CD84030C828B}"/>
    <dgm:cxn modelId="{D5793E26-10EC-4972-AD88-4AA0D0DDD87C}" type="presOf" srcId="{0456DBA6-D1BF-447C-9993-FC261962E768}" destId="{3F512627-F8C5-486A-AE7F-19DFEE6C7E41}" srcOrd="0" destOrd="0" presId="urn:microsoft.com/office/officeart/2005/8/layout/list1"/>
    <dgm:cxn modelId="{F7A2D844-391F-4B8D-B2AD-276A9BFB259B}" srcId="{0C6BF2CE-C3A1-4C99-9ACD-98C0D8FB74AE}" destId="{3235F364-82D3-4557-9AFD-1A2958655D00}" srcOrd="0" destOrd="0" parTransId="{1016BC56-1D09-49E6-BF77-3973A694A800}" sibTransId="{2E12918F-94D6-42AD-A536-F4283624E0B4}"/>
    <dgm:cxn modelId="{89663576-FD28-4383-8BC8-85CA939821D0}" type="presOf" srcId="{D2A7C156-0685-4FBC-B676-594300DAE853}" destId="{5E128C45-D93D-426C-BBE5-38C05FF93764}" srcOrd="0" destOrd="0" presId="urn:microsoft.com/office/officeart/2005/8/layout/list1"/>
    <dgm:cxn modelId="{B363A586-EF6F-474B-8E58-A9C9BAAD842C}" srcId="{D2A7C156-0685-4FBC-B676-594300DAE853}" destId="{DA2E0EE1-AABA-4190-BDF1-41D2412C882F}" srcOrd="0" destOrd="0" parTransId="{81500EC0-EE4A-4659-B48F-CBA82AAC86E6}" sibTransId="{7ADD4230-D1B4-49F9-A2B4-CDF32DA5B09E}"/>
    <dgm:cxn modelId="{AECCB38B-7E50-4524-A662-2EAA60FB01FD}" srcId="{CD1C2A8D-87DD-4B9D-AED6-2BD8B3BD899D}" destId="{B7006D88-2E72-4856-A628-18B1AB456059}" srcOrd="2" destOrd="0" parTransId="{D1EE394C-F5B2-4804-8F6F-A7F4FC798045}" sibTransId="{759211B1-534C-4AB9-AB28-37E320F407B7}"/>
    <dgm:cxn modelId="{5ED0D494-616E-4D5D-A576-5F07DAF02C75}" type="presOf" srcId="{DA2E0EE1-AABA-4190-BDF1-41D2412C882F}" destId="{39FFFFC9-72F3-4536-B935-4566FFFCD615}" srcOrd="0" destOrd="0" presId="urn:microsoft.com/office/officeart/2005/8/layout/list1"/>
    <dgm:cxn modelId="{236539A9-1AFF-4316-81BE-49D3C3CD99F9}" srcId="{B7006D88-2E72-4856-A628-18B1AB456059}" destId="{0456DBA6-D1BF-447C-9993-FC261962E768}" srcOrd="0" destOrd="0" parTransId="{9A584684-AF0E-400F-98F2-AEC91BE0F5A9}" sibTransId="{0C65218A-035A-470F-B08D-27AF2A03A501}"/>
    <dgm:cxn modelId="{38E458AF-3001-41E6-A793-603569467C77}" type="presOf" srcId="{0C6BF2CE-C3A1-4C99-9ACD-98C0D8FB74AE}" destId="{CC7D2E73-144A-4EA3-9402-E714DA1AD8CB}" srcOrd="1" destOrd="0" presId="urn:microsoft.com/office/officeart/2005/8/layout/list1"/>
    <dgm:cxn modelId="{E1C873CD-D513-43B9-A8F3-8192BC9F867C}" type="presOf" srcId="{D2A7C156-0685-4FBC-B676-594300DAE853}" destId="{3D77CF36-3A13-404D-AA54-3F7948DCC047}" srcOrd="1" destOrd="0" presId="urn:microsoft.com/office/officeart/2005/8/layout/list1"/>
    <dgm:cxn modelId="{D2C512D0-F4AD-4B9E-A4C0-9C202CB81DAF}" type="presOf" srcId="{B7006D88-2E72-4856-A628-18B1AB456059}" destId="{4B69E0AF-EB71-4113-9E8A-28CA5601486B}" srcOrd="0" destOrd="0" presId="urn:microsoft.com/office/officeart/2005/8/layout/list1"/>
    <dgm:cxn modelId="{0630DEF3-8BC9-42FA-B148-D2BAC6448F8C}" srcId="{CD1C2A8D-87DD-4B9D-AED6-2BD8B3BD899D}" destId="{0C6BF2CE-C3A1-4C99-9ACD-98C0D8FB74AE}" srcOrd="0" destOrd="0" parTransId="{DE04ABC2-89FE-4E9F-9105-515F84F06934}" sibTransId="{AC845230-7974-4C53-8B44-DDABD19D99AE}"/>
    <dgm:cxn modelId="{6ECCB2E8-A23F-4516-8270-57C3DB1DD907}" type="presParOf" srcId="{33F17EA1-D3CC-4ACA-9225-0860054D20CC}" destId="{FD8918C5-A90D-4214-91C8-AFF3BF2CC20A}" srcOrd="0" destOrd="0" presId="urn:microsoft.com/office/officeart/2005/8/layout/list1"/>
    <dgm:cxn modelId="{D07E4D3A-EF76-472E-BC74-1ACF6C967651}" type="presParOf" srcId="{FD8918C5-A90D-4214-91C8-AFF3BF2CC20A}" destId="{302A97DA-73D5-4F81-ADEC-586F2EA79663}" srcOrd="0" destOrd="0" presId="urn:microsoft.com/office/officeart/2005/8/layout/list1"/>
    <dgm:cxn modelId="{D78680FB-D127-42E3-93F9-CA4949073923}" type="presParOf" srcId="{FD8918C5-A90D-4214-91C8-AFF3BF2CC20A}" destId="{CC7D2E73-144A-4EA3-9402-E714DA1AD8CB}" srcOrd="1" destOrd="0" presId="urn:microsoft.com/office/officeart/2005/8/layout/list1"/>
    <dgm:cxn modelId="{5944DB9C-7951-42F7-B45B-0AA4E42BE373}" type="presParOf" srcId="{33F17EA1-D3CC-4ACA-9225-0860054D20CC}" destId="{5BF195DE-CF2F-4DDC-928D-FA8F8CBDD31A}" srcOrd="1" destOrd="0" presId="urn:microsoft.com/office/officeart/2005/8/layout/list1"/>
    <dgm:cxn modelId="{304CE89F-C109-48E1-A1EF-2EFBD16B1BF2}" type="presParOf" srcId="{33F17EA1-D3CC-4ACA-9225-0860054D20CC}" destId="{E18368EE-49C3-47A8-A924-E8D9B7108894}" srcOrd="2" destOrd="0" presId="urn:microsoft.com/office/officeart/2005/8/layout/list1"/>
    <dgm:cxn modelId="{827D29F3-B5B4-4CBA-B6F7-A7047B1BD0CF}" type="presParOf" srcId="{33F17EA1-D3CC-4ACA-9225-0860054D20CC}" destId="{ED30A595-4AB9-411C-AA5F-3A2F909851E0}" srcOrd="3" destOrd="0" presId="urn:microsoft.com/office/officeart/2005/8/layout/list1"/>
    <dgm:cxn modelId="{B49ADFE0-C76F-4704-96E9-B004C29769B1}" type="presParOf" srcId="{33F17EA1-D3CC-4ACA-9225-0860054D20CC}" destId="{9B70AE69-2465-45E6-B9F0-D82259BA1E38}" srcOrd="4" destOrd="0" presId="urn:microsoft.com/office/officeart/2005/8/layout/list1"/>
    <dgm:cxn modelId="{58E9C3C5-9497-490E-96E1-9364E11B520A}" type="presParOf" srcId="{9B70AE69-2465-45E6-B9F0-D82259BA1E38}" destId="{5E128C45-D93D-426C-BBE5-38C05FF93764}" srcOrd="0" destOrd="0" presId="urn:microsoft.com/office/officeart/2005/8/layout/list1"/>
    <dgm:cxn modelId="{809CCF2D-7095-4068-A9C8-5FDB949048D3}" type="presParOf" srcId="{9B70AE69-2465-45E6-B9F0-D82259BA1E38}" destId="{3D77CF36-3A13-404D-AA54-3F7948DCC047}" srcOrd="1" destOrd="0" presId="urn:microsoft.com/office/officeart/2005/8/layout/list1"/>
    <dgm:cxn modelId="{09BD1000-B4B6-4D3B-A3BB-063688153785}" type="presParOf" srcId="{33F17EA1-D3CC-4ACA-9225-0860054D20CC}" destId="{EDA860EA-5797-46FC-86D3-170A4D398C05}" srcOrd="5" destOrd="0" presId="urn:microsoft.com/office/officeart/2005/8/layout/list1"/>
    <dgm:cxn modelId="{E99E9F7C-A0BB-4608-A1DB-823564082278}" type="presParOf" srcId="{33F17EA1-D3CC-4ACA-9225-0860054D20CC}" destId="{39FFFFC9-72F3-4536-B935-4566FFFCD615}" srcOrd="6" destOrd="0" presId="urn:microsoft.com/office/officeart/2005/8/layout/list1"/>
    <dgm:cxn modelId="{337B97FD-55CC-485F-9CAD-66C939E6B75A}" type="presParOf" srcId="{33F17EA1-D3CC-4ACA-9225-0860054D20CC}" destId="{20C375FC-068F-4159-AEC7-70B378EEBB60}" srcOrd="7" destOrd="0" presId="urn:microsoft.com/office/officeart/2005/8/layout/list1"/>
    <dgm:cxn modelId="{E1210AB4-012D-4A0E-B6DB-B34BB566268E}" type="presParOf" srcId="{33F17EA1-D3CC-4ACA-9225-0860054D20CC}" destId="{80B40718-EBA2-4477-BD9A-DE4A1A7B3D3D}" srcOrd="8" destOrd="0" presId="urn:microsoft.com/office/officeart/2005/8/layout/list1"/>
    <dgm:cxn modelId="{EC006D88-9D49-43F4-B422-7B333C421AD7}" type="presParOf" srcId="{80B40718-EBA2-4477-BD9A-DE4A1A7B3D3D}" destId="{4B69E0AF-EB71-4113-9E8A-28CA5601486B}" srcOrd="0" destOrd="0" presId="urn:microsoft.com/office/officeart/2005/8/layout/list1"/>
    <dgm:cxn modelId="{394E572C-A65A-4EB3-8D05-0630C009F405}" type="presParOf" srcId="{80B40718-EBA2-4477-BD9A-DE4A1A7B3D3D}" destId="{7A8FDA1A-CBE3-450B-95A7-BF729888C7B9}" srcOrd="1" destOrd="0" presId="urn:microsoft.com/office/officeart/2005/8/layout/list1"/>
    <dgm:cxn modelId="{AA321BEF-B190-4FE2-B9FC-259ADE38C94F}" type="presParOf" srcId="{33F17EA1-D3CC-4ACA-9225-0860054D20CC}" destId="{B3B20413-2AC4-4289-8558-6C642C81E746}" srcOrd="9" destOrd="0" presId="urn:microsoft.com/office/officeart/2005/8/layout/list1"/>
    <dgm:cxn modelId="{0EACE12A-7B75-4F4C-BDD8-69A9805C6B96}" type="presParOf" srcId="{33F17EA1-D3CC-4ACA-9225-0860054D20CC}" destId="{3F512627-F8C5-486A-AE7F-19DFEE6C7E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1C2A8D-87DD-4B9D-AED6-2BD8B3BD89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6BF2CE-C3A1-4C99-9ACD-98C0D8FB74AE}">
      <dgm:prSet phldrT="[Text]"/>
      <dgm:spPr/>
      <dgm:t>
        <a:bodyPr/>
        <a:lstStyle/>
        <a:p>
          <a:r>
            <a:rPr lang="en-US" dirty="0"/>
            <a:t>Features</a:t>
          </a:r>
        </a:p>
      </dgm:t>
    </dgm:pt>
    <dgm:pt modelId="{DE04ABC2-89FE-4E9F-9105-515F84F06934}" type="parTrans" cxnId="{0630DEF3-8BC9-42FA-B148-D2BAC6448F8C}">
      <dgm:prSet/>
      <dgm:spPr/>
      <dgm:t>
        <a:bodyPr/>
        <a:lstStyle/>
        <a:p>
          <a:endParaRPr lang="en-US"/>
        </a:p>
      </dgm:t>
    </dgm:pt>
    <dgm:pt modelId="{AC845230-7974-4C53-8B44-DDABD19D99AE}" type="sibTrans" cxnId="{0630DEF3-8BC9-42FA-B148-D2BAC6448F8C}">
      <dgm:prSet/>
      <dgm:spPr/>
      <dgm:t>
        <a:bodyPr/>
        <a:lstStyle/>
        <a:p>
          <a:endParaRPr lang="en-US"/>
        </a:p>
      </dgm:t>
    </dgm:pt>
    <dgm:pt modelId="{D2A7C156-0685-4FBC-B676-594300DAE853}">
      <dgm:prSet phldrT="[Text]"/>
      <dgm:spPr/>
      <dgm:t>
        <a:bodyPr/>
        <a:lstStyle/>
        <a:p>
          <a:r>
            <a:rPr lang="en-US" dirty="0"/>
            <a:t>Size</a:t>
          </a:r>
        </a:p>
      </dgm:t>
    </dgm:pt>
    <dgm:pt modelId="{358CDC1E-0E8F-4EF1-A614-EBFFC8533574}" type="parTrans" cxnId="{8219AC1C-22AB-4D2F-A2F6-ACAC95E2E3CE}">
      <dgm:prSet/>
      <dgm:spPr/>
      <dgm:t>
        <a:bodyPr/>
        <a:lstStyle/>
        <a:p>
          <a:endParaRPr lang="en-US"/>
        </a:p>
      </dgm:t>
    </dgm:pt>
    <dgm:pt modelId="{32315C59-61D8-4E1D-B370-CD84030C828B}" type="sibTrans" cxnId="{8219AC1C-22AB-4D2F-A2F6-ACAC95E2E3CE}">
      <dgm:prSet/>
      <dgm:spPr/>
      <dgm:t>
        <a:bodyPr/>
        <a:lstStyle/>
        <a:p>
          <a:endParaRPr lang="en-US"/>
        </a:p>
      </dgm:t>
    </dgm:pt>
    <dgm:pt modelId="{B7006D88-2E72-4856-A628-18B1AB456059}">
      <dgm:prSet phldrT="[Text]"/>
      <dgm:spPr/>
      <dgm:t>
        <a:bodyPr/>
        <a:lstStyle/>
        <a:p>
          <a:r>
            <a:rPr lang="en-US" dirty="0"/>
            <a:t>Target</a:t>
          </a:r>
        </a:p>
      </dgm:t>
    </dgm:pt>
    <dgm:pt modelId="{D1EE394C-F5B2-4804-8F6F-A7F4FC798045}" type="parTrans" cxnId="{AECCB38B-7E50-4524-A662-2EAA60FB01FD}">
      <dgm:prSet/>
      <dgm:spPr/>
      <dgm:t>
        <a:bodyPr/>
        <a:lstStyle/>
        <a:p>
          <a:endParaRPr lang="en-US"/>
        </a:p>
      </dgm:t>
    </dgm:pt>
    <dgm:pt modelId="{759211B1-534C-4AB9-AB28-37E320F407B7}" type="sibTrans" cxnId="{AECCB38B-7E50-4524-A662-2EAA60FB01FD}">
      <dgm:prSet/>
      <dgm:spPr/>
      <dgm:t>
        <a:bodyPr/>
        <a:lstStyle/>
        <a:p>
          <a:endParaRPr lang="en-US"/>
        </a:p>
      </dgm:t>
    </dgm:pt>
    <dgm:pt modelId="{3235F364-82D3-4557-9AFD-1A2958655D00}">
      <dgm:prSet custT="1"/>
      <dgm:spPr/>
      <dgm:t>
        <a:bodyPr/>
        <a:lstStyle/>
        <a:p>
          <a:pPr>
            <a:buNone/>
          </a:pPr>
          <a:r>
            <a:rPr lang="en-US" sz="2000" dirty="0"/>
            <a:t>21 features</a:t>
          </a:r>
        </a:p>
      </dgm:t>
    </dgm:pt>
    <dgm:pt modelId="{1016BC56-1D09-49E6-BF77-3973A694A800}" type="parTrans" cxnId="{F7A2D844-391F-4B8D-B2AD-276A9BFB259B}">
      <dgm:prSet/>
      <dgm:spPr/>
      <dgm:t>
        <a:bodyPr/>
        <a:lstStyle/>
        <a:p>
          <a:endParaRPr lang="en-US"/>
        </a:p>
      </dgm:t>
    </dgm:pt>
    <dgm:pt modelId="{2E12918F-94D6-42AD-A536-F4283624E0B4}" type="sibTrans" cxnId="{F7A2D844-391F-4B8D-B2AD-276A9BFB259B}">
      <dgm:prSet/>
      <dgm:spPr/>
      <dgm:t>
        <a:bodyPr/>
        <a:lstStyle/>
        <a:p>
          <a:endParaRPr lang="en-US"/>
        </a:p>
      </dgm:t>
    </dgm:pt>
    <dgm:pt modelId="{DA2E0EE1-AABA-4190-BDF1-41D2412C882F}">
      <dgm:prSet/>
      <dgm:spPr/>
      <dgm:t>
        <a:bodyPr/>
        <a:lstStyle/>
        <a:p>
          <a:pPr>
            <a:buNone/>
          </a:pPr>
          <a:r>
            <a:rPr lang="en-US" dirty="0"/>
            <a:t>227469 instances</a:t>
          </a:r>
        </a:p>
      </dgm:t>
    </dgm:pt>
    <dgm:pt modelId="{81500EC0-EE4A-4659-B48F-CBA82AAC86E6}" type="parTrans" cxnId="{B363A586-EF6F-474B-8E58-A9C9BAAD842C}">
      <dgm:prSet/>
      <dgm:spPr/>
      <dgm:t>
        <a:bodyPr/>
        <a:lstStyle/>
        <a:p>
          <a:endParaRPr lang="en-US"/>
        </a:p>
      </dgm:t>
    </dgm:pt>
    <dgm:pt modelId="{7ADD4230-D1B4-49F9-A2B4-CDF32DA5B09E}" type="sibTrans" cxnId="{B363A586-EF6F-474B-8E58-A9C9BAAD842C}">
      <dgm:prSet/>
      <dgm:spPr/>
      <dgm:t>
        <a:bodyPr/>
        <a:lstStyle/>
        <a:p>
          <a:endParaRPr lang="en-US"/>
        </a:p>
      </dgm:t>
    </dgm:pt>
    <dgm:pt modelId="{0456DBA6-D1BF-447C-9993-FC261962E768}">
      <dgm:prSet/>
      <dgm:spPr/>
      <dgm:t>
        <a:bodyPr/>
        <a:lstStyle/>
        <a:p>
          <a:pPr>
            <a:buNone/>
          </a:pPr>
          <a:r>
            <a:rPr lang="en-US" dirty="0"/>
            <a:t>1 numerical label</a:t>
          </a:r>
        </a:p>
      </dgm:t>
    </dgm:pt>
    <dgm:pt modelId="{9A584684-AF0E-400F-98F2-AEC91BE0F5A9}" type="parTrans" cxnId="{236539A9-1AFF-4316-81BE-49D3C3CD99F9}">
      <dgm:prSet/>
      <dgm:spPr/>
      <dgm:t>
        <a:bodyPr/>
        <a:lstStyle/>
        <a:p>
          <a:endParaRPr lang="en-US"/>
        </a:p>
      </dgm:t>
    </dgm:pt>
    <dgm:pt modelId="{0C65218A-035A-470F-B08D-27AF2A03A501}" type="sibTrans" cxnId="{236539A9-1AFF-4316-81BE-49D3C3CD99F9}">
      <dgm:prSet/>
      <dgm:spPr/>
      <dgm:t>
        <a:bodyPr/>
        <a:lstStyle/>
        <a:p>
          <a:endParaRPr lang="en-US"/>
        </a:p>
      </dgm:t>
    </dgm:pt>
    <dgm:pt modelId="{33F17EA1-D3CC-4ACA-9225-0860054D20CC}" type="pres">
      <dgm:prSet presAssocID="{CD1C2A8D-87DD-4B9D-AED6-2BD8B3BD899D}" presName="linear" presStyleCnt="0">
        <dgm:presLayoutVars>
          <dgm:dir/>
          <dgm:animLvl val="lvl"/>
          <dgm:resizeHandles val="exact"/>
        </dgm:presLayoutVars>
      </dgm:prSet>
      <dgm:spPr/>
    </dgm:pt>
    <dgm:pt modelId="{FD8918C5-A90D-4214-91C8-AFF3BF2CC20A}" type="pres">
      <dgm:prSet presAssocID="{0C6BF2CE-C3A1-4C99-9ACD-98C0D8FB74AE}" presName="parentLin" presStyleCnt="0"/>
      <dgm:spPr/>
    </dgm:pt>
    <dgm:pt modelId="{302A97DA-73D5-4F81-ADEC-586F2EA79663}" type="pres">
      <dgm:prSet presAssocID="{0C6BF2CE-C3A1-4C99-9ACD-98C0D8FB74AE}" presName="parentLeftMargin" presStyleLbl="node1" presStyleIdx="0" presStyleCnt="3"/>
      <dgm:spPr/>
    </dgm:pt>
    <dgm:pt modelId="{CC7D2E73-144A-4EA3-9402-E714DA1AD8CB}" type="pres">
      <dgm:prSet presAssocID="{0C6BF2CE-C3A1-4C99-9ACD-98C0D8FB74AE}" presName="parentText" presStyleLbl="node1" presStyleIdx="0" presStyleCnt="3">
        <dgm:presLayoutVars>
          <dgm:chMax val="0"/>
          <dgm:bulletEnabled val="1"/>
        </dgm:presLayoutVars>
      </dgm:prSet>
      <dgm:spPr/>
    </dgm:pt>
    <dgm:pt modelId="{5BF195DE-CF2F-4DDC-928D-FA8F8CBDD31A}" type="pres">
      <dgm:prSet presAssocID="{0C6BF2CE-C3A1-4C99-9ACD-98C0D8FB74AE}" presName="negativeSpace" presStyleCnt="0"/>
      <dgm:spPr/>
    </dgm:pt>
    <dgm:pt modelId="{E18368EE-49C3-47A8-A924-E8D9B7108894}" type="pres">
      <dgm:prSet presAssocID="{0C6BF2CE-C3A1-4C99-9ACD-98C0D8FB74AE}" presName="childText" presStyleLbl="conFgAcc1" presStyleIdx="0" presStyleCnt="3">
        <dgm:presLayoutVars>
          <dgm:bulletEnabled val="1"/>
        </dgm:presLayoutVars>
      </dgm:prSet>
      <dgm:spPr/>
    </dgm:pt>
    <dgm:pt modelId="{ED30A595-4AB9-411C-AA5F-3A2F909851E0}" type="pres">
      <dgm:prSet presAssocID="{AC845230-7974-4C53-8B44-DDABD19D99AE}" presName="spaceBetweenRectangles" presStyleCnt="0"/>
      <dgm:spPr/>
    </dgm:pt>
    <dgm:pt modelId="{9B70AE69-2465-45E6-B9F0-D82259BA1E38}" type="pres">
      <dgm:prSet presAssocID="{D2A7C156-0685-4FBC-B676-594300DAE853}" presName="parentLin" presStyleCnt="0"/>
      <dgm:spPr/>
    </dgm:pt>
    <dgm:pt modelId="{5E128C45-D93D-426C-BBE5-38C05FF93764}" type="pres">
      <dgm:prSet presAssocID="{D2A7C156-0685-4FBC-B676-594300DAE853}" presName="parentLeftMargin" presStyleLbl="node1" presStyleIdx="0" presStyleCnt="3"/>
      <dgm:spPr/>
    </dgm:pt>
    <dgm:pt modelId="{3D77CF36-3A13-404D-AA54-3F7948DCC047}" type="pres">
      <dgm:prSet presAssocID="{D2A7C156-0685-4FBC-B676-594300DAE853}" presName="parentText" presStyleLbl="node1" presStyleIdx="1" presStyleCnt="3">
        <dgm:presLayoutVars>
          <dgm:chMax val="0"/>
          <dgm:bulletEnabled val="1"/>
        </dgm:presLayoutVars>
      </dgm:prSet>
      <dgm:spPr/>
    </dgm:pt>
    <dgm:pt modelId="{EDA860EA-5797-46FC-86D3-170A4D398C05}" type="pres">
      <dgm:prSet presAssocID="{D2A7C156-0685-4FBC-B676-594300DAE853}" presName="negativeSpace" presStyleCnt="0"/>
      <dgm:spPr/>
    </dgm:pt>
    <dgm:pt modelId="{39FFFFC9-72F3-4536-B935-4566FFFCD615}" type="pres">
      <dgm:prSet presAssocID="{D2A7C156-0685-4FBC-B676-594300DAE853}" presName="childText" presStyleLbl="conFgAcc1" presStyleIdx="1" presStyleCnt="3">
        <dgm:presLayoutVars>
          <dgm:bulletEnabled val="1"/>
        </dgm:presLayoutVars>
      </dgm:prSet>
      <dgm:spPr/>
    </dgm:pt>
    <dgm:pt modelId="{20C375FC-068F-4159-AEC7-70B378EEBB60}" type="pres">
      <dgm:prSet presAssocID="{32315C59-61D8-4E1D-B370-CD84030C828B}" presName="spaceBetweenRectangles" presStyleCnt="0"/>
      <dgm:spPr/>
    </dgm:pt>
    <dgm:pt modelId="{80B40718-EBA2-4477-BD9A-DE4A1A7B3D3D}" type="pres">
      <dgm:prSet presAssocID="{B7006D88-2E72-4856-A628-18B1AB456059}" presName="parentLin" presStyleCnt="0"/>
      <dgm:spPr/>
    </dgm:pt>
    <dgm:pt modelId="{4B69E0AF-EB71-4113-9E8A-28CA5601486B}" type="pres">
      <dgm:prSet presAssocID="{B7006D88-2E72-4856-A628-18B1AB456059}" presName="parentLeftMargin" presStyleLbl="node1" presStyleIdx="1" presStyleCnt="3"/>
      <dgm:spPr/>
    </dgm:pt>
    <dgm:pt modelId="{7A8FDA1A-CBE3-450B-95A7-BF729888C7B9}" type="pres">
      <dgm:prSet presAssocID="{B7006D88-2E72-4856-A628-18B1AB456059}" presName="parentText" presStyleLbl="node1" presStyleIdx="2" presStyleCnt="3">
        <dgm:presLayoutVars>
          <dgm:chMax val="0"/>
          <dgm:bulletEnabled val="1"/>
        </dgm:presLayoutVars>
      </dgm:prSet>
      <dgm:spPr/>
    </dgm:pt>
    <dgm:pt modelId="{B3B20413-2AC4-4289-8558-6C642C81E746}" type="pres">
      <dgm:prSet presAssocID="{B7006D88-2E72-4856-A628-18B1AB456059}" presName="negativeSpace" presStyleCnt="0"/>
      <dgm:spPr/>
    </dgm:pt>
    <dgm:pt modelId="{3F512627-F8C5-486A-AE7F-19DFEE6C7E41}" type="pres">
      <dgm:prSet presAssocID="{B7006D88-2E72-4856-A628-18B1AB456059}" presName="childText" presStyleLbl="conFgAcc1" presStyleIdx="2" presStyleCnt="3">
        <dgm:presLayoutVars>
          <dgm:bulletEnabled val="1"/>
        </dgm:presLayoutVars>
      </dgm:prSet>
      <dgm:spPr/>
    </dgm:pt>
  </dgm:ptLst>
  <dgm:cxnLst>
    <dgm:cxn modelId="{3FFBBD07-13DF-47EC-8D95-C406B7BF9B2D}" type="presOf" srcId="{CD1C2A8D-87DD-4B9D-AED6-2BD8B3BD899D}" destId="{33F17EA1-D3CC-4ACA-9225-0860054D20CC}" srcOrd="0" destOrd="0" presId="urn:microsoft.com/office/officeart/2005/8/layout/list1"/>
    <dgm:cxn modelId="{0FC2E80F-A629-4A52-91B3-2FB2959F27EC}" type="presOf" srcId="{0C6BF2CE-C3A1-4C99-9ACD-98C0D8FB74AE}" destId="{302A97DA-73D5-4F81-ADEC-586F2EA79663}" srcOrd="0" destOrd="0" presId="urn:microsoft.com/office/officeart/2005/8/layout/list1"/>
    <dgm:cxn modelId="{80193D10-1DBD-4355-A508-730782E07C81}" type="presOf" srcId="{B7006D88-2E72-4856-A628-18B1AB456059}" destId="{7A8FDA1A-CBE3-450B-95A7-BF729888C7B9}" srcOrd="1" destOrd="0" presId="urn:microsoft.com/office/officeart/2005/8/layout/list1"/>
    <dgm:cxn modelId="{C0596518-2F3D-4701-AB8C-83025AB65E36}" type="presOf" srcId="{3235F364-82D3-4557-9AFD-1A2958655D00}" destId="{E18368EE-49C3-47A8-A924-E8D9B7108894}" srcOrd="0" destOrd="0" presId="urn:microsoft.com/office/officeart/2005/8/layout/list1"/>
    <dgm:cxn modelId="{8219AC1C-22AB-4D2F-A2F6-ACAC95E2E3CE}" srcId="{CD1C2A8D-87DD-4B9D-AED6-2BD8B3BD899D}" destId="{D2A7C156-0685-4FBC-B676-594300DAE853}" srcOrd="1" destOrd="0" parTransId="{358CDC1E-0E8F-4EF1-A614-EBFFC8533574}" sibTransId="{32315C59-61D8-4E1D-B370-CD84030C828B}"/>
    <dgm:cxn modelId="{D5793E26-10EC-4972-AD88-4AA0D0DDD87C}" type="presOf" srcId="{0456DBA6-D1BF-447C-9993-FC261962E768}" destId="{3F512627-F8C5-486A-AE7F-19DFEE6C7E41}" srcOrd="0" destOrd="0" presId="urn:microsoft.com/office/officeart/2005/8/layout/list1"/>
    <dgm:cxn modelId="{F7A2D844-391F-4B8D-B2AD-276A9BFB259B}" srcId="{0C6BF2CE-C3A1-4C99-9ACD-98C0D8FB74AE}" destId="{3235F364-82D3-4557-9AFD-1A2958655D00}" srcOrd="0" destOrd="0" parTransId="{1016BC56-1D09-49E6-BF77-3973A694A800}" sibTransId="{2E12918F-94D6-42AD-A536-F4283624E0B4}"/>
    <dgm:cxn modelId="{89663576-FD28-4383-8BC8-85CA939821D0}" type="presOf" srcId="{D2A7C156-0685-4FBC-B676-594300DAE853}" destId="{5E128C45-D93D-426C-BBE5-38C05FF93764}" srcOrd="0" destOrd="0" presId="urn:microsoft.com/office/officeart/2005/8/layout/list1"/>
    <dgm:cxn modelId="{B363A586-EF6F-474B-8E58-A9C9BAAD842C}" srcId="{D2A7C156-0685-4FBC-B676-594300DAE853}" destId="{DA2E0EE1-AABA-4190-BDF1-41D2412C882F}" srcOrd="0" destOrd="0" parTransId="{81500EC0-EE4A-4659-B48F-CBA82AAC86E6}" sibTransId="{7ADD4230-D1B4-49F9-A2B4-CDF32DA5B09E}"/>
    <dgm:cxn modelId="{AECCB38B-7E50-4524-A662-2EAA60FB01FD}" srcId="{CD1C2A8D-87DD-4B9D-AED6-2BD8B3BD899D}" destId="{B7006D88-2E72-4856-A628-18B1AB456059}" srcOrd="2" destOrd="0" parTransId="{D1EE394C-F5B2-4804-8F6F-A7F4FC798045}" sibTransId="{759211B1-534C-4AB9-AB28-37E320F407B7}"/>
    <dgm:cxn modelId="{5ED0D494-616E-4D5D-A576-5F07DAF02C75}" type="presOf" srcId="{DA2E0EE1-AABA-4190-BDF1-41D2412C882F}" destId="{39FFFFC9-72F3-4536-B935-4566FFFCD615}" srcOrd="0" destOrd="0" presId="urn:microsoft.com/office/officeart/2005/8/layout/list1"/>
    <dgm:cxn modelId="{236539A9-1AFF-4316-81BE-49D3C3CD99F9}" srcId="{B7006D88-2E72-4856-A628-18B1AB456059}" destId="{0456DBA6-D1BF-447C-9993-FC261962E768}" srcOrd="0" destOrd="0" parTransId="{9A584684-AF0E-400F-98F2-AEC91BE0F5A9}" sibTransId="{0C65218A-035A-470F-B08D-27AF2A03A501}"/>
    <dgm:cxn modelId="{38E458AF-3001-41E6-A793-603569467C77}" type="presOf" srcId="{0C6BF2CE-C3A1-4C99-9ACD-98C0D8FB74AE}" destId="{CC7D2E73-144A-4EA3-9402-E714DA1AD8CB}" srcOrd="1" destOrd="0" presId="urn:microsoft.com/office/officeart/2005/8/layout/list1"/>
    <dgm:cxn modelId="{E1C873CD-D513-43B9-A8F3-8192BC9F867C}" type="presOf" srcId="{D2A7C156-0685-4FBC-B676-594300DAE853}" destId="{3D77CF36-3A13-404D-AA54-3F7948DCC047}" srcOrd="1" destOrd="0" presId="urn:microsoft.com/office/officeart/2005/8/layout/list1"/>
    <dgm:cxn modelId="{D2C512D0-F4AD-4B9E-A4C0-9C202CB81DAF}" type="presOf" srcId="{B7006D88-2E72-4856-A628-18B1AB456059}" destId="{4B69E0AF-EB71-4113-9E8A-28CA5601486B}" srcOrd="0" destOrd="0" presId="urn:microsoft.com/office/officeart/2005/8/layout/list1"/>
    <dgm:cxn modelId="{0630DEF3-8BC9-42FA-B148-D2BAC6448F8C}" srcId="{CD1C2A8D-87DD-4B9D-AED6-2BD8B3BD899D}" destId="{0C6BF2CE-C3A1-4C99-9ACD-98C0D8FB74AE}" srcOrd="0" destOrd="0" parTransId="{DE04ABC2-89FE-4E9F-9105-515F84F06934}" sibTransId="{AC845230-7974-4C53-8B44-DDABD19D99AE}"/>
    <dgm:cxn modelId="{6ECCB2E8-A23F-4516-8270-57C3DB1DD907}" type="presParOf" srcId="{33F17EA1-D3CC-4ACA-9225-0860054D20CC}" destId="{FD8918C5-A90D-4214-91C8-AFF3BF2CC20A}" srcOrd="0" destOrd="0" presId="urn:microsoft.com/office/officeart/2005/8/layout/list1"/>
    <dgm:cxn modelId="{D07E4D3A-EF76-472E-BC74-1ACF6C967651}" type="presParOf" srcId="{FD8918C5-A90D-4214-91C8-AFF3BF2CC20A}" destId="{302A97DA-73D5-4F81-ADEC-586F2EA79663}" srcOrd="0" destOrd="0" presId="urn:microsoft.com/office/officeart/2005/8/layout/list1"/>
    <dgm:cxn modelId="{D78680FB-D127-42E3-93F9-CA4949073923}" type="presParOf" srcId="{FD8918C5-A90D-4214-91C8-AFF3BF2CC20A}" destId="{CC7D2E73-144A-4EA3-9402-E714DA1AD8CB}" srcOrd="1" destOrd="0" presId="urn:microsoft.com/office/officeart/2005/8/layout/list1"/>
    <dgm:cxn modelId="{5944DB9C-7951-42F7-B45B-0AA4E42BE373}" type="presParOf" srcId="{33F17EA1-D3CC-4ACA-9225-0860054D20CC}" destId="{5BF195DE-CF2F-4DDC-928D-FA8F8CBDD31A}" srcOrd="1" destOrd="0" presId="urn:microsoft.com/office/officeart/2005/8/layout/list1"/>
    <dgm:cxn modelId="{304CE89F-C109-48E1-A1EF-2EFBD16B1BF2}" type="presParOf" srcId="{33F17EA1-D3CC-4ACA-9225-0860054D20CC}" destId="{E18368EE-49C3-47A8-A924-E8D9B7108894}" srcOrd="2" destOrd="0" presId="urn:microsoft.com/office/officeart/2005/8/layout/list1"/>
    <dgm:cxn modelId="{827D29F3-B5B4-4CBA-B6F7-A7047B1BD0CF}" type="presParOf" srcId="{33F17EA1-D3CC-4ACA-9225-0860054D20CC}" destId="{ED30A595-4AB9-411C-AA5F-3A2F909851E0}" srcOrd="3" destOrd="0" presId="urn:microsoft.com/office/officeart/2005/8/layout/list1"/>
    <dgm:cxn modelId="{B49ADFE0-C76F-4704-96E9-B004C29769B1}" type="presParOf" srcId="{33F17EA1-D3CC-4ACA-9225-0860054D20CC}" destId="{9B70AE69-2465-45E6-B9F0-D82259BA1E38}" srcOrd="4" destOrd="0" presId="urn:microsoft.com/office/officeart/2005/8/layout/list1"/>
    <dgm:cxn modelId="{58E9C3C5-9497-490E-96E1-9364E11B520A}" type="presParOf" srcId="{9B70AE69-2465-45E6-B9F0-D82259BA1E38}" destId="{5E128C45-D93D-426C-BBE5-38C05FF93764}" srcOrd="0" destOrd="0" presId="urn:microsoft.com/office/officeart/2005/8/layout/list1"/>
    <dgm:cxn modelId="{809CCF2D-7095-4068-A9C8-5FDB949048D3}" type="presParOf" srcId="{9B70AE69-2465-45E6-B9F0-D82259BA1E38}" destId="{3D77CF36-3A13-404D-AA54-3F7948DCC047}" srcOrd="1" destOrd="0" presId="urn:microsoft.com/office/officeart/2005/8/layout/list1"/>
    <dgm:cxn modelId="{09BD1000-B4B6-4D3B-A3BB-063688153785}" type="presParOf" srcId="{33F17EA1-D3CC-4ACA-9225-0860054D20CC}" destId="{EDA860EA-5797-46FC-86D3-170A4D398C05}" srcOrd="5" destOrd="0" presId="urn:microsoft.com/office/officeart/2005/8/layout/list1"/>
    <dgm:cxn modelId="{E99E9F7C-A0BB-4608-A1DB-823564082278}" type="presParOf" srcId="{33F17EA1-D3CC-4ACA-9225-0860054D20CC}" destId="{39FFFFC9-72F3-4536-B935-4566FFFCD615}" srcOrd="6" destOrd="0" presId="urn:microsoft.com/office/officeart/2005/8/layout/list1"/>
    <dgm:cxn modelId="{337B97FD-55CC-485F-9CAD-66C939E6B75A}" type="presParOf" srcId="{33F17EA1-D3CC-4ACA-9225-0860054D20CC}" destId="{20C375FC-068F-4159-AEC7-70B378EEBB60}" srcOrd="7" destOrd="0" presId="urn:microsoft.com/office/officeart/2005/8/layout/list1"/>
    <dgm:cxn modelId="{E1210AB4-012D-4A0E-B6DB-B34BB566268E}" type="presParOf" srcId="{33F17EA1-D3CC-4ACA-9225-0860054D20CC}" destId="{80B40718-EBA2-4477-BD9A-DE4A1A7B3D3D}" srcOrd="8" destOrd="0" presId="urn:microsoft.com/office/officeart/2005/8/layout/list1"/>
    <dgm:cxn modelId="{EC006D88-9D49-43F4-B422-7B333C421AD7}" type="presParOf" srcId="{80B40718-EBA2-4477-BD9A-DE4A1A7B3D3D}" destId="{4B69E0AF-EB71-4113-9E8A-28CA5601486B}" srcOrd="0" destOrd="0" presId="urn:microsoft.com/office/officeart/2005/8/layout/list1"/>
    <dgm:cxn modelId="{394E572C-A65A-4EB3-8D05-0630C009F405}" type="presParOf" srcId="{80B40718-EBA2-4477-BD9A-DE4A1A7B3D3D}" destId="{7A8FDA1A-CBE3-450B-95A7-BF729888C7B9}" srcOrd="1" destOrd="0" presId="urn:microsoft.com/office/officeart/2005/8/layout/list1"/>
    <dgm:cxn modelId="{AA321BEF-B190-4FE2-B9FC-259ADE38C94F}" type="presParOf" srcId="{33F17EA1-D3CC-4ACA-9225-0860054D20CC}" destId="{B3B20413-2AC4-4289-8558-6C642C81E746}" srcOrd="9" destOrd="0" presId="urn:microsoft.com/office/officeart/2005/8/layout/list1"/>
    <dgm:cxn modelId="{0EACE12A-7B75-4F4C-BDD8-69A9805C6B96}" type="presParOf" srcId="{33F17EA1-D3CC-4ACA-9225-0860054D20CC}" destId="{3F512627-F8C5-486A-AE7F-19DFEE6C7E41}"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1C2A8D-87DD-4B9D-AED6-2BD8B3BD89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6BF2CE-C3A1-4C99-9ACD-98C0D8FB74AE}">
      <dgm:prSet phldrT="[Text]"/>
      <dgm:spPr/>
      <dgm:t>
        <a:bodyPr/>
        <a:lstStyle/>
        <a:p>
          <a:r>
            <a:rPr lang="en-US" dirty="0"/>
            <a:t>Features</a:t>
          </a:r>
        </a:p>
      </dgm:t>
    </dgm:pt>
    <dgm:pt modelId="{DE04ABC2-89FE-4E9F-9105-515F84F06934}" type="parTrans" cxnId="{0630DEF3-8BC9-42FA-B148-D2BAC6448F8C}">
      <dgm:prSet/>
      <dgm:spPr/>
      <dgm:t>
        <a:bodyPr/>
        <a:lstStyle/>
        <a:p>
          <a:endParaRPr lang="en-US"/>
        </a:p>
      </dgm:t>
    </dgm:pt>
    <dgm:pt modelId="{AC845230-7974-4C53-8B44-DDABD19D99AE}" type="sibTrans" cxnId="{0630DEF3-8BC9-42FA-B148-D2BAC6448F8C}">
      <dgm:prSet/>
      <dgm:spPr/>
      <dgm:t>
        <a:bodyPr/>
        <a:lstStyle/>
        <a:p>
          <a:endParaRPr lang="en-US"/>
        </a:p>
      </dgm:t>
    </dgm:pt>
    <dgm:pt modelId="{D2A7C156-0685-4FBC-B676-594300DAE853}">
      <dgm:prSet phldrT="[Text]"/>
      <dgm:spPr/>
      <dgm:t>
        <a:bodyPr/>
        <a:lstStyle/>
        <a:p>
          <a:r>
            <a:rPr lang="en-US" dirty="0"/>
            <a:t>Size</a:t>
          </a:r>
        </a:p>
      </dgm:t>
    </dgm:pt>
    <dgm:pt modelId="{358CDC1E-0E8F-4EF1-A614-EBFFC8533574}" type="parTrans" cxnId="{8219AC1C-22AB-4D2F-A2F6-ACAC95E2E3CE}">
      <dgm:prSet/>
      <dgm:spPr/>
      <dgm:t>
        <a:bodyPr/>
        <a:lstStyle/>
        <a:p>
          <a:endParaRPr lang="en-US"/>
        </a:p>
      </dgm:t>
    </dgm:pt>
    <dgm:pt modelId="{32315C59-61D8-4E1D-B370-CD84030C828B}" type="sibTrans" cxnId="{8219AC1C-22AB-4D2F-A2F6-ACAC95E2E3CE}">
      <dgm:prSet/>
      <dgm:spPr/>
      <dgm:t>
        <a:bodyPr/>
        <a:lstStyle/>
        <a:p>
          <a:endParaRPr lang="en-US"/>
        </a:p>
      </dgm:t>
    </dgm:pt>
    <dgm:pt modelId="{B7006D88-2E72-4856-A628-18B1AB456059}">
      <dgm:prSet phldrT="[Text]"/>
      <dgm:spPr/>
      <dgm:t>
        <a:bodyPr/>
        <a:lstStyle/>
        <a:p>
          <a:r>
            <a:rPr lang="en-US" dirty="0"/>
            <a:t>Target</a:t>
          </a:r>
        </a:p>
      </dgm:t>
    </dgm:pt>
    <dgm:pt modelId="{D1EE394C-F5B2-4804-8F6F-A7F4FC798045}" type="parTrans" cxnId="{AECCB38B-7E50-4524-A662-2EAA60FB01FD}">
      <dgm:prSet/>
      <dgm:spPr/>
      <dgm:t>
        <a:bodyPr/>
        <a:lstStyle/>
        <a:p>
          <a:endParaRPr lang="en-US"/>
        </a:p>
      </dgm:t>
    </dgm:pt>
    <dgm:pt modelId="{759211B1-534C-4AB9-AB28-37E320F407B7}" type="sibTrans" cxnId="{AECCB38B-7E50-4524-A662-2EAA60FB01FD}">
      <dgm:prSet/>
      <dgm:spPr/>
      <dgm:t>
        <a:bodyPr/>
        <a:lstStyle/>
        <a:p>
          <a:endParaRPr lang="en-US"/>
        </a:p>
      </dgm:t>
    </dgm:pt>
    <dgm:pt modelId="{3235F364-82D3-4557-9AFD-1A2958655D00}">
      <dgm:prSet custT="1"/>
      <dgm:spPr/>
      <dgm:t>
        <a:bodyPr/>
        <a:lstStyle/>
        <a:p>
          <a:pPr>
            <a:buNone/>
          </a:pPr>
          <a:r>
            <a:rPr lang="en-US" sz="2000" dirty="0"/>
            <a:t>100000 instances</a:t>
          </a:r>
        </a:p>
      </dgm:t>
    </dgm:pt>
    <dgm:pt modelId="{1016BC56-1D09-49E6-BF77-3973A694A800}" type="parTrans" cxnId="{F7A2D844-391F-4B8D-B2AD-276A9BFB259B}">
      <dgm:prSet/>
      <dgm:spPr/>
      <dgm:t>
        <a:bodyPr/>
        <a:lstStyle/>
        <a:p>
          <a:endParaRPr lang="en-US"/>
        </a:p>
      </dgm:t>
    </dgm:pt>
    <dgm:pt modelId="{2E12918F-94D6-42AD-A536-F4283624E0B4}" type="sibTrans" cxnId="{F7A2D844-391F-4B8D-B2AD-276A9BFB259B}">
      <dgm:prSet/>
      <dgm:spPr/>
      <dgm:t>
        <a:bodyPr/>
        <a:lstStyle/>
        <a:p>
          <a:endParaRPr lang="en-US"/>
        </a:p>
      </dgm:t>
    </dgm:pt>
    <dgm:pt modelId="{DA2E0EE1-AABA-4190-BDF1-41D2412C882F}">
      <dgm:prSet/>
      <dgm:spPr/>
      <dgm:t>
        <a:bodyPr/>
        <a:lstStyle/>
        <a:p>
          <a:pPr>
            <a:buNone/>
          </a:pPr>
          <a:r>
            <a:rPr lang="en-US" dirty="0"/>
            <a:t>1000 features</a:t>
          </a:r>
        </a:p>
      </dgm:t>
    </dgm:pt>
    <dgm:pt modelId="{81500EC0-EE4A-4659-B48F-CBA82AAC86E6}" type="parTrans" cxnId="{B363A586-EF6F-474B-8E58-A9C9BAAD842C}">
      <dgm:prSet/>
      <dgm:spPr/>
      <dgm:t>
        <a:bodyPr/>
        <a:lstStyle/>
        <a:p>
          <a:endParaRPr lang="en-US"/>
        </a:p>
      </dgm:t>
    </dgm:pt>
    <dgm:pt modelId="{7ADD4230-D1B4-49F9-A2B4-CDF32DA5B09E}" type="sibTrans" cxnId="{B363A586-EF6F-474B-8E58-A9C9BAAD842C}">
      <dgm:prSet/>
      <dgm:spPr/>
      <dgm:t>
        <a:bodyPr/>
        <a:lstStyle/>
        <a:p>
          <a:endParaRPr lang="en-US"/>
        </a:p>
      </dgm:t>
    </dgm:pt>
    <dgm:pt modelId="{0456DBA6-D1BF-447C-9993-FC261962E768}">
      <dgm:prSet/>
      <dgm:spPr/>
      <dgm:t>
        <a:bodyPr/>
        <a:lstStyle/>
        <a:p>
          <a:pPr>
            <a:buNone/>
          </a:pPr>
          <a:r>
            <a:rPr lang="en-US" dirty="0"/>
            <a:t>1 numerical label</a:t>
          </a:r>
        </a:p>
      </dgm:t>
    </dgm:pt>
    <dgm:pt modelId="{9A584684-AF0E-400F-98F2-AEC91BE0F5A9}" type="parTrans" cxnId="{236539A9-1AFF-4316-81BE-49D3C3CD99F9}">
      <dgm:prSet/>
      <dgm:spPr/>
      <dgm:t>
        <a:bodyPr/>
        <a:lstStyle/>
        <a:p>
          <a:endParaRPr lang="en-US"/>
        </a:p>
      </dgm:t>
    </dgm:pt>
    <dgm:pt modelId="{0C65218A-035A-470F-B08D-27AF2A03A501}" type="sibTrans" cxnId="{236539A9-1AFF-4316-81BE-49D3C3CD99F9}">
      <dgm:prSet/>
      <dgm:spPr/>
      <dgm:t>
        <a:bodyPr/>
        <a:lstStyle/>
        <a:p>
          <a:endParaRPr lang="en-US"/>
        </a:p>
      </dgm:t>
    </dgm:pt>
    <dgm:pt modelId="{33F17EA1-D3CC-4ACA-9225-0860054D20CC}" type="pres">
      <dgm:prSet presAssocID="{CD1C2A8D-87DD-4B9D-AED6-2BD8B3BD899D}" presName="linear" presStyleCnt="0">
        <dgm:presLayoutVars>
          <dgm:dir/>
          <dgm:animLvl val="lvl"/>
          <dgm:resizeHandles val="exact"/>
        </dgm:presLayoutVars>
      </dgm:prSet>
      <dgm:spPr/>
    </dgm:pt>
    <dgm:pt modelId="{FD8918C5-A90D-4214-91C8-AFF3BF2CC20A}" type="pres">
      <dgm:prSet presAssocID="{0C6BF2CE-C3A1-4C99-9ACD-98C0D8FB74AE}" presName="parentLin" presStyleCnt="0"/>
      <dgm:spPr/>
    </dgm:pt>
    <dgm:pt modelId="{302A97DA-73D5-4F81-ADEC-586F2EA79663}" type="pres">
      <dgm:prSet presAssocID="{0C6BF2CE-C3A1-4C99-9ACD-98C0D8FB74AE}" presName="parentLeftMargin" presStyleLbl="node1" presStyleIdx="0" presStyleCnt="3"/>
      <dgm:spPr/>
    </dgm:pt>
    <dgm:pt modelId="{CC7D2E73-144A-4EA3-9402-E714DA1AD8CB}" type="pres">
      <dgm:prSet presAssocID="{0C6BF2CE-C3A1-4C99-9ACD-98C0D8FB74AE}" presName="parentText" presStyleLbl="node1" presStyleIdx="0" presStyleCnt="3">
        <dgm:presLayoutVars>
          <dgm:chMax val="0"/>
          <dgm:bulletEnabled val="1"/>
        </dgm:presLayoutVars>
      </dgm:prSet>
      <dgm:spPr/>
    </dgm:pt>
    <dgm:pt modelId="{5BF195DE-CF2F-4DDC-928D-FA8F8CBDD31A}" type="pres">
      <dgm:prSet presAssocID="{0C6BF2CE-C3A1-4C99-9ACD-98C0D8FB74AE}" presName="negativeSpace" presStyleCnt="0"/>
      <dgm:spPr/>
    </dgm:pt>
    <dgm:pt modelId="{E18368EE-49C3-47A8-A924-E8D9B7108894}" type="pres">
      <dgm:prSet presAssocID="{0C6BF2CE-C3A1-4C99-9ACD-98C0D8FB74AE}" presName="childText" presStyleLbl="conFgAcc1" presStyleIdx="0" presStyleCnt="3">
        <dgm:presLayoutVars>
          <dgm:bulletEnabled val="1"/>
        </dgm:presLayoutVars>
      </dgm:prSet>
      <dgm:spPr/>
    </dgm:pt>
    <dgm:pt modelId="{ED30A595-4AB9-411C-AA5F-3A2F909851E0}" type="pres">
      <dgm:prSet presAssocID="{AC845230-7974-4C53-8B44-DDABD19D99AE}" presName="spaceBetweenRectangles" presStyleCnt="0"/>
      <dgm:spPr/>
    </dgm:pt>
    <dgm:pt modelId="{9B70AE69-2465-45E6-B9F0-D82259BA1E38}" type="pres">
      <dgm:prSet presAssocID="{D2A7C156-0685-4FBC-B676-594300DAE853}" presName="parentLin" presStyleCnt="0"/>
      <dgm:spPr/>
    </dgm:pt>
    <dgm:pt modelId="{5E128C45-D93D-426C-BBE5-38C05FF93764}" type="pres">
      <dgm:prSet presAssocID="{D2A7C156-0685-4FBC-B676-594300DAE853}" presName="parentLeftMargin" presStyleLbl="node1" presStyleIdx="0" presStyleCnt="3"/>
      <dgm:spPr/>
    </dgm:pt>
    <dgm:pt modelId="{3D77CF36-3A13-404D-AA54-3F7948DCC047}" type="pres">
      <dgm:prSet presAssocID="{D2A7C156-0685-4FBC-B676-594300DAE853}" presName="parentText" presStyleLbl="node1" presStyleIdx="1" presStyleCnt="3">
        <dgm:presLayoutVars>
          <dgm:chMax val="0"/>
          <dgm:bulletEnabled val="1"/>
        </dgm:presLayoutVars>
      </dgm:prSet>
      <dgm:spPr/>
    </dgm:pt>
    <dgm:pt modelId="{EDA860EA-5797-46FC-86D3-170A4D398C05}" type="pres">
      <dgm:prSet presAssocID="{D2A7C156-0685-4FBC-B676-594300DAE853}" presName="negativeSpace" presStyleCnt="0"/>
      <dgm:spPr/>
    </dgm:pt>
    <dgm:pt modelId="{39FFFFC9-72F3-4536-B935-4566FFFCD615}" type="pres">
      <dgm:prSet presAssocID="{D2A7C156-0685-4FBC-B676-594300DAE853}" presName="childText" presStyleLbl="conFgAcc1" presStyleIdx="1" presStyleCnt="3">
        <dgm:presLayoutVars>
          <dgm:bulletEnabled val="1"/>
        </dgm:presLayoutVars>
      </dgm:prSet>
      <dgm:spPr/>
    </dgm:pt>
    <dgm:pt modelId="{20C375FC-068F-4159-AEC7-70B378EEBB60}" type="pres">
      <dgm:prSet presAssocID="{32315C59-61D8-4E1D-B370-CD84030C828B}" presName="spaceBetweenRectangles" presStyleCnt="0"/>
      <dgm:spPr/>
    </dgm:pt>
    <dgm:pt modelId="{80B40718-EBA2-4477-BD9A-DE4A1A7B3D3D}" type="pres">
      <dgm:prSet presAssocID="{B7006D88-2E72-4856-A628-18B1AB456059}" presName="parentLin" presStyleCnt="0"/>
      <dgm:spPr/>
    </dgm:pt>
    <dgm:pt modelId="{4B69E0AF-EB71-4113-9E8A-28CA5601486B}" type="pres">
      <dgm:prSet presAssocID="{B7006D88-2E72-4856-A628-18B1AB456059}" presName="parentLeftMargin" presStyleLbl="node1" presStyleIdx="1" presStyleCnt="3"/>
      <dgm:spPr/>
    </dgm:pt>
    <dgm:pt modelId="{7A8FDA1A-CBE3-450B-95A7-BF729888C7B9}" type="pres">
      <dgm:prSet presAssocID="{B7006D88-2E72-4856-A628-18B1AB456059}" presName="parentText" presStyleLbl="node1" presStyleIdx="2" presStyleCnt="3">
        <dgm:presLayoutVars>
          <dgm:chMax val="0"/>
          <dgm:bulletEnabled val="1"/>
        </dgm:presLayoutVars>
      </dgm:prSet>
      <dgm:spPr/>
    </dgm:pt>
    <dgm:pt modelId="{B3B20413-2AC4-4289-8558-6C642C81E746}" type="pres">
      <dgm:prSet presAssocID="{B7006D88-2E72-4856-A628-18B1AB456059}" presName="negativeSpace" presStyleCnt="0"/>
      <dgm:spPr/>
    </dgm:pt>
    <dgm:pt modelId="{3F512627-F8C5-486A-AE7F-19DFEE6C7E41}" type="pres">
      <dgm:prSet presAssocID="{B7006D88-2E72-4856-A628-18B1AB456059}" presName="childText" presStyleLbl="conFgAcc1" presStyleIdx="2" presStyleCnt="3">
        <dgm:presLayoutVars>
          <dgm:bulletEnabled val="1"/>
        </dgm:presLayoutVars>
      </dgm:prSet>
      <dgm:spPr/>
    </dgm:pt>
  </dgm:ptLst>
  <dgm:cxnLst>
    <dgm:cxn modelId="{3FFBBD07-13DF-47EC-8D95-C406B7BF9B2D}" type="presOf" srcId="{CD1C2A8D-87DD-4B9D-AED6-2BD8B3BD899D}" destId="{33F17EA1-D3CC-4ACA-9225-0860054D20CC}" srcOrd="0" destOrd="0" presId="urn:microsoft.com/office/officeart/2005/8/layout/list1"/>
    <dgm:cxn modelId="{0FC2E80F-A629-4A52-91B3-2FB2959F27EC}" type="presOf" srcId="{0C6BF2CE-C3A1-4C99-9ACD-98C0D8FB74AE}" destId="{302A97DA-73D5-4F81-ADEC-586F2EA79663}" srcOrd="0" destOrd="0" presId="urn:microsoft.com/office/officeart/2005/8/layout/list1"/>
    <dgm:cxn modelId="{80193D10-1DBD-4355-A508-730782E07C81}" type="presOf" srcId="{B7006D88-2E72-4856-A628-18B1AB456059}" destId="{7A8FDA1A-CBE3-450B-95A7-BF729888C7B9}" srcOrd="1" destOrd="0" presId="urn:microsoft.com/office/officeart/2005/8/layout/list1"/>
    <dgm:cxn modelId="{C0596518-2F3D-4701-AB8C-83025AB65E36}" type="presOf" srcId="{3235F364-82D3-4557-9AFD-1A2958655D00}" destId="{E18368EE-49C3-47A8-A924-E8D9B7108894}" srcOrd="0" destOrd="0" presId="urn:microsoft.com/office/officeart/2005/8/layout/list1"/>
    <dgm:cxn modelId="{8219AC1C-22AB-4D2F-A2F6-ACAC95E2E3CE}" srcId="{CD1C2A8D-87DD-4B9D-AED6-2BD8B3BD899D}" destId="{D2A7C156-0685-4FBC-B676-594300DAE853}" srcOrd="1" destOrd="0" parTransId="{358CDC1E-0E8F-4EF1-A614-EBFFC8533574}" sibTransId="{32315C59-61D8-4E1D-B370-CD84030C828B}"/>
    <dgm:cxn modelId="{D5793E26-10EC-4972-AD88-4AA0D0DDD87C}" type="presOf" srcId="{0456DBA6-D1BF-447C-9993-FC261962E768}" destId="{3F512627-F8C5-486A-AE7F-19DFEE6C7E41}" srcOrd="0" destOrd="0" presId="urn:microsoft.com/office/officeart/2005/8/layout/list1"/>
    <dgm:cxn modelId="{F7A2D844-391F-4B8D-B2AD-276A9BFB259B}" srcId="{0C6BF2CE-C3A1-4C99-9ACD-98C0D8FB74AE}" destId="{3235F364-82D3-4557-9AFD-1A2958655D00}" srcOrd="0" destOrd="0" parTransId="{1016BC56-1D09-49E6-BF77-3973A694A800}" sibTransId="{2E12918F-94D6-42AD-A536-F4283624E0B4}"/>
    <dgm:cxn modelId="{89663576-FD28-4383-8BC8-85CA939821D0}" type="presOf" srcId="{D2A7C156-0685-4FBC-B676-594300DAE853}" destId="{5E128C45-D93D-426C-BBE5-38C05FF93764}" srcOrd="0" destOrd="0" presId="urn:microsoft.com/office/officeart/2005/8/layout/list1"/>
    <dgm:cxn modelId="{B363A586-EF6F-474B-8E58-A9C9BAAD842C}" srcId="{D2A7C156-0685-4FBC-B676-594300DAE853}" destId="{DA2E0EE1-AABA-4190-BDF1-41D2412C882F}" srcOrd="0" destOrd="0" parTransId="{81500EC0-EE4A-4659-B48F-CBA82AAC86E6}" sibTransId="{7ADD4230-D1B4-49F9-A2B4-CDF32DA5B09E}"/>
    <dgm:cxn modelId="{AECCB38B-7E50-4524-A662-2EAA60FB01FD}" srcId="{CD1C2A8D-87DD-4B9D-AED6-2BD8B3BD899D}" destId="{B7006D88-2E72-4856-A628-18B1AB456059}" srcOrd="2" destOrd="0" parTransId="{D1EE394C-F5B2-4804-8F6F-A7F4FC798045}" sibTransId="{759211B1-534C-4AB9-AB28-37E320F407B7}"/>
    <dgm:cxn modelId="{5ED0D494-616E-4D5D-A576-5F07DAF02C75}" type="presOf" srcId="{DA2E0EE1-AABA-4190-BDF1-41D2412C882F}" destId="{39FFFFC9-72F3-4536-B935-4566FFFCD615}" srcOrd="0" destOrd="0" presId="urn:microsoft.com/office/officeart/2005/8/layout/list1"/>
    <dgm:cxn modelId="{236539A9-1AFF-4316-81BE-49D3C3CD99F9}" srcId="{B7006D88-2E72-4856-A628-18B1AB456059}" destId="{0456DBA6-D1BF-447C-9993-FC261962E768}" srcOrd="0" destOrd="0" parTransId="{9A584684-AF0E-400F-98F2-AEC91BE0F5A9}" sibTransId="{0C65218A-035A-470F-B08D-27AF2A03A501}"/>
    <dgm:cxn modelId="{38E458AF-3001-41E6-A793-603569467C77}" type="presOf" srcId="{0C6BF2CE-C3A1-4C99-9ACD-98C0D8FB74AE}" destId="{CC7D2E73-144A-4EA3-9402-E714DA1AD8CB}" srcOrd="1" destOrd="0" presId="urn:microsoft.com/office/officeart/2005/8/layout/list1"/>
    <dgm:cxn modelId="{E1C873CD-D513-43B9-A8F3-8192BC9F867C}" type="presOf" srcId="{D2A7C156-0685-4FBC-B676-594300DAE853}" destId="{3D77CF36-3A13-404D-AA54-3F7948DCC047}" srcOrd="1" destOrd="0" presId="urn:microsoft.com/office/officeart/2005/8/layout/list1"/>
    <dgm:cxn modelId="{D2C512D0-F4AD-4B9E-A4C0-9C202CB81DAF}" type="presOf" srcId="{B7006D88-2E72-4856-A628-18B1AB456059}" destId="{4B69E0AF-EB71-4113-9E8A-28CA5601486B}" srcOrd="0" destOrd="0" presId="urn:microsoft.com/office/officeart/2005/8/layout/list1"/>
    <dgm:cxn modelId="{0630DEF3-8BC9-42FA-B148-D2BAC6448F8C}" srcId="{CD1C2A8D-87DD-4B9D-AED6-2BD8B3BD899D}" destId="{0C6BF2CE-C3A1-4C99-9ACD-98C0D8FB74AE}" srcOrd="0" destOrd="0" parTransId="{DE04ABC2-89FE-4E9F-9105-515F84F06934}" sibTransId="{AC845230-7974-4C53-8B44-DDABD19D99AE}"/>
    <dgm:cxn modelId="{6ECCB2E8-A23F-4516-8270-57C3DB1DD907}" type="presParOf" srcId="{33F17EA1-D3CC-4ACA-9225-0860054D20CC}" destId="{FD8918C5-A90D-4214-91C8-AFF3BF2CC20A}" srcOrd="0" destOrd="0" presId="urn:microsoft.com/office/officeart/2005/8/layout/list1"/>
    <dgm:cxn modelId="{D07E4D3A-EF76-472E-BC74-1ACF6C967651}" type="presParOf" srcId="{FD8918C5-A90D-4214-91C8-AFF3BF2CC20A}" destId="{302A97DA-73D5-4F81-ADEC-586F2EA79663}" srcOrd="0" destOrd="0" presId="urn:microsoft.com/office/officeart/2005/8/layout/list1"/>
    <dgm:cxn modelId="{D78680FB-D127-42E3-93F9-CA4949073923}" type="presParOf" srcId="{FD8918C5-A90D-4214-91C8-AFF3BF2CC20A}" destId="{CC7D2E73-144A-4EA3-9402-E714DA1AD8CB}" srcOrd="1" destOrd="0" presId="urn:microsoft.com/office/officeart/2005/8/layout/list1"/>
    <dgm:cxn modelId="{5944DB9C-7951-42F7-B45B-0AA4E42BE373}" type="presParOf" srcId="{33F17EA1-D3CC-4ACA-9225-0860054D20CC}" destId="{5BF195DE-CF2F-4DDC-928D-FA8F8CBDD31A}" srcOrd="1" destOrd="0" presId="urn:microsoft.com/office/officeart/2005/8/layout/list1"/>
    <dgm:cxn modelId="{304CE89F-C109-48E1-A1EF-2EFBD16B1BF2}" type="presParOf" srcId="{33F17EA1-D3CC-4ACA-9225-0860054D20CC}" destId="{E18368EE-49C3-47A8-A924-E8D9B7108894}" srcOrd="2" destOrd="0" presId="urn:microsoft.com/office/officeart/2005/8/layout/list1"/>
    <dgm:cxn modelId="{827D29F3-B5B4-4CBA-B6F7-A7047B1BD0CF}" type="presParOf" srcId="{33F17EA1-D3CC-4ACA-9225-0860054D20CC}" destId="{ED30A595-4AB9-411C-AA5F-3A2F909851E0}" srcOrd="3" destOrd="0" presId="urn:microsoft.com/office/officeart/2005/8/layout/list1"/>
    <dgm:cxn modelId="{B49ADFE0-C76F-4704-96E9-B004C29769B1}" type="presParOf" srcId="{33F17EA1-D3CC-4ACA-9225-0860054D20CC}" destId="{9B70AE69-2465-45E6-B9F0-D82259BA1E38}" srcOrd="4" destOrd="0" presId="urn:microsoft.com/office/officeart/2005/8/layout/list1"/>
    <dgm:cxn modelId="{58E9C3C5-9497-490E-96E1-9364E11B520A}" type="presParOf" srcId="{9B70AE69-2465-45E6-B9F0-D82259BA1E38}" destId="{5E128C45-D93D-426C-BBE5-38C05FF93764}" srcOrd="0" destOrd="0" presId="urn:microsoft.com/office/officeart/2005/8/layout/list1"/>
    <dgm:cxn modelId="{809CCF2D-7095-4068-A9C8-5FDB949048D3}" type="presParOf" srcId="{9B70AE69-2465-45E6-B9F0-D82259BA1E38}" destId="{3D77CF36-3A13-404D-AA54-3F7948DCC047}" srcOrd="1" destOrd="0" presId="urn:microsoft.com/office/officeart/2005/8/layout/list1"/>
    <dgm:cxn modelId="{09BD1000-B4B6-4D3B-A3BB-063688153785}" type="presParOf" srcId="{33F17EA1-D3CC-4ACA-9225-0860054D20CC}" destId="{EDA860EA-5797-46FC-86D3-170A4D398C05}" srcOrd="5" destOrd="0" presId="urn:microsoft.com/office/officeart/2005/8/layout/list1"/>
    <dgm:cxn modelId="{E99E9F7C-A0BB-4608-A1DB-823564082278}" type="presParOf" srcId="{33F17EA1-D3CC-4ACA-9225-0860054D20CC}" destId="{39FFFFC9-72F3-4536-B935-4566FFFCD615}" srcOrd="6" destOrd="0" presId="urn:microsoft.com/office/officeart/2005/8/layout/list1"/>
    <dgm:cxn modelId="{337B97FD-55CC-485F-9CAD-66C939E6B75A}" type="presParOf" srcId="{33F17EA1-D3CC-4ACA-9225-0860054D20CC}" destId="{20C375FC-068F-4159-AEC7-70B378EEBB60}" srcOrd="7" destOrd="0" presId="urn:microsoft.com/office/officeart/2005/8/layout/list1"/>
    <dgm:cxn modelId="{E1210AB4-012D-4A0E-B6DB-B34BB566268E}" type="presParOf" srcId="{33F17EA1-D3CC-4ACA-9225-0860054D20CC}" destId="{80B40718-EBA2-4477-BD9A-DE4A1A7B3D3D}" srcOrd="8" destOrd="0" presId="urn:microsoft.com/office/officeart/2005/8/layout/list1"/>
    <dgm:cxn modelId="{EC006D88-9D49-43F4-B422-7B333C421AD7}" type="presParOf" srcId="{80B40718-EBA2-4477-BD9A-DE4A1A7B3D3D}" destId="{4B69E0AF-EB71-4113-9E8A-28CA5601486B}" srcOrd="0" destOrd="0" presId="urn:microsoft.com/office/officeart/2005/8/layout/list1"/>
    <dgm:cxn modelId="{394E572C-A65A-4EB3-8D05-0630C009F405}" type="presParOf" srcId="{80B40718-EBA2-4477-BD9A-DE4A1A7B3D3D}" destId="{7A8FDA1A-CBE3-450B-95A7-BF729888C7B9}" srcOrd="1" destOrd="0" presId="urn:microsoft.com/office/officeart/2005/8/layout/list1"/>
    <dgm:cxn modelId="{AA321BEF-B190-4FE2-B9FC-259ADE38C94F}" type="presParOf" srcId="{33F17EA1-D3CC-4ACA-9225-0860054D20CC}" destId="{B3B20413-2AC4-4289-8558-6C642C81E746}" srcOrd="9" destOrd="0" presId="urn:microsoft.com/office/officeart/2005/8/layout/list1"/>
    <dgm:cxn modelId="{0EACE12A-7B75-4F4C-BDD8-69A9805C6B96}" type="presParOf" srcId="{33F17EA1-D3CC-4ACA-9225-0860054D20CC}" destId="{3F512627-F8C5-486A-AE7F-19DFEE6C7E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1C2A8D-87DD-4B9D-AED6-2BD8B3BD89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6BF2CE-C3A1-4C99-9ACD-98C0D8FB74AE}">
      <dgm:prSet phldrT="[Text]"/>
      <dgm:spPr/>
      <dgm:t>
        <a:bodyPr/>
        <a:lstStyle/>
        <a:p>
          <a:r>
            <a:rPr lang="en-US" dirty="0"/>
            <a:t>Features</a:t>
          </a:r>
        </a:p>
      </dgm:t>
    </dgm:pt>
    <dgm:pt modelId="{DE04ABC2-89FE-4E9F-9105-515F84F06934}" type="parTrans" cxnId="{0630DEF3-8BC9-42FA-B148-D2BAC6448F8C}">
      <dgm:prSet/>
      <dgm:spPr/>
      <dgm:t>
        <a:bodyPr/>
        <a:lstStyle/>
        <a:p>
          <a:endParaRPr lang="en-US"/>
        </a:p>
      </dgm:t>
    </dgm:pt>
    <dgm:pt modelId="{AC845230-7974-4C53-8B44-DDABD19D99AE}" type="sibTrans" cxnId="{0630DEF3-8BC9-42FA-B148-D2BAC6448F8C}">
      <dgm:prSet/>
      <dgm:spPr/>
      <dgm:t>
        <a:bodyPr/>
        <a:lstStyle/>
        <a:p>
          <a:endParaRPr lang="en-US"/>
        </a:p>
      </dgm:t>
    </dgm:pt>
    <dgm:pt modelId="{D2A7C156-0685-4FBC-B676-594300DAE853}">
      <dgm:prSet phldrT="[Text]"/>
      <dgm:spPr/>
      <dgm:t>
        <a:bodyPr/>
        <a:lstStyle/>
        <a:p>
          <a:r>
            <a:rPr lang="en-US" dirty="0"/>
            <a:t>Size</a:t>
          </a:r>
        </a:p>
      </dgm:t>
    </dgm:pt>
    <dgm:pt modelId="{358CDC1E-0E8F-4EF1-A614-EBFFC8533574}" type="parTrans" cxnId="{8219AC1C-22AB-4D2F-A2F6-ACAC95E2E3CE}">
      <dgm:prSet/>
      <dgm:spPr/>
      <dgm:t>
        <a:bodyPr/>
        <a:lstStyle/>
        <a:p>
          <a:endParaRPr lang="en-US"/>
        </a:p>
      </dgm:t>
    </dgm:pt>
    <dgm:pt modelId="{32315C59-61D8-4E1D-B370-CD84030C828B}" type="sibTrans" cxnId="{8219AC1C-22AB-4D2F-A2F6-ACAC95E2E3CE}">
      <dgm:prSet/>
      <dgm:spPr/>
      <dgm:t>
        <a:bodyPr/>
        <a:lstStyle/>
        <a:p>
          <a:endParaRPr lang="en-US"/>
        </a:p>
      </dgm:t>
    </dgm:pt>
    <dgm:pt modelId="{B7006D88-2E72-4856-A628-18B1AB456059}">
      <dgm:prSet phldrT="[Text]"/>
      <dgm:spPr/>
      <dgm:t>
        <a:bodyPr/>
        <a:lstStyle/>
        <a:p>
          <a:r>
            <a:rPr lang="en-US" dirty="0"/>
            <a:t>Target</a:t>
          </a:r>
        </a:p>
      </dgm:t>
    </dgm:pt>
    <dgm:pt modelId="{D1EE394C-F5B2-4804-8F6F-A7F4FC798045}" type="parTrans" cxnId="{AECCB38B-7E50-4524-A662-2EAA60FB01FD}">
      <dgm:prSet/>
      <dgm:spPr/>
      <dgm:t>
        <a:bodyPr/>
        <a:lstStyle/>
        <a:p>
          <a:endParaRPr lang="en-US"/>
        </a:p>
      </dgm:t>
    </dgm:pt>
    <dgm:pt modelId="{759211B1-534C-4AB9-AB28-37E320F407B7}" type="sibTrans" cxnId="{AECCB38B-7E50-4524-A662-2EAA60FB01FD}">
      <dgm:prSet/>
      <dgm:spPr/>
      <dgm:t>
        <a:bodyPr/>
        <a:lstStyle/>
        <a:p>
          <a:endParaRPr lang="en-US"/>
        </a:p>
      </dgm:t>
    </dgm:pt>
    <dgm:pt modelId="{3235F364-82D3-4557-9AFD-1A2958655D00}">
      <dgm:prSet custT="1"/>
      <dgm:spPr/>
      <dgm:t>
        <a:bodyPr/>
        <a:lstStyle/>
        <a:p>
          <a:pPr>
            <a:buNone/>
          </a:pPr>
          <a:r>
            <a:rPr lang="en-US" sz="2000" dirty="0"/>
            <a:t>100000 instances</a:t>
          </a:r>
        </a:p>
      </dgm:t>
    </dgm:pt>
    <dgm:pt modelId="{1016BC56-1D09-49E6-BF77-3973A694A800}" type="parTrans" cxnId="{F7A2D844-391F-4B8D-B2AD-276A9BFB259B}">
      <dgm:prSet/>
      <dgm:spPr/>
      <dgm:t>
        <a:bodyPr/>
        <a:lstStyle/>
        <a:p>
          <a:endParaRPr lang="en-US"/>
        </a:p>
      </dgm:t>
    </dgm:pt>
    <dgm:pt modelId="{2E12918F-94D6-42AD-A536-F4283624E0B4}" type="sibTrans" cxnId="{F7A2D844-391F-4B8D-B2AD-276A9BFB259B}">
      <dgm:prSet/>
      <dgm:spPr/>
      <dgm:t>
        <a:bodyPr/>
        <a:lstStyle/>
        <a:p>
          <a:endParaRPr lang="en-US"/>
        </a:p>
      </dgm:t>
    </dgm:pt>
    <dgm:pt modelId="{DA2E0EE1-AABA-4190-BDF1-41D2412C882F}">
      <dgm:prSet/>
      <dgm:spPr/>
      <dgm:t>
        <a:bodyPr/>
        <a:lstStyle/>
        <a:p>
          <a:pPr>
            <a:buNone/>
          </a:pPr>
          <a:r>
            <a:rPr lang="en-US" dirty="0"/>
            <a:t>1000 features</a:t>
          </a:r>
        </a:p>
      </dgm:t>
    </dgm:pt>
    <dgm:pt modelId="{81500EC0-EE4A-4659-B48F-CBA82AAC86E6}" type="parTrans" cxnId="{B363A586-EF6F-474B-8E58-A9C9BAAD842C}">
      <dgm:prSet/>
      <dgm:spPr/>
      <dgm:t>
        <a:bodyPr/>
        <a:lstStyle/>
        <a:p>
          <a:endParaRPr lang="en-US"/>
        </a:p>
      </dgm:t>
    </dgm:pt>
    <dgm:pt modelId="{7ADD4230-D1B4-49F9-A2B4-CDF32DA5B09E}" type="sibTrans" cxnId="{B363A586-EF6F-474B-8E58-A9C9BAAD842C}">
      <dgm:prSet/>
      <dgm:spPr/>
      <dgm:t>
        <a:bodyPr/>
        <a:lstStyle/>
        <a:p>
          <a:endParaRPr lang="en-US"/>
        </a:p>
      </dgm:t>
    </dgm:pt>
    <dgm:pt modelId="{0456DBA6-D1BF-447C-9993-FC261962E768}">
      <dgm:prSet/>
      <dgm:spPr/>
      <dgm:t>
        <a:bodyPr/>
        <a:lstStyle/>
        <a:p>
          <a:pPr>
            <a:buNone/>
          </a:pPr>
          <a:r>
            <a:rPr lang="en-US" dirty="0"/>
            <a:t>1 numerical label</a:t>
          </a:r>
        </a:p>
      </dgm:t>
    </dgm:pt>
    <dgm:pt modelId="{9A584684-AF0E-400F-98F2-AEC91BE0F5A9}" type="parTrans" cxnId="{236539A9-1AFF-4316-81BE-49D3C3CD99F9}">
      <dgm:prSet/>
      <dgm:spPr/>
      <dgm:t>
        <a:bodyPr/>
        <a:lstStyle/>
        <a:p>
          <a:endParaRPr lang="en-US"/>
        </a:p>
      </dgm:t>
    </dgm:pt>
    <dgm:pt modelId="{0C65218A-035A-470F-B08D-27AF2A03A501}" type="sibTrans" cxnId="{236539A9-1AFF-4316-81BE-49D3C3CD99F9}">
      <dgm:prSet/>
      <dgm:spPr/>
      <dgm:t>
        <a:bodyPr/>
        <a:lstStyle/>
        <a:p>
          <a:endParaRPr lang="en-US"/>
        </a:p>
      </dgm:t>
    </dgm:pt>
    <dgm:pt modelId="{33F17EA1-D3CC-4ACA-9225-0860054D20CC}" type="pres">
      <dgm:prSet presAssocID="{CD1C2A8D-87DD-4B9D-AED6-2BD8B3BD899D}" presName="linear" presStyleCnt="0">
        <dgm:presLayoutVars>
          <dgm:dir/>
          <dgm:animLvl val="lvl"/>
          <dgm:resizeHandles val="exact"/>
        </dgm:presLayoutVars>
      </dgm:prSet>
      <dgm:spPr/>
    </dgm:pt>
    <dgm:pt modelId="{FD8918C5-A90D-4214-91C8-AFF3BF2CC20A}" type="pres">
      <dgm:prSet presAssocID="{0C6BF2CE-C3A1-4C99-9ACD-98C0D8FB74AE}" presName="parentLin" presStyleCnt="0"/>
      <dgm:spPr/>
    </dgm:pt>
    <dgm:pt modelId="{302A97DA-73D5-4F81-ADEC-586F2EA79663}" type="pres">
      <dgm:prSet presAssocID="{0C6BF2CE-C3A1-4C99-9ACD-98C0D8FB74AE}" presName="parentLeftMargin" presStyleLbl="node1" presStyleIdx="0" presStyleCnt="3"/>
      <dgm:spPr/>
    </dgm:pt>
    <dgm:pt modelId="{CC7D2E73-144A-4EA3-9402-E714DA1AD8CB}" type="pres">
      <dgm:prSet presAssocID="{0C6BF2CE-C3A1-4C99-9ACD-98C0D8FB74AE}" presName="parentText" presStyleLbl="node1" presStyleIdx="0" presStyleCnt="3">
        <dgm:presLayoutVars>
          <dgm:chMax val="0"/>
          <dgm:bulletEnabled val="1"/>
        </dgm:presLayoutVars>
      </dgm:prSet>
      <dgm:spPr/>
    </dgm:pt>
    <dgm:pt modelId="{5BF195DE-CF2F-4DDC-928D-FA8F8CBDD31A}" type="pres">
      <dgm:prSet presAssocID="{0C6BF2CE-C3A1-4C99-9ACD-98C0D8FB74AE}" presName="negativeSpace" presStyleCnt="0"/>
      <dgm:spPr/>
    </dgm:pt>
    <dgm:pt modelId="{E18368EE-49C3-47A8-A924-E8D9B7108894}" type="pres">
      <dgm:prSet presAssocID="{0C6BF2CE-C3A1-4C99-9ACD-98C0D8FB74AE}" presName="childText" presStyleLbl="conFgAcc1" presStyleIdx="0" presStyleCnt="3">
        <dgm:presLayoutVars>
          <dgm:bulletEnabled val="1"/>
        </dgm:presLayoutVars>
      </dgm:prSet>
      <dgm:spPr/>
    </dgm:pt>
    <dgm:pt modelId="{ED30A595-4AB9-411C-AA5F-3A2F909851E0}" type="pres">
      <dgm:prSet presAssocID="{AC845230-7974-4C53-8B44-DDABD19D99AE}" presName="spaceBetweenRectangles" presStyleCnt="0"/>
      <dgm:spPr/>
    </dgm:pt>
    <dgm:pt modelId="{9B70AE69-2465-45E6-B9F0-D82259BA1E38}" type="pres">
      <dgm:prSet presAssocID="{D2A7C156-0685-4FBC-B676-594300DAE853}" presName="parentLin" presStyleCnt="0"/>
      <dgm:spPr/>
    </dgm:pt>
    <dgm:pt modelId="{5E128C45-D93D-426C-BBE5-38C05FF93764}" type="pres">
      <dgm:prSet presAssocID="{D2A7C156-0685-4FBC-B676-594300DAE853}" presName="parentLeftMargin" presStyleLbl="node1" presStyleIdx="0" presStyleCnt="3"/>
      <dgm:spPr/>
    </dgm:pt>
    <dgm:pt modelId="{3D77CF36-3A13-404D-AA54-3F7948DCC047}" type="pres">
      <dgm:prSet presAssocID="{D2A7C156-0685-4FBC-B676-594300DAE853}" presName="parentText" presStyleLbl="node1" presStyleIdx="1" presStyleCnt="3">
        <dgm:presLayoutVars>
          <dgm:chMax val="0"/>
          <dgm:bulletEnabled val="1"/>
        </dgm:presLayoutVars>
      </dgm:prSet>
      <dgm:spPr/>
    </dgm:pt>
    <dgm:pt modelId="{EDA860EA-5797-46FC-86D3-170A4D398C05}" type="pres">
      <dgm:prSet presAssocID="{D2A7C156-0685-4FBC-B676-594300DAE853}" presName="negativeSpace" presStyleCnt="0"/>
      <dgm:spPr/>
    </dgm:pt>
    <dgm:pt modelId="{39FFFFC9-72F3-4536-B935-4566FFFCD615}" type="pres">
      <dgm:prSet presAssocID="{D2A7C156-0685-4FBC-B676-594300DAE853}" presName="childText" presStyleLbl="conFgAcc1" presStyleIdx="1" presStyleCnt="3">
        <dgm:presLayoutVars>
          <dgm:bulletEnabled val="1"/>
        </dgm:presLayoutVars>
      </dgm:prSet>
      <dgm:spPr/>
    </dgm:pt>
    <dgm:pt modelId="{20C375FC-068F-4159-AEC7-70B378EEBB60}" type="pres">
      <dgm:prSet presAssocID="{32315C59-61D8-4E1D-B370-CD84030C828B}" presName="spaceBetweenRectangles" presStyleCnt="0"/>
      <dgm:spPr/>
    </dgm:pt>
    <dgm:pt modelId="{80B40718-EBA2-4477-BD9A-DE4A1A7B3D3D}" type="pres">
      <dgm:prSet presAssocID="{B7006D88-2E72-4856-A628-18B1AB456059}" presName="parentLin" presStyleCnt="0"/>
      <dgm:spPr/>
    </dgm:pt>
    <dgm:pt modelId="{4B69E0AF-EB71-4113-9E8A-28CA5601486B}" type="pres">
      <dgm:prSet presAssocID="{B7006D88-2E72-4856-A628-18B1AB456059}" presName="parentLeftMargin" presStyleLbl="node1" presStyleIdx="1" presStyleCnt="3"/>
      <dgm:spPr/>
    </dgm:pt>
    <dgm:pt modelId="{7A8FDA1A-CBE3-450B-95A7-BF729888C7B9}" type="pres">
      <dgm:prSet presAssocID="{B7006D88-2E72-4856-A628-18B1AB456059}" presName="parentText" presStyleLbl="node1" presStyleIdx="2" presStyleCnt="3">
        <dgm:presLayoutVars>
          <dgm:chMax val="0"/>
          <dgm:bulletEnabled val="1"/>
        </dgm:presLayoutVars>
      </dgm:prSet>
      <dgm:spPr/>
    </dgm:pt>
    <dgm:pt modelId="{B3B20413-2AC4-4289-8558-6C642C81E746}" type="pres">
      <dgm:prSet presAssocID="{B7006D88-2E72-4856-A628-18B1AB456059}" presName="negativeSpace" presStyleCnt="0"/>
      <dgm:spPr/>
    </dgm:pt>
    <dgm:pt modelId="{3F512627-F8C5-486A-AE7F-19DFEE6C7E41}" type="pres">
      <dgm:prSet presAssocID="{B7006D88-2E72-4856-A628-18B1AB456059}" presName="childText" presStyleLbl="conFgAcc1" presStyleIdx="2" presStyleCnt="3">
        <dgm:presLayoutVars>
          <dgm:bulletEnabled val="1"/>
        </dgm:presLayoutVars>
      </dgm:prSet>
      <dgm:spPr/>
    </dgm:pt>
  </dgm:ptLst>
  <dgm:cxnLst>
    <dgm:cxn modelId="{3FFBBD07-13DF-47EC-8D95-C406B7BF9B2D}" type="presOf" srcId="{CD1C2A8D-87DD-4B9D-AED6-2BD8B3BD899D}" destId="{33F17EA1-D3CC-4ACA-9225-0860054D20CC}" srcOrd="0" destOrd="0" presId="urn:microsoft.com/office/officeart/2005/8/layout/list1"/>
    <dgm:cxn modelId="{0FC2E80F-A629-4A52-91B3-2FB2959F27EC}" type="presOf" srcId="{0C6BF2CE-C3A1-4C99-9ACD-98C0D8FB74AE}" destId="{302A97DA-73D5-4F81-ADEC-586F2EA79663}" srcOrd="0" destOrd="0" presId="urn:microsoft.com/office/officeart/2005/8/layout/list1"/>
    <dgm:cxn modelId="{80193D10-1DBD-4355-A508-730782E07C81}" type="presOf" srcId="{B7006D88-2E72-4856-A628-18B1AB456059}" destId="{7A8FDA1A-CBE3-450B-95A7-BF729888C7B9}" srcOrd="1" destOrd="0" presId="urn:microsoft.com/office/officeart/2005/8/layout/list1"/>
    <dgm:cxn modelId="{C0596518-2F3D-4701-AB8C-83025AB65E36}" type="presOf" srcId="{3235F364-82D3-4557-9AFD-1A2958655D00}" destId="{E18368EE-49C3-47A8-A924-E8D9B7108894}" srcOrd="0" destOrd="0" presId="urn:microsoft.com/office/officeart/2005/8/layout/list1"/>
    <dgm:cxn modelId="{8219AC1C-22AB-4D2F-A2F6-ACAC95E2E3CE}" srcId="{CD1C2A8D-87DD-4B9D-AED6-2BD8B3BD899D}" destId="{D2A7C156-0685-4FBC-B676-594300DAE853}" srcOrd="1" destOrd="0" parTransId="{358CDC1E-0E8F-4EF1-A614-EBFFC8533574}" sibTransId="{32315C59-61D8-4E1D-B370-CD84030C828B}"/>
    <dgm:cxn modelId="{D5793E26-10EC-4972-AD88-4AA0D0DDD87C}" type="presOf" srcId="{0456DBA6-D1BF-447C-9993-FC261962E768}" destId="{3F512627-F8C5-486A-AE7F-19DFEE6C7E41}" srcOrd="0" destOrd="0" presId="urn:microsoft.com/office/officeart/2005/8/layout/list1"/>
    <dgm:cxn modelId="{F7A2D844-391F-4B8D-B2AD-276A9BFB259B}" srcId="{0C6BF2CE-C3A1-4C99-9ACD-98C0D8FB74AE}" destId="{3235F364-82D3-4557-9AFD-1A2958655D00}" srcOrd="0" destOrd="0" parTransId="{1016BC56-1D09-49E6-BF77-3973A694A800}" sibTransId="{2E12918F-94D6-42AD-A536-F4283624E0B4}"/>
    <dgm:cxn modelId="{89663576-FD28-4383-8BC8-85CA939821D0}" type="presOf" srcId="{D2A7C156-0685-4FBC-B676-594300DAE853}" destId="{5E128C45-D93D-426C-BBE5-38C05FF93764}" srcOrd="0" destOrd="0" presId="urn:microsoft.com/office/officeart/2005/8/layout/list1"/>
    <dgm:cxn modelId="{B363A586-EF6F-474B-8E58-A9C9BAAD842C}" srcId="{D2A7C156-0685-4FBC-B676-594300DAE853}" destId="{DA2E0EE1-AABA-4190-BDF1-41D2412C882F}" srcOrd="0" destOrd="0" parTransId="{81500EC0-EE4A-4659-B48F-CBA82AAC86E6}" sibTransId="{7ADD4230-D1B4-49F9-A2B4-CDF32DA5B09E}"/>
    <dgm:cxn modelId="{AECCB38B-7E50-4524-A662-2EAA60FB01FD}" srcId="{CD1C2A8D-87DD-4B9D-AED6-2BD8B3BD899D}" destId="{B7006D88-2E72-4856-A628-18B1AB456059}" srcOrd="2" destOrd="0" parTransId="{D1EE394C-F5B2-4804-8F6F-A7F4FC798045}" sibTransId="{759211B1-534C-4AB9-AB28-37E320F407B7}"/>
    <dgm:cxn modelId="{5ED0D494-616E-4D5D-A576-5F07DAF02C75}" type="presOf" srcId="{DA2E0EE1-AABA-4190-BDF1-41D2412C882F}" destId="{39FFFFC9-72F3-4536-B935-4566FFFCD615}" srcOrd="0" destOrd="0" presId="urn:microsoft.com/office/officeart/2005/8/layout/list1"/>
    <dgm:cxn modelId="{236539A9-1AFF-4316-81BE-49D3C3CD99F9}" srcId="{B7006D88-2E72-4856-A628-18B1AB456059}" destId="{0456DBA6-D1BF-447C-9993-FC261962E768}" srcOrd="0" destOrd="0" parTransId="{9A584684-AF0E-400F-98F2-AEC91BE0F5A9}" sibTransId="{0C65218A-035A-470F-B08D-27AF2A03A501}"/>
    <dgm:cxn modelId="{38E458AF-3001-41E6-A793-603569467C77}" type="presOf" srcId="{0C6BF2CE-C3A1-4C99-9ACD-98C0D8FB74AE}" destId="{CC7D2E73-144A-4EA3-9402-E714DA1AD8CB}" srcOrd="1" destOrd="0" presId="urn:microsoft.com/office/officeart/2005/8/layout/list1"/>
    <dgm:cxn modelId="{E1C873CD-D513-43B9-A8F3-8192BC9F867C}" type="presOf" srcId="{D2A7C156-0685-4FBC-B676-594300DAE853}" destId="{3D77CF36-3A13-404D-AA54-3F7948DCC047}" srcOrd="1" destOrd="0" presId="urn:microsoft.com/office/officeart/2005/8/layout/list1"/>
    <dgm:cxn modelId="{D2C512D0-F4AD-4B9E-A4C0-9C202CB81DAF}" type="presOf" srcId="{B7006D88-2E72-4856-A628-18B1AB456059}" destId="{4B69E0AF-EB71-4113-9E8A-28CA5601486B}" srcOrd="0" destOrd="0" presId="urn:microsoft.com/office/officeart/2005/8/layout/list1"/>
    <dgm:cxn modelId="{0630DEF3-8BC9-42FA-B148-D2BAC6448F8C}" srcId="{CD1C2A8D-87DD-4B9D-AED6-2BD8B3BD899D}" destId="{0C6BF2CE-C3A1-4C99-9ACD-98C0D8FB74AE}" srcOrd="0" destOrd="0" parTransId="{DE04ABC2-89FE-4E9F-9105-515F84F06934}" sibTransId="{AC845230-7974-4C53-8B44-DDABD19D99AE}"/>
    <dgm:cxn modelId="{6ECCB2E8-A23F-4516-8270-57C3DB1DD907}" type="presParOf" srcId="{33F17EA1-D3CC-4ACA-9225-0860054D20CC}" destId="{FD8918C5-A90D-4214-91C8-AFF3BF2CC20A}" srcOrd="0" destOrd="0" presId="urn:microsoft.com/office/officeart/2005/8/layout/list1"/>
    <dgm:cxn modelId="{D07E4D3A-EF76-472E-BC74-1ACF6C967651}" type="presParOf" srcId="{FD8918C5-A90D-4214-91C8-AFF3BF2CC20A}" destId="{302A97DA-73D5-4F81-ADEC-586F2EA79663}" srcOrd="0" destOrd="0" presId="urn:microsoft.com/office/officeart/2005/8/layout/list1"/>
    <dgm:cxn modelId="{D78680FB-D127-42E3-93F9-CA4949073923}" type="presParOf" srcId="{FD8918C5-A90D-4214-91C8-AFF3BF2CC20A}" destId="{CC7D2E73-144A-4EA3-9402-E714DA1AD8CB}" srcOrd="1" destOrd="0" presId="urn:microsoft.com/office/officeart/2005/8/layout/list1"/>
    <dgm:cxn modelId="{5944DB9C-7951-42F7-B45B-0AA4E42BE373}" type="presParOf" srcId="{33F17EA1-D3CC-4ACA-9225-0860054D20CC}" destId="{5BF195DE-CF2F-4DDC-928D-FA8F8CBDD31A}" srcOrd="1" destOrd="0" presId="urn:microsoft.com/office/officeart/2005/8/layout/list1"/>
    <dgm:cxn modelId="{304CE89F-C109-48E1-A1EF-2EFBD16B1BF2}" type="presParOf" srcId="{33F17EA1-D3CC-4ACA-9225-0860054D20CC}" destId="{E18368EE-49C3-47A8-A924-E8D9B7108894}" srcOrd="2" destOrd="0" presId="urn:microsoft.com/office/officeart/2005/8/layout/list1"/>
    <dgm:cxn modelId="{827D29F3-B5B4-4CBA-B6F7-A7047B1BD0CF}" type="presParOf" srcId="{33F17EA1-D3CC-4ACA-9225-0860054D20CC}" destId="{ED30A595-4AB9-411C-AA5F-3A2F909851E0}" srcOrd="3" destOrd="0" presId="urn:microsoft.com/office/officeart/2005/8/layout/list1"/>
    <dgm:cxn modelId="{B49ADFE0-C76F-4704-96E9-B004C29769B1}" type="presParOf" srcId="{33F17EA1-D3CC-4ACA-9225-0860054D20CC}" destId="{9B70AE69-2465-45E6-B9F0-D82259BA1E38}" srcOrd="4" destOrd="0" presId="urn:microsoft.com/office/officeart/2005/8/layout/list1"/>
    <dgm:cxn modelId="{58E9C3C5-9497-490E-96E1-9364E11B520A}" type="presParOf" srcId="{9B70AE69-2465-45E6-B9F0-D82259BA1E38}" destId="{5E128C45-D93D-426C-BBE5-38C05FF93764}" srcOrd="0" destOrd="0" presId="urn:microsoft.com/office/officeart/2005/8/layout/list1"/>
    <dgm:cxn modelId="{809CCF2D-7095-4068-A9C8-5FDB949048D3}" type="presParOf" srcId="{9B70AE69-2465-45E6-B9F0-D82259BA1E38}" destId="{3D77CF36-3A13-404D-AA54-3F7948DCC047}" srcOrd="1" destOrd="0" presId="urn:microsoft.com/office/officeart/2005/8/layout/list1"/>
    <dgm:cxn modelId="{09BD1000-B4B6-4D3B-A3BB-063688153785}" type="presParOf" srcId="{33F17EA1-D3CC-4ACA-9225-0860054D20CC}" destId="{EDA860EA-5797-46FC-86D3-170A4D398C05}" srcOrd="5" destOrd="0" presId="urn:microsoft.com/office/officeart/2005/8/layout/list1"/>
    <dgm:cxn modelId="{E99E9F7C-A0BB-4608-A1DB-823564082278}" type="presParOf" srcId="{33F17EA1-D3CC-4ACA-9225-0860054D20CC}" destId="{39FFFFC9-72F3-4536-B935-4566FFFCD615}" srcOrd="6" destOrd="0" presId="urn:microsoft.com/office/officeart/2005/8/layout/list1"/>
    <dgm:cxn modelId="{337B97FD-55CC-485F-9CAD-66C939E6B75A}" type="presParOf" srcId="{33F17EA1-D3CC-4ACA-9225-0860054D20CC}" destId="{20C375FC-068F-4159-AEC7-70B378EEBB60}" srcOrd="7" destOrd="0" presId="urn:microsoft.com/office/officeart/2005/8/layout/list1"/>
    <dgm:cxn modelId="{E1210AB4-012D-4A0E-B6DB-B34BB566268E}" type="presParOf" srcId="{33F17EA1-D3CC-4ACA-9225-0860054D20CC}" destId="{80B40718-EBA2-4477-BD9A-DE4A1A7B3D3D}" srcOrd="8" destOrd="0" presId="urn:microsoft.com/office/officeart/2005/8/layout/list1"/>
    <dgm:cxn modelId="{EC006D88-9D49-43F4-B422-7B333C421AD7}" type="presParOf" srcId="{80B40718-EBA2-4477-BD9A-DE4A1A7B3D3D}" destId="{4B69E0AF-EB71-4113-9E8A-28CA5601486B}" srcOrd="0" destOrd="0" presId="urn:microsoft.com/office/officeart/2005/8/layout/list1"/>
    <dgm:cxn modelId="{394E572C-A65A-4EB3-8D05-0630C009F405}" type="presParOf" srcId="{80B40718-EBA2-4477-BD9A-DE4A1A7B3D3D}" destId="{7A8FDA1A-CBE3-450B-95A7-BF729888C7B9}" srcOrd="1" destOrd="0" presId="urn:microsoft.com/office/officeart/2005/8/layout/list1"/>
    <dgm:cxn modelId="{AA321BEF-B190-4FE2-B9FC-259ADE38C94F}" type="presParOf" srcId="{33F17EA1-D3CC-4ACA-9225-0860054D20CC}" destId="{B3B20413-2AC4-4289-8558-6C642C81E746}" srcOrd="9" destOrd="0" presId="urn:microsoft.com/office/officeart/2005/8/layout/list1"/>
    <dgm:cxn modelId="{0EACE12A-7B75-4F4C-BDD8-69A9805C6B96}" type="presParOf" srcId="{33F17EA1-D3CC-4ACA-9225-0860054D20CC}" destId="{3F512627-F8C5-486A-AE7F-19DFEE6C7E41}"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68EE-49C3-47A8-A924-E8D9B7108894}">
      <dsp:nvSpPr>
        <dsp:cNvPr id="0" name=""/>
        <dsp:cNvSpPr/>
      </dsp:nvSpPr>
      <dsp:spPr>
        <a:xfrm>
          <a:off x="0" y="349830"/>
          <a:ext cx="4768105" cy="8434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t>100000 instances</a:t>
          </a:r>
        </a:p>
      </dsp:txBody>
      <dsp:txXfrm>
        <a:off x="0" y="349830"/>
        <a:ext cx="4768105" cy="843412"/>
      </dsp:txXfrm>
    </dsp:sp>
    <dsp:sp modelId="{CC7D2E73-144A-4EA3-9402-E714DA1AD8CB}">
      <dsp:nvSpPr>
        <dsp:cNvPr id="0" name=""/>
        <dsp:cNvSpPr/>
      </dsp:nvSpPr>
      <dsp:spPr>
        <a:xfrm>
          <a:off x="238405" y="3987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Features</a:t>
          </a:r>
        </a:p>
      </dsp:txBody>
      <dsp:txXfrm>
        <a:off x="268667" y="70132"/>
        <a:ext cx="3277149" cy="559396"/>
      </dsp:txXfrm>
    </dsp:sp>
    <dsp:sp modelId="{39FFFFC9-72F3-4536-B935-4566FFFCD615}">
      <dsp:nvSpPr>
        <dsp:cNvPr id="0" name=""/>
        <dsp:cNvSpPr/>
      </dsp:nvSpPr>
      <dsp:spPr>
        <a:xfrm>
          <a:off x="0" y="1616603"/>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1000 features</a:t>
          </a:r>
        </a:p>
      </dsp:txBody>
      <dsp:txXfrm>
        <a:off x="0" y="1616603"/>
        <a:ext cx="4768105" cy="876487"/>
      </dsp:txXfrm>
    </dsp:sp>
    <dsp:sp modelId="{3D77CF36-3A13-404D-AA54-3F7948DCC047}">
      <dsp:nvSpPr>
        <dsp:cNvPr id="0" name=""/>
        <dsp:cNvSpPr/>
      </dsp:nvSpPr>
      <dsp:spPr>
        <a:xfrm>
          <a:off x="238405" y="1306643"/>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Size</a:t>
          </a:r>
        </a:p>
      </dsp:txBody>
      <dsp:txXfrm>
        <a:off x="268667" y="1336905"/>
        <a:ext cx="3277149" cy="559396"/>
      </dsp:txXfrm>
    </dsp:sp>
    <dsp:sp modelId="{3F512627-F8C5-486A-AE7F-19DFEE6C7E41}">
      <dsp:nvSpPr>
        <dsp:cNvPr id="0" name=""/>
        <dsp:cNvSpPr/>
      </dsp:nvSpPr>
      <dsp:spPr>
        <a:xfrm>
          <a:off x="0" y="2916450"/>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 numerical label</a:t>
          </a:r>
        </a:p>
      </dsp:txBody>
      <dsp:txXfrm>
        <a:off x="0" y="2916450"/>
        <a:ext cx="4768105" cy="876487"/>
      </dsp:txXfrm>
    </dsp:sp>
    <dsp:sp modelId="{7A8FDA1A-CBE3-450B-95A7-BF729888C7B9}">
      <dsp:nvSpPr>
        <dsp:cNvPr id="0" name=""/>
        <dsp:cNvSpPr/>
      </dsp:nvSpPr>
      <dsp:spPr>
        <a:xfrm>
          <a:off x="238405" y="260649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Target</a:t>
          </a:r>
        </a:p>
      </dsp:txBody>
      <dsp:txXfrm>
        <a:off x="268667" y="2636752"/>
        <a:ext cx="3277149"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68EE-49C3-47A8-A924-E8D9B7108894}">
      <dsp:nvSpPr>
        <dsp:cNvPr id="0" name=""/>
        <dsp:cNvSpPr/>
      </dsp:nvSpPr>
      <dsp:spPr>
        <a:xfrm>
          <a:off x="0" y="349830"/>
          <a:ext cx="4768105" cy="8434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t>100000 instances</a:t>
          </a:r>
        </a:p>
      </dsp:txBody>
      <dsp:txXfrm>
        <a:off x="0" y="349830"/>
        <a:ext cx="4768105" cy="843412"/>
      </dsp:txXfrm>
    </dsp:sp>
    <dsp:sp modelId="{CC7D2E73-144A-4EA3-9402-E714DA1AD8CB}">
      <dsp:nvSpPr>
        <dsp:cNvPr id="0" name=""/>
        <dsp:cNvSpPr/>
      </dsp:nvSpPr>
      <dsp:spPr>
        <a:xfrm>
          <a:off x="238405" y="3987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Features</a:t>
          </a:r>
        </a:p>
      </dsp:txBody>
      <dsp:txXfrm>
        <a:off x="268667" y="70132"/>
        <a:ext cx="3277149" cy="559396"/>
      </dsp:txXfrm>
    </dsp:sp>
    <dsp:sp modelId="{39FFFFC9-72F3-4536-B935-4566FFFCD615}">
      <dsp:nvSpPr>
        <dsp:cNvPr id="0" name=""/>
        <dsp:cNvSpPr/>
      </dsp:nvSpPr>
      <dsp:spPr>
        <a:xfrm>
          <a:off x="0" y="1616603"/>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1000 features</a:t>
          </a:r>
        </a:p>
      </dsp:txBody>
      <dsp:txXfrm>
        <a:off x="0" y="1616603"/>
        <a:ext cx="4768105" cy="876487"/>
      </dsp:txXfrm>
    </dsp:sp>
    <dsp:sp modelId="{3D77CF36-3A13-404D-AA54-3F7948DCC047}">
      <dsp:nvSpPr>
        <dsp:cNvPr id="0" name=""/>
        <dsp:cNvSpPr/>
      </dsp:nvSpPr>
      <dsp:spPr>
        <a:xfrm>
          <a:off x="238405" y="1306643"/>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Size</a:t>
          </a:r>
        </a:p>
      </dsp:txBody>
      <dsp:txXfrm>
        <a:off x="268667" y="1336905"/>
        <a:ext cx="3277149" cy="559396"/>
      </dsp:txXfrm>
    </dsp:sp>
    <dsp:sp modelId="{3F512627-F8C5-486A-AE7F-19DFEE6C7E41}">
      <dsp:nvSpPr>
        <dsp:cNvPr id="0" name=""/>
        <dsp:cNvSpPr/>
      </dsp:nvSpPr>
      <dsp:spPr>
        <a:xfrm>
          <a:off x="0" y="2916450"/>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 numerical label</a:t>
          </a:r>
        </a:p>
      </dsp:txBody>
      <dsp:txXfrm>
        <a:off x="0" y="2916450"/>
        <a:ext cx="4768105" cy="876487"/>
      </dsp:txXfrm>
    </dsp:sp>
    <dsp:sp modelId="{7A8FDA1A-CBE3-450B-95A7-BF729888C7B9}">
      <dsp:nvSpPr>
        <dsp:cNvPr id="0" name=""/>
        <dsp:cNvSpPr/>
      </dsp:nvSpPr>
      <dsp:spPr>
        <a:xfrm>
          <a:off x="238405" y="260649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Target</a:t>
          </a:r>
        </a:p>
      </dsp:txBody>
      <dsp:txXfrm>
        <a:off x="268667" y="2636752"/>
        <a:ext cx="3277149"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68EE-49C3-47A8-A924-E8D9B7108894}">
      <dsp:nvSpPr>
        <dsp:cNvPr id="0" name=""/>
        <dsp:cNvSpPr/>
      </dsp:nvSpPr>
      <dsp:spPr>
        <a:xfrm>
          <a:off x="0" y="349830"/>
          <a:ext cx="4768105" cy="8434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t>24 features</a:t>
          </a:r>
        </a:p>
      </dsp:txBody>
      <dsp:txXfrm>
        <a:off x="0" y="349830"/>
        <a:ext cx="4768105" cy="843412"/>
      </dsp:txXfrm>
    </dsp:sp>
    <dsp:sp modelId="{CC7D2E73-144A-4EA3-9402-E714DA1AD8CB}">
      <dsp:nvSpPr>
        <dsp:cNvPr id="0" name=""/>
        <dsp:cNvSpPr/>
      </dsp:nvSpPr>
      <dsp:spPr>
        <a:xfrm>
          <a:off x="1261464" y="29294"/>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Features</a:t>
          </a:r>
        </a:p>
      </dsp:txBody>
      <dsp:txXfrm>
        <a:off x="1291726" y="59556"/>
        <a:ext cx="3277149" cy="559396"/>
      </dsp:txXfrm>
    </dsp:sp>
    <dsp:sp modelId="{39FFFFC9-72F3-4536-B935-4566FFFCD615}">
      <dsp:nvSpPr>
        <dsp:cNvPr id="0" name=""/>
        <dsp:cNvSpPr/>
      </dsp:nvSpPr>
      <dsp:spPr>
        <a:xfrm>
          <a:off x="0" y="1616603"/>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62521 instances</a:t>
          </a:r>
        </a:p>
      </dsp:txBody>
      <dsp:txXfrm>
        <a:off x="0" y="1616603"/>
        <a:ext cx="4768105" cy="876487"/>
      </dsp:txXfrm>
    </dsp:sp>
    <dsp:sp modelId="{3D77CF36-3A13-404D-AA54-3F7948DCC047}">
      <dsp:nvSpPr>
        <dsp:cNvPr id="0" name=""/>
        <dsp:cNvSpPr/>
      </dsp:nvSpPr>
      <dsp:spPr>
        <a:xfrm>
          <a:off x="1261464" y="1324819"/>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Size</a:t>
          </a:r>
        </a:p>
      </dsp:txBody>
      <dsp:txXfrm>
        <a:off x="1291726" y="1355081"/>
        <a:ext cx="3277149" cy="559396"/>
      </dsp:txXfrm>
    </dsp:sp>
    <dsp:sp modelId="{3F512627-F8C5-486A-AE7F-19DFEE6C7E41}">
      <dsp:nvSpPr>
        <dsp:cNvPr id="0" name=""/>
        <dsp:cNvSpPr/>
      </dsp:nvSpPr>
      <dsp:spPr>
        <a:xfrm>
          <a:off x="0" y="2916450"/>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 numerical label</a:t>
          </a:r>
        </a:p>
      </dsp:txBody>
      <dsp:txXfrm>
        <a:off x="0" y="2916450"/>
        <a:ext cx="4768105" cy="876487"/>
      </dsp:txXfrm>
    </dsp:sp>
    <dsp:sp modelId="{7A8FDA1A-CBE3-450B-95A7-BF729888C7B9}">
      <dsp:nvSpPr>
        <dsp:cNvPr id="0" name=""/>
        <dsp:cNvSpPr/>
      </dsp:nvSpPr>
      <dsp:spPr>
        <a:xfrm>
          <a:off x="1261464" y="2582754"/>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Target</a:t>
          </a:r>
        </a:p>
      </dsp:txBody>
      <dsp:txXfrm>
        <a:off x="1291726" y="2613016"/>
        <a:ext cx="3277149"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68EE-49C3-47A8-A924-E8D9B7108894}">
      <dsp:nvSpPr>
        <dsp:cNvPr id="0" name=""/>
        <dsp:cNvSpPr/>
      </dsp:nvSpPr>
      <dsp:spPr>
        <a:xfrm>
          <a:off x="0" y="349830"/>
          <a:ext cx="4768105" cy="8434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t>21 features</a:t>
          </a:r>
        </a:p>
      </dsp:txBody>
      <dsp:txXfrm>
        <a:off x="0" y="349830"/>
        <a:ext cx="4768105" cy="843412"/>
      </dsp:txXfrm>
    </dsp:sp>
    <dsp:sp modelId="{CC7D2E73-144A-4EA3-9402-E714DA1AD8CB}">
      <dsp:nvSpPr>
        <dsp:cNvPr id="0" name=""/>
        <dsp:cNvSpPr/>
      </dsp:nvSpPr>
      <dsp:spPr>
        <a:xfrm>
          <a:off x="238405" y="3987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Features</a:t>
          </a:r>
        </a:p>
      </dsp:txBody>
      <dsp:txXfrm>
        <a:off x="268667" y="70132"/>
        <a:ext cx="3277149" cy="559396"/>
      </dsp:txXfrm>
    </dsp:sp>
    <dsp:sp modelId="{39FFFFC9-72F3-4536-B935-4566FFFCD615}">
      <dsp:nvSpPr>
        <dsp:cNvPr id="0" name=""/>
        <dsp:cNvSpPr/>
      </dsp:nvSpPr>
      <dsp:spPr>
        <a:xfrm>
          <a:off x="0" y="1616603"/>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227469 instances</a:t>
          </a:r>
        </a:p>
      </dsp:txBody>
      <dsp:txXfrm>
        <a:off x="0" y="1616603"/>
        <a:ext cx="4768105" cy="876487"/>
      </dsp:txXfrm>
    </dsp:sp>
    <dsp:sp modelId="{3D77CF36-3A13-404D-AA54-3F7948DCC047}">
      <dsp:nvSpPr>
        <dsp:cNvPr id="0" name=""/>
        <dsp:cNvSpPr/>
      </dsp:nvSpPr>
      <dsp:spPr>
        <a:xfrm>
          <a:off x="238405" y="1306643"/>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Size</a:t>
          </a:r>
        </a:p>
      </dsp:txBody>
      <dsp:txXfrm>
        <a:off x="268667" y="1336905"/>
        <a:ext cx="3277149" cy="559396"/>
      </dsp:txXfrm>
    </dsp:sp>
    <dsp:sp modelId="{3F512627-F8C5-486A-AE7F-19DFEE6C7E41}">
      <dsp:nvSpPr>
        <dsp:cNvPr id="0" name=""/>
        <dsp:cNvSpPr/>
      </dsp:nvSpPr>
      <dsp:spPr>
        <a:xfrm>
          <a:off x="0" y="2916450"/>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 numerical label</a:t>
          </a:r>
        </a:p>
      </dsp:txBody>
      <dsp:txXfrm>
        <a:off x="0" y="2916450"/>
        <a:ext cx="4768105" cy="876487"/>
      </dsp:txXfrm>
    </dsp:sp>
    <dsp:sp modelId="{7A8FDA1A-CBE3-450B-95A7-BF729888C7B9}">
      <dsp:nvSpPr>
        <dsp:cNvPr id="0" name=""/>
        <dsp:cNvSpPr/>
      </dsp:nvSpPr>
      <dsp:spPr>
        <a:xfrm>
          <a:off x="238405" y="260649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Target</a:t>
          </a:r>
        </a:p>
      </dsp:txBody>
      <dsp:txXfrm>
        <a:off x="268667" y="2636752"/>
        <a:ext cx="3277149"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68EE-49C3-47A8-A924-E8D9B7108894}">
      <dsp:nvSpPr>
        <dsp:cNvPr id="0" name=""/>
        <dsp:cNvSpPr/>
      </dsp:nvSpPr>
      <dsp:spPr>
        <a:xfrm>
          <a:off x="0" y="349830"/>
          <a:ext cx="4768105" cy="8434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t>100000 instances</a:t>
          </a:r>
        </a:p>
      </dsp:txBody>
      <dsp:txXfrm>
        <a:off x="0" y="349830"/>
        <a:ext cx="4768105" cy="843412"/>
      </dsp:txXfrm>
    </dsp:sp>
    <dsp:sp modelId="{CC7D2E73-144A-4EA3-9402-E714DA1AD8CB}">
      <dsp:nvSpPr>
        <dsp:cNvPr id="0" name=""/>
        <dsp:cNvSpPr/>
      </dsp:nvSpPr>
      <dsp:spPr>
        <a:xfrm>
          <a:off x="238405" y="3987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Features</a:t>
          </a:r>
        </a:p>
      </dsp:txBody>
      <dsp:txXfrm>
        <a:off x="268667" y="70132"/>
        <a:ext cx="3277149" cy="559396"/>
      </dsp:txXfrm>
    </dsp:sp>
    <dsp:sp modelId="{39FFFFC9-72F3-4536-B935-4566FFFCD615}">
      <dsp:nvSpPr>
        <dsp:cNvPr id="0" name=""/>
        <dsp:cNvSpPr/>
      </dsp:nvSpPr>
      <dsp:spPr>
        <a:xfrm>
          <a:off x="0" y="1616603"/>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1000 features</a:t>
          </a:r>
        </a:p>
      </dsp:txBody>
      <dsp:txXfrm>
        <a:off x="0" y="1616603"/>
        <a:ext cx="4768105" cy="876487"/>
      </dsp:txXfrm>
    </dsp:sp>
    <dsp:sp modelId="{3D77CF36-3A13-404D-AA54-3F7948DCC047}">
      <dsp:nvSpPr>
        <dsp:cNvPr id="0" name=""/>
        <dsp:cNvSpPr/>
      </dsp:nvSpPr>
      <dsp:spPr>
        <a:xfrm>
          <a:off x="238405" y="1306643"/>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Size</a:t>
          </a:r>
        </a:p>
      </dsp:txBody>
      <dsp:txXfrm>
        <a:off x="268667" y="1336905"/>
        <a:ext cx="3277149" cy="559396"/>
      </dsp:txXfrm>
    </dsp:sp>
    <dsp:sp modelId="{3F512627-F8C5-486A-AE7F-19DFEE6C7E41}">
      <dsp:nvSpPr>
        <dsp:cNvPr id="0" name=""/>
        <dsp:cNvSpPr/>
      </dsp:nvSpPr>
      <dsp:spPr>
        <a:xfrm>
          <a:off x="0" y="2916450"/>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 numerical label</a:t>
          </a:r>
        </a:p>
      </dsp:txBody>
      <dsp:txXfrm>
        <a:off x="0" y="2916450"/>
        <a:ext cx="4768105" cy="876487"/>
      </dsp:txXfrm>
    </dsp:sp>
    <dsp:sp modelId="{7A8FDA1A-CBE3-450B-95A7-BF729888C7B9}">
      <dsp:nvSpPr>
        <dsp:cNvPr id="0" name=""/>
        <dsp:cNvSpPr/>
      </dsp:nvSpPr>
      <dsp:spPr>
        <a:xfrm>
          <a:off x="238405" y="260649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Target</a:t>
          </a:r>
        </a:p>
      </dsp:txBody>
      <dsp:txXfrm>
        <a:off x="268667" y="2636752"/>
        <a:ext cx="3277149"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68EE-49C3-47A8-A924-E8D9B7108894}">
      <dsp:nvSpPr>
        <dsp:cNvPr id="0" name=""/>
        <dsp:cNvSpPr/>
      </dsp:nvSpPr>
      <dsp:spPr>
        <a:xfrm>
          <a:off x="0" y="349830"/>
          <a:ext cx="4768105" cy="8434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t>100000 instances</a:t>
          </a:r>
        </a:p>
      </dsp:txBody>
      <dsp:txXfrm>
        <a:off x="0" y="349830"/>
        <a:ext cx="4768105" cy="843412"/>
      </dsp:txXfrm>
    </dsp:sp>
    <dsp:sp modelId="{CC7D2E73-144A-4EA3-9402-E714DA1AD8CB}">
      <dsp:nvSpPr>
        <dsp:cNvPr id="0" name=""/>
        <dsp:cNvSpPr/>
      </dsp:nvSpPr>
      <dsp:spPr>
        <a:xfrm>
          <a:off x="238405" y="3987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Features</a:t>
          </a:r>
        </a:p>
      </dsp:txBody>
      <dsp:txXfrm>
        <a:off x="268667" y="70132"/>
        <a:ext cx="3277149" cy="559396"/>
      </dsp:txXfrm>
    </dsp:sp>
    <dsp:sp modelId="{39FFFFC9-72F3-4536-B935-4566FFFCD615}">
      <dsp:nvSpPr>
        <dsp:cNvPr id="0" name=""/>
        <dsp:cNvSpPr/>
      </dsp:nvSpPr>
      <dsp:spPr>
        <a:xfrm>
          <a:off x="0" y="1616603"/>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1000 features</a:t>
          </a:r>
        </a:p>
      </dsp:txBody>
      <dsp:txXfrm>
        <a:off x="0" y="1616603"/>
        <a:ext cx="4768105" cy="876487"/>
      </dsp:txXfrm>
    </dsp:sp>
    <dsp:sp modelId="{3D77CF36-3A13-404D-AA54-3F7948DCC047}">
      <dsp:nvSpPr>
        <dsp:cNvPr id="0" name=""/>
        <dsp:cNvSpPr/>
      </dsp:nvSpPr>
      <dsp:spPr>
        <a:xfrm>
          <a:off x="238405" y="1306643"/>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Size</a:t>
          </a:r>
        </a:p>
      </dsp:txBody>
      <dsp:txXfrm>
        <a:off x="268667" y="1336905"/>
        <a:ext cx="3277149" cy="559396"/>
      </dsp:txXfrm>
    </dsp:sp>
    <dsp:sp modelId="{3F512627-F8C5-486A-AE7F-19DFEE6C7E41}">
      <dsp:nvSpPr>
        <dsp:cNvPr id="0" name=""/>
        <dsp:cNvSpPr/>
      </dsp:nvSpPr>
      <dsp:spPr>
        <a:xfrm>
          <a:off x="0" y="2916450"/>
          <a:ext cx="4768105" cy="8764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058" tIns="437388" rIns="370058"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1 numerical label</a:t>
          </a:r>
        </a:p>
      </dsp:txBody>
      <dsp:txXfrm>
        <a:off x="0" y="2916450"/>
        <a:ext cx="4768105" cy="876487"/>
      </dsp:txXfrm>
    </dsp:sp>
    <dsp:sp modelId="{7A8FDA1A-CBE3-450B-95A7-BF729888C7B9}">
      <dsp:nvSpPr>
        <dsp:cNvPr id="0" name=""/>
        <dsp:cNvSpPr/>
      </dsp:nvSpPr>
      <dsp:spPr>
        <a:xfrm>
          <a:off x="238405" y="2606490"/>
          <a:ext cx="333767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156" tIns="0" rIns="126156" bIns="0" numCol="1" spcCol="1270" anchor="ctr" anchorCtr="0">
          <a:noAutofit/>
        </a:bodyPr>
        <a:lstStyle/>
        <a:p>
          <a:pPr marL="0" lvl="0" indent="0" algn="l" defTabSz="933450">
            <a:lnSpc>
              <a:spcPct val="90000"/>
            </a:lnSpc>
            <a:spcBef>
              <a:spcPct val="0"/>
            </a:spcBef>
            <a:spcAft>
              <a:spcPct val="35000"/>
            </a:spcAft>
            <a:buNone/>
          </a:pPr>
          <a:r>
            <a:rPr lang="en-US" sz="2100" kern="1200" dirty="0"/>
            <a:t>Target</a:t>
          </a:r>
        </a:p>
      </dsp:txBody>
      <dsp:txXfrm>
        <a:off x="268667" y="2636752"/>
        <a:ext cx="327714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1/6/2024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558344"/>
            <a:ext cx="7077456" cy="2080968"/>
          </a:xfrm>
        </p:spPr>
        <p:txBody>
          <a:bodyPr/>
          <a:lstStyle/>
          <a:p>
            <a:r>
              <a:rPr lang="en-US" dirty="0">
                <a:solidFill>
                  <a:schemeClr val="accent2">
                    <a:lumMod val="20000"/>
                    <a:lumOff val="80000"/>
                  </a:schemeClr>
                </a:solidFill>
              </a:rPr>
              <a:t>Car Insurance</a:t>
            </a:r>
            <a:r>
              <a:rPr lang="en-US" dirty="0"/>
              <a:t> Prediction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a:bodyPr>
          <a:lstStyle/>
          <a:p>
            <a:pPr marL="0" indent="0">
              <a:buNone/>
            </a:pPr>
            <a:r>
              <a:rPr lang="en-US" dirty="0"/>
              <a:t>Machine Learning</a:t>
            </a:r>
          </a:p>
          <a:p>
            <a:pPr marL="0" indent="0">
              <a:buNone/>
            </a:pPr>
            <a:r>
              <a:rPr lang="en-US" dirty="0"/>
              <a:t>Supervised by </a:t>
            </a:r>
            <a:r>
              <a:rPr lang="en-US" b="1" dirty="0">
                <a:solidFill>
                  <a:schemeClr val="accent2"/>
                </a:solidFill>
                <a:latin typeface="+mj-lt"/>
                <a:ea typeface="Tahoma" panose="020B0604030504040204" pitchFamily="34" charset="0"/>
                <a:cs typeface="Tahoma" panose="020B0604030504040204" pitchFamily="34" charset="0"/>
              </a:rPr>
              <a:t>Dr. Maher Abdulrahman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cleaning process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47585"/>
            <a:ext cx="11747500" cy="6012758"/>
          </a:xfrm>
        </p:spPr>
        <p:txBody>
          <a:bodyPr/>
          <a:lstStyle/>
          <a:p>
            <a:pPr marL="342900" indent="-342900" algn="l">
              <a:buFont typeface="+mj-lt"/>
              <a:buAutoNum type="arabicPeriod" startAt="12"/>
            </a:pPr>
            <a:r>
              <a:rPr lang="en-US" b="1" i="0" dirty="0">
                <a:solidFill>
                  <a:srgbClr val="D1D5DB"/>
                </a:solidFill>
                <a:effectLst/>
                <a:latin typeface="Söhne"/>
              </a:rPr>
              <a:t>Age Cleaning:</a:t>
            </a:r>
            <a:endParaRPr lang="en-US" b="0" i="0" dirty="0">
              <a:solidFill>
                <a:srgbClr val="D1D5DB"/>
              </a:solidFill>
              <a:effectLst/>
              <a:latin typeface="Söhne"/>
            </a:endParaRPr>
          </a:p>
          <a:p>
            <a:pPr lvl="1"/>
            <a:r>
              <a:rPr lang="en-US" b="0" i="0" dirty="0">
                <a:solidFill>
                  <a:srgbClr val="D1D5DB"/>
                </a:solidFill>
                <a:effectLst/>
                <a:latin typeface="Söhne"/>
              </a:rPr>
              <a:t>First step using 'POLICY START' &amp; 'DOB.'</a:t>
            </a:r>
          </a:p>
          <a:p>
            <a:pPr lvl="1"/>
            <a:r>
              <a:rPr lang="en-US" b="0" i="0" dirty="0">
                <a:solidFill>
                  <a:srgbClr val="D1D5DB"/>
                </a:solidFill>
                <a:effectLst/>
                <a:latin typeface="Söhne"/>
              </a:rPr>
              <a:t>Second step by filling outliers with the mean.</a:t>
            </a:r>
          </a:p>
          <a:p>
            <a:pPr marL="342900" indent="-342900" algn="l">
              <a:buFont typeface="+mj-lt"/>
              <a:buAutoNum type="arabicPeriod" startAt="12"/>
            </a:pPr>
            <a:r>
              <a:rPr lang="en-US" b="1" i="0" dirty="0">
                <a:solidFill>
                  <a:srgbClr val="D1D5DB"/>
                </a:solidFill>
                <a:effectLst/>
                <a:latin typeface="Söhne"/>
              </a:rPr>
              <a:t>Clean 'REG':</a:t>
            </a:r>
            <a:endParaRPr lang="en-US" b="0" i="0" dirty="0">
              <a:solidFill>
                <a:srgbClr val="D1D5DB"/>
              </a:solidFill>
              <a:effectLst/>
              <a:latin typeface="Söhne"/>
            </a:endParaRPr>
          </a:p>
          <a:p>
            <a:pPr lvl="1"/>
            <a:r>
              <a:rPr lang="en-US" b="0" i="0" dirty="0">
                <a:solidFill>
                  <a:srgbClr val="D1D5DB"/>
                </a:solidFill>
                <a:effectLst/>
                <a:latin typeface="Söhne"/>
              </a:rPr>
              <a:t>Remove repeated values in 'REG.'</a:t>
            </a:r>
          </a:p>
          <a:p>
            <a:pPr marL="342900" indent="-342900" algn="l">
              <a:buFont typeface="+mj-lt"/>
              <a:buAutoNum type="arabicPeriod" startAt="12"/>
            </a:pPr>
            <a:r>
              <a:rPr lang="en-US" b="1" i="0" dirty="0">
                <a:solidFill>
                  <a:srgbClr val="D1D5DB"/>
                </a:solidFill>
                <a:effectLst/>
                <a:latin typeface="Söhne"/>
              </a:rPr>
              <a:t>Clean Dates:</a:t>
            </a:r>
            <a:endParaRPr lang="en-US" b="0" i="0" dirty="0">
              <a:solidFill>
                <a:srgbClr val="D1D5DB"/>
              </a:solidFill>
              <a:effectLst/>
              <a:latin typeface="Söhne"/>
            </a:endParaRPr>
          </a:p>
          <a:p>
            <a:pPr lvl="1"/>
            <a:r>
              <a:rPr lang="en-US" b="0" i="0" dirty="0">
                <a:solidFill>
                  <a:srgbClr val="D1D5DB"/>
                </a:solidFill>
                <a:effectLst/>
                <a:latin typeface="Söhne"/>
              </a:rPr>
              <a:t>Ensure 'Date of Intimation' &gt; 'Date of Accidents.'</a:t>
            </a:r>
          </a:p>
          <a:p>
            <a:pPr lvl="1"/>
            <a:r>
              <a:rPr lang="en-US" b="0" i="0" dirty="0">
                <a:solidFill>
                  <a:srgbClr val="D1D5DB"/>
                </a:solidFill>
                <a:effectLst/>
                <a:latin typeface="Söhne"/>
              </a:rPr>
              <a:t>Clean 'Date of Intimation.'</a:t>
            </a:r>
          </a:p>
          <a:p>
            <a:pPr marL="342900" indent="-342900" algn="l">
              <a:buFont typeface="+mj-lt"/>
              <a:buAutoNum type="arabicPeriod" startAt="12"/>
            </a:pPr>
            <a:r>
              <a:rPr lang="en-US" b="1" i="0" dirty="0">
                <a:solidFill>
                  <a:srgbClr val="D1D5DB"/>
                </a:solidFill>
                <a:effectLst/>
                <a:latin typeface="Söhne"/>
              </a:rPr>
              <a:t>Clean Driver's License Issue:</a:t>
            </a:r>
            <a:endParaRPr lang="en-US" b="0" i="0" dirty="0">
              <a:solidFill>
                <a:srgbClr val="D1D5DB"/>
              </a:solidFill>
              <a:effectLst/>
              <a:latin typeface="Söhne"/>
            </a:endParaRPr>
          </a:p>
          <a:p>
            <a:pPr lvl="1"/>
            <a:r>
              <a:rPr lang="en-US" b="0" i="0" dirty="0">
                <a:solidFill>
                  <a:srgbClr val="D1D5DB"/>
                </a:solidFill>
                <a:effectLst/>
                <a:latin typeface="Söhne"/>
              </a:rPr>
              <a:t>Convert 'DLI' to an age column, filling outliers with </a:t>
            </a:r>
            <a:r>
              <a:rPr lang="en-US" b="0" i="0" dirty="0" err="1">
                <a:solidFill>
                  <a:srgbClr val="D1D5DB"/>
                </a:solidFill>
                <a:effectLst/>
                <a:latin typeface="Söhne"/>
              </a:rPr>
              <a:t>NaN</a:t>
            </a:r>
            <a:r>
              <a:rPr lang="en-US" b="0" i="0" dirty="0">
                <a:solidFill>
                  <a:srgbClr val="D1D5DB"/>
                </a:solidFill>
                <a:effectLst/>
                <a:latin typeface="Söhne"/>
              </a:rPr>
              <a:t>.</a:t>
            </a:r>
          </a:p>
          <a:p>
            <a:pPr lvl="1"/>
            <a:r>
              <a:rPr lang="en-US" b="0" i="0" dirty="0">
                <a:solidFill>
                  <a:srgbClr val="D1D5DB"/>
                </a:solidFill>
                <a:effectLst/>
                <a:latin typeface="Söhne"/>
              </a:rPr>
              <a:t>Calculate age using 'POLICY START' - 'DLI.'</a:t>
            </a:r>
          </a:p>
          <a:p>
            <a:pPr lvl="1"/>
            <a:r>
              <a:rPr lang="en-US" b="0" i="0" dirty="0">
                <a:solidFill>
                  <a:srgbClr val="D1D5DB"/>
                </a:solidFill>
                <a:effectLst/>
                <a:latin typeface="Söhne"/>
              </a:rPr>
              <a:t>Fill </a:t>
            </a:r>
            <a:r>
              <a:rPr lang="en-US" b="0" i="0" dirty="0" err="1">
                <a:solidFill>
                  <a:srgbClr val="D1D5DB"/>
                </a:solidFill>
                <a:effectLst/>
                <a:latin typeface="Söhne"/>
              </a:rPr>
              <a:t>NaN</a:t>
            </a:r>
            <a:r>
              <a:rPr lang="en-US" b="0" i="0" dirty="0">
                <a:solidFill>
                  <a:srgbClr val="D1D5DB"/>
                </a:solidFill>
                <a:effectLst/>
                <a:latin typeface="Söhne"/>
              </a:rPr>
              <a:t> in 'DLI_AGE' with mean value for the corresponding age in the row.</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4" name="Rectangle: Rounded Corners 3">
            <a:extLst>
              <a:ext uri="{FF2B5EF4-FFF2-40B4-BE49-F238E27FC236}">
                <a16:creationId xmlns:a16="http://schemas.microsoft.com/office/drawing/2014/main" id="{DF5E1F75-0C51-58C9-B2DD-3DC3CFCD9737}"/>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Tree>
    <p:extLst>
      <p:ext uri="{BB962C8B-B14F-4D97-AF65-F5344CB8AC3E}">
        <p14:creationId xmlns:p14="http://schemas.microsoft.com/office/powerpoint/2010/main" val="308896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cleaning process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47585"/>
            <a:ext cx="11747500" cy="5410415"/>
          </a:xfrm>
        </p:spPr>
        <p:txBody>
          <a:bodyPr/>
          <a:lstStyle/>
          <a:p>
            <a:pPr marL="342900" indent="-342900" algn="l">
              <a:buFont typeface="+mj-lt"/>
              <a:buAutoNum type="arabicPeriod" startAt="16"/>
            </a:pPr>
            <a:r>
              <a:rPr lang="en-US" b="1" i="0" dirty="0">
                <a:solidFill>
                  <a:srgbClr val="D1D5DB"/>
                </a:solidFill>
                <a:effectLst/>
                <a:latin typeface="Söhne"/>
              </a:rPr>
              <a:t>Age Cleaning:</a:t>
            </a:r>
            <a:endParaRPr lang="en-US" b="0" i="0" dirty="0">
              <a:solidFill>
                <a:srgbClr val="D1D5DB"/>
              </a:solidFill>
              <a:effectLst/>
              <a:latin typeface="Söhne"/>
            </a:endParaRPr>
          </a:p>
          <a:p>
            <a:pPr lvl="1"/>
            <a:r>
              <a:rPr lang="en-US" b="0" i="0" dirty="0">
                <a:solidFill>
                  <a:srgbClr val="D1D5DB"/>
                </a:solidFill>
                <a:effectLst/>
                <a:latin typeface="Söhne"/>
              </a:rPr>
              <a:t>First step using 'POLICY START' &amp; 'DOB.'</a:t>
            </a:r>
          </a:p>
          <a:p>
            <a:pPr lvl="1"/>
            <a:r>
              <a:rPr lang="en-US" b="0" i="0" dirty="0">
                <a:solidFill>
                  <a:srgbClr val="D1D5DB"/>
                </a:solidFill>
                <a:effectLst/>
                <a:latin typeface="Söhne"/>
              </a:rPr>
              <a:t>Second step by filling outliers with the mean.</a:t>
            </a:r>
          </a:p>
          <a:p>
            <a:pPr marL="342900" indent="-342900" algn="l">
              <a:buFont typeface="+mj-lt"/>
              <a:buAutoNum type="arabicPeriod" startAt="16"/>
            </a:pPr>
            <a:r>
              <a:rPr lang="en-US" b="1" i="0" dirty="0">
                <a:solidFill>
                  <a:srgbClr val="D1D5DB"/>
                </a:solidFill>
                <a:effectLst/>
                <a:latin typeface="Söhne"/>
              </a:rPr>
              <a:t>Clean 'REG':</a:t>
            </a:r>
            <a:endParaRPr lang="en-US" b="0" i="0" dirty="0">
              <a:solidFill>
                <a:srgbClr val="D1D5DB"/>
              </a:solidFill>
              <a:effectLst/>
              <a:latin typeface="Söhne"/>
            </a:endParaRPr>
          </a:p>
          <a:p>
            <a:pPr lvl="1"/>
            <a:r>
              <a:rPr lang="en-US" b="0" i="0" dirty="0">
                <a:solidFill>
                  <a:srgbClr val="D1D5DB"/>
                </a:solidFill>
                <a:effectLst/>
                <a:latin typeface="Söhne"/>
              </a:rPr>
              <a:t>Remove repeated values in 'REG.'</a:t>
            </a:r>
          </a:p>
          <a:p>
            <a:pPr marL="342900" indent="-342900" algn="l">
              <a:buFont typeface="+mj-lt"/>
              <a:buAutoNum type="arabicPeriod" startAt="16"/>
            </a:pPr>
            <a:r>
              <a:rPr lang="en-US" b="1" i="0" dirty="0">
                <a:solidFill>
                  <a:srgbClr val="D1D5DB"/>
                </a:solidFill>
                <a:effectLst/>
                <a:latin typeface="Söhne"/>
              </a:rPr>
              <a:t>Clean Dates:</a:t>
            </a:r>
            <a:endParaRPr lang="en-US" b="0" i="0" dirty="0">
              <a:solidFill>
                <a:srgbClr val="D1D5DB"/>
              </a:solidFill>
              <a:effectLst/>
              <a:latin typeface="Söhne"/>
            </a:endParaRPr>
          </a:p>
          <a:p>
            <a:pPr lvl="1"/>
            <a:r>
              <a:rPr lang="en-US" b="0" i="0" dirty="0">
                <a:solidFill>
                  <a:srgbClr val="D1D5DB"/>
                </a:solidFill>
                <a:effectLst/>
                <a:latin typeface="Söhne"/>
              </a:rPr>
              <a:t>Ensure 'Date of Intimation' &gt; 'Date of Accidents.'</a:t>
            </a:r>
          </a:p>
          <a:p>
            <a:pPr lvl="1"/>
            <a:r>
              <a:rPr lang="en-US" b="0" i="0" dirty="0">
                <a:solidFill>
                  <a:srgbClr val="D1D5DB"/>
                </a:solidFill>
                <a:effectLst/>
                <a:latin typeface="Söhne"/>
              </a:rPr>
              <a:t>Clean 'Date of Intimation.'</a:t>
            </a:r>
          </a:p>
          <a:p>
            <a:pPr marL="342900" indent="-342900" algn="l">
              <a:buFont typeface="+mj-lt"/>
              <a:buAutoNum type="arabicPeriod" startAt="16"/>
            </a:pPr>
            <a:r>
              <a:rPr lang="en-US" b="1" i="0" dirty="0">
                <a:solidFill>
                  <a:srgbClr val="D1D5DB"/>
                </a:solidFill>
                <a:effectLst/>
                <a:latin typeface="Söhne"/>
              </a:rPr>
              <a:t>Clean Driver's License Issue:</a:t>
            </a:r>
            <a:endParaRPr lang="en-US" b="0" i="0" dirty="0">
              <a:solidFill>
                <a:srgbClr val="D1D5DB"/>
              </a:solidFill>
              <a:effectLst/>
              <a:latin typeface="Söhne"/>
            </a:endParaRPr>
          </a:p>
          <a:p>
            <a:pPr lvl="1"/>
            <a:r>
              <a:rPr lang="en-US" b="0" i="0" dirty="0">
                <a:solidFill>
                  <a:srgbClr val="D1D5DB"/>
                </a:solidFill>
                <a:effectLst/>
                <a:latin typeface="Söhne"/>
              </a:rPr>
              <a:t>Convert 'DLI' to an age column, filling outliers with </a:t>
            </a:r>
            <a:r>
              <a:rPr lang="en-US" b="0" i="0" dirty="0" err="1">
                <a:solidFill>
                  <a:srgbClr val="D1D5DB"/>
                </a:solidFill>
                <a:effectLst/>
                <a:latin typeface="Söhne"/>
              </a:rPr>
              <a:t>NaN</a:t>
            </a:r>
            <a:r>
              <a:rPr lang="en-US" b="0" i="0" dirty="0">
                <a:solidFill>
                  <a:srgbClr val="D1D5DB"/>
                </a:solidFill>
                <a:effectLst/>
                <a:latin typeface="Söhne"/>
              </a:rPr>
              <a:t>.</a:t>
            </a:r>
          </a:p>
          <a:p>
            <a:pPr lvl="1"/>
            <a:r>
              <a:rPr lang="en-US" b="0" i="0" dirty="0">
                <a:solidFill>
                  <a:srgbClr val="D1D5DB"/>
                </a:solidFill>
                <a:effectLst/>
                <a:latin typeface="Söhne"/>
              </a:rPr>
              <a:t>Calculate age using 'POLICY START' - 'DLI.'</a:t>
            </a:r>
          </a:p>
          <a:p>
            <a:pPr lvl="1"/>
            <a:r>
              <a:rPr lang="en-US" b="0" i="0" dirty="0">
                <a:solidFill>
                  <a:srgbClr val="D1D5DB"/>
                </a:solidFill>
                <a:effectLst/>
                <a:latin typeface="Söhne"/>
              </a:rPr>
              <a:t>Fill </a:t>
            </a:r>
            <a:r>
              <a:rPr lang="en-US" b="0" i="0" dirty="0" err="1">
                <a:solidFill>
                  <a:srgbClr val="D1D5DB"/>
                </a:solidFill>
                <a:effectLst/>
                <a:latin typeface="Söhne"/>
              </a:rPr>
              <a:t>NaN</a:t>
            </a:r>
            <a:r>
              <a:rPr lang="en-US" b="0" i="0" dirty="0">
                <a:solidFill>
                  <a:srgbClr val="D1D5DB"/>
                </a:solidFill>
                <a:effectLst/>
                <a:latin typeface="Söhne"/>
              </a:rPr>
              <a:t> in 'DLI_AGE' with mean value for the corresponding age in the row.</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Rectangle: Rounded Corners 3">
            <a:extLst>
              <a:ext uri="{FF2B5EF4-FFF2-40B4-BE49-F238E27FC236}">
                <a16:creationId xmlns:a16="http://schemas.microsoft.com/office/drawing/2014/main" id="{BAECC003-D0E2-5D9B-BB40-41F9B45486B9}"/>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Tree>
    <p:extLst>
      <p:ext uri="{BB962C8B-B14F-4D97-AF65-F5344CB8AC3E}">
        <p14:creationId xmlns:p14="http://schemas.microsoft.com/office/powerpoint/2010/main" val="18551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PreProcessing</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47585"/>
            <a:ext cx="11747500" cy="5410415"/>
          </a:xfrm>
        </p:spPr>
        <p:txBody>
          <a:bodyPr/>
          <a:lstStyle/>
          <a:p>
            <a:pPr marL="342900" indent="-342900">
              <a:buFont typeface="+mj-lt"/>
              <a:buAutoNum type="arabicPeriod"/>
            </a:pPr>
            <a:r>
              <a:rPr lang="en-US" b="0" i="0" dirty="0">
                <a:solidFill>
                  <a:srgbClr val="D1D5DB"/>
                </a:solidFill>
                <a:effectLst/>
                <a:latin typeface="Söhne"/>
              </a:rPr>
              <a:t>Target Variable Creation:</a:t>
            </a:r>
            <a:endParaRPr lang="en-US" dirty="0">
              <a:solidFill>
                <a:srgbClr val="D1D5DB"/>
              </a:solidFill>
              <a:latin typeface="Söhne"/>
            </a:endParaRPr>
          </a:p>
          <a:p>
            <a:pPr lvl="1"/>
            <a:r>
              <a:rPr lang="en-US" b="0" i="0" dirty="0">
                <a:solidFill>
                  <a:srgbClr val="D1D5DB"/>
                </a:solidFill>
                <a:effectLst/>
                <a:latin typeface="Söhne"/>
              </a:rPr>
              <a:t>Created '</a:t>
            </a:r>
            <a:r>
              <a:rPr lang="en-US" b="0" i="0" dirty="0" err="1">
                <a:solidFill>
                  <a:srgbClr val="D1D5DB"/>
                </a:solidFill>
                <a:effectLst/>
                <a:latin typeface="Söhne"/>
              </a:rPr>
              <a:t>freq</a:t>
            </a:r>
            <a:r>
              <a:rPr lang="en-US" b="0" i="0" dirty="0">
                <a:solidFill>
                  <a:srgbClr val="D1D5DB"/>
                </a:solidFill>
                <a:effectLst/>
                <a:latin typeface="Söhne"/>
              </a:rPr>
              <a:t>' as the target variable, representing the number of redundant policies based on </a:t>
            </a:r>
          </a:p>
          <a:p>
            <a:pPr marL="457200" lvl="1" indent="0">
              <a:buNone/>
            </a:pPr>
            <a:r>
              <a:rPr lang="en-US" dirty="0">
                <a:solidFill>
                  <a:srgbClr val="D1D5DB"/>
                </a:solidFill>
                <a:latin typeface="Söhne"/>
              </a:rPr>
              <a:t> </a:t>
            </a:r>
            <a:r>
              <a:rPr lang="en-US" b="0" i="0" dirty="0">
                <a:solidFill>
                  <a:srgbClr val="D1D5DB"/>
                </a:solidFill>
                <a:effectLst/>
                <a:latin typeface="Söhne"/>
              </a:rPr>
              <a:t>different dates of accidents.</a:t>
            </a:r>
          </a:p>
          <a:p>
            <a:pPr marL="342900" indent="-342900" algn="l" rtl="0" eaLnBrk="1" latinLnBrk="0" hangingPunct="1">
              <a:spcBef>
                <a:spcPts val="600"/>
              </a:spcBef>
              <a:spcAft>
                <a:spcPts val="400"/>
              </a:spcAft>
              <a:buFont typeface="+mj-lt"/>
              <a:buAutoNum type="arabicPeriod"/>
            </a:pPr>
            <a:r>
              <a:rPr lang="en-US" sz="1800" b="0" i="0" kern="1200" dirty="0">
                <a:solidFill>
                  <a:srgbClr val="D1D5DB"/>
                </a:solidFill>
                <a:effectLst/>
                <a:latin typeface="Söhne"/>
                <a:ea typeface="+mn-ea"/>
                <a:cs typeface="Arial" panose="020B0604020202020204" pitchFamily="34" charset="0"/>
              </a:rPr>
              <a:t>Column Removal:</a:t>
            </a:r>
            <a:endParaRPr lang="en-US" sz="1800" dirty="0"/>
          </a:p>
          <a:p>
            <a:pPr lvl="1"/>
            <a:r>
              <a:rPr lang="en-US" b="0" i="0" dirty="0">
                <a:solidFill>
                  <a:srgbClr val="D1D5DB"/>
                </a:solidFill>
                <a:effectLst/>
                <a:latin typeface="Söhne"/>
              </a:rPr>
              <a:t>Dropped '</a:t>
            </a:r>
            <a:r>
              <a:rPr lang="en-US" b="0" i="0" dirty="0" err="1">
                <a:solidFill>
                  <a:srgbClr val="D1D5DB"/>
                </a:solidFill>
                <a:effectLst/>
                <a:latin typeface="Söhne"/>
              </a:rPr>
              <a:t>policy_no</a:t>
            </a:r>
            <a:r>
              <a:rPr lang="en-US" b="0" i="0" dirty="0">
                <a:solidFill>
                  <a:srgbClr val="D1D5DB"/>
                </a:solidFill>
                <a:effectLst/>
                <a:latin typeface="Söhne"/>
              </a:rPr>
              <a:t>' and '</a:t>
            </a:r>
            <a:r>
              <a:rPr lang="en-US" b="0" i="0" dirty="0" err="1">
                <a:solidFill>
                  <a:srgbClr val="D1D5DB"/>
                </a:solidFill>
                <a:effectLst/>
                <a:latin typeface="Söhne"/>
              </a:rPr>
              <a:t>date_of_accident</a:t>
            </a:r>
            <a:r>
              <a:rPr lang="en-US" b="0" i="0" dirty="0">
                <a:solidFill>
                  <a:srgbClr val="D1D5DB"/>
                </a:solidFill>
                <a:effectLst/>
                <a:latin typeface="Söhne"/>
              </a:rPr>
              <a:t>' columns as they were only used in calculating the target variable</a:t>
            </a:r>
          </a:p>
          <a:p>
            <a:pPr marL="457200" lvl="1" indent="0">
              <a:buNone/>
            </a:pPr>
            <a:r>
              <a:rPr lang="en-US" b="0" i="0" dirty="0">
                <a:solidFill>
                  <a:srgbClr val="D1D5DB"/>
                </a:solidFill>
                <a:effectLst/>
                <a:latin typeface="Söhne"/>
              </a:rPr>
              <a:t> and are not needed for model training.</a:t>
            </a:r>
          </a:p>
          <a:p>
            <a:pPr marL="342900" indent="-342900" algn="l">
              <a:buFont typeface="+mj-lt"/>
              <a:buAutoNum type="arabicPeriod"/>
            </a:pPr>
            <a:r>
              <a:rPr lang="en-US" sz="1800" b="0" i="0" dirty="0">
                <a:solidFill>
                  <a:srgbClr val="D1D5DB"/>
                </a:solidFill>
                <a:effectLst/>
                <a:latin typeface="Söhne"/>
              </a:rPr>
              <a:t>Label Encoding:</a:t>
            </a:r>
          </a:p>
          <a:p>
            <a:pPr lvl="1"/>
            <a:r>
              <a:rPr lang="en-US" b="0" i="0" dirty="0">
                <a:solidFill>
                  <a:srgbClr val="D1D5DB"/>
                </a:solidFill>
                <a:effectLst/>
                <a:latin typeface="Söhne"/>
              </a:rPr>
              <a:t>Applied label encoding to categorical columns 'REG', 'BODY', and 'MAKE' to convert them into a numerical format suitable for </a:t>
            </a:r>
          </a:p>
          <a:p>
            <a:pPr marL="457200" lvl="1" indent="0">
              <a:buNone/>
            </a:pPr>
            <a:r>
              <a:rPr lang="en-US" b="0" i="0" dirty="0">
                <a:solidFill>
                  <a:srgbClr val="D1D5DB"/>
                </a:solidFill>
                <a:effectLst/>
                <a:latin typeface="Söhne"/>
              </a:rPr>
              <a:t>machine learning models.</a:t>
            </a:r>
          </a:p>
          <a:p>
            <a:pPr marL="457200" lvl="1" indent="0">
              <a:buNone/>
            </a:pPr>
            <a:endParaRPr lang="en-US" b="0" i="0" dirty="0">
              <a:solidFill>
                <a:srgbClr val="D1D5DB"/>
              </a:solidFill>
              <a:effectLst/>
              <a:latin typeface="Söhne"/>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4" name="Rectangle: Rounded Corners 3">
            <a:extLst>
              <a:ext uri="{FF2B5EF4-FFF2-40B4-BE49-F238E27FC236}">
                <a16:creationId xmlns:a16="http://schemas.microsoft.com/office/drawing/2014/main" id="{974FEB5B-0849-AE63-0C37-4FE5ED264160}"/>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Tree>
    <p:extLst>
      <p:ext uri="{BB962C8B-B14F-4D97-AF65-F5344CB8AC3E}">
        <p14:creationId xmlns:p14="http://schemas.microsoft.com/office/powerpoint/2010/main" val="136510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A629F7-25B2-7D00-9A16-CC32369D1A0A}"/>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itle 6">
            <a:extLst>
              <a:ext uri="{FF2B5EF4-FFF2-40B4-BE49-F238E27FC236}">
                <a16:creationId xmlns:a16="http://schemas.microsoft.com/office/drawing/2014/main" id="{36B78309-20F3-C910-3C0D-D5B92EEFC86E}"/>
              </a:ext>
            </a:extLst>
          </p:cNvPr>
          <p:cNvSpPr txBox="1">
            <a:spLocks/>
          </p:cNvSpPr>
          <p:nvPr/>
        </p:nvSpPr>
        <p:spPr>
          <a:xfrm>
            <a:off x="444500" y="542925"/>
            <a:ext cx="11214100" cy="535531"/>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a:t>Machine Learning Models</a:t>
            </a:r>
          </a:p>
        </p:txBody>
      </p:sp>
      <p:sp>
        <p:nvSpPr>
          <p:cNvPr id="6" name="Text Placeholder 9">
            <a:extLst>
              <a:ext uri="{FF2B5EF4-FFF2-40B4-BE49-F238E27FC236}">
                <a16:creationId xmlns:a16="http://schemas.microsoft.com/office/drawing/2014/main" id="{C7ABD587-F8B8-1111-F867-B6FE89E2EECB}"/>
              </a:ext>
            </a:extLst>
          </p:cNvPr>
          <p:cNvSpPr txBox="1">
            <a:spLocks/>
          </p:cNvSpPr>
          <p:nvPr/>
        </p:nvSpPr>
        <p:spPr>
          <a:xfrm>
            <a:off x="0" y="1447585"/>
            <a:ext cx="12192000" cy="541041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solidFill>
                  <a:srgbClr val="D1D5DB"/>
                </a:solidFill>
                <a:latin typeface="Söhne"/>
              </a:rPr>
              <a:t>Frequency Models</a:t>
            </a:r>
            <a:endParaRPr lang="en-US" sz="1000" dirty="0">
              <a:solidFill>
                <a:srgbClr val="D1D5DB"/>
              </a:solidFill>
              <a:latin typeface="Söhne"/>
            </a:endParaRPr>
          </a:p>
          <a:p>
            <a:pPr lvl="2"/>
            <a:r>
              <a:rPr lang="en-US" dirty="0">
                <a:solidFill>
                  <a:srgbClr val="D1D5DB"/>
                </a:solidFill>
                <a:latin typeface="Söhne"/>
              </a:rPr>
              <a:t>Random Forest</a:t>
            </a:r>
          </a:p>
          <a:p>
            <a:pPr lvl="2"/>
            <a:r>
              <a:rPr lang="en-US" dirty="0" err="1">
                <a:solidFill>
                  <a:srgbClr val="D1D5DB"/>
                </a:solidFill>
                <a:latin typeface="Söhne"/>
              </a:rPr>
              <a:t>Poission</a:t>
            </a:r>
            <a:r>
              <a:rPr lang="en-US" dirty="0">
                <a:solidFill>
                  <a:srgbClr val="D1D5DB"/>
                </a:solidFill>
                <a:latin typeface="Söhne"/>
              </a:rPr>
              <a:t> Regression</a:t>
            </a:r>
          </a:p>
          <a:p>
            <a:pPr lvl="2"/>
            <a:r>
              <a:rPr lang="en-US" dirty="0">
                <a:solidFill>
                  <a:srgbClr val="D1D5DB"/>
                </a:solidFill>
                <a:latin typeface="Söhne"/>
              </a:rPr>
              <a:t>TensorFlow </a:t>
            </a:r>
            <a:r>
              <a:rPr lang="en-US" dirty="0" err="1">
                <a:solidFill>
                  <a:srgbClr val="D1D5DB"/>
                </a:solidFill>
                <a:latin typeface="Söhne"/>
              </a:rPr>
              <a:t>Kerras</a:t>
            </a:r>
            <a:endParaRPr lang="en-US" dirty="0">
              <a:solidFill>
                <a:srgbClr val="D1D5DB"/>
              </a:solidFill>
              <a:latin typeface="Söhne"/>
            </a:endParaRPr>
          </a:p>
          <a:p>
            <a:pPr marL="1371600" lvl="2" indent="-457200">
              <a:buFont typeface="+mj-lt"/>
              <a:buAutoNum type="arabicPeriod"/>
            </a:pPr>
            <a:endParaRPr lang="en-US" dirty="0">
              <a:solidFill>
                <a:srgbClr val="D1D5DB"/>
              </a:solidFill>
              <a:latin typeface="Söhne"/>
            </a:endParaRPr>
          </a:p>
          <a:p>
            <a:pPr marL="914400" lvl="1" indent="-457200">
              <a:buFont typeface="+mj-lt"/>
              <a:buAutoNum type="arabicPeriod"/>
            </a:pPr>
            <a:r>
              <a:rPr lang="en-US" dirty="0">
                <a:solidFill>
                  <a:srgbClr val="D1D5DB"/>
                </a:solidFill>
                <a:latin typeface="Söhne"/>
              </a:rPr>
              <a:t>Frequency Models</a:t>
            </a:r>
            <a:endParaRPr lang="en-US" sz="1000" dirty="0">
              <a:solidFill>
                <a:srgbClr val="D1D5DB"/>
              </a:solidFill>
              <a:latin typeface="Söhne"/>
            </a:endParaRPr>
          </a:p>
          <a:p>
            <a:pPr lvl="2"/>
            <a:r>
              <a:rPr lang="en-US" dirty="0">
                <a:solidFill>
                  <a:srgbClr val="D1D5DB"/>
                </a:solidFill>
                <a:latin typeface="Söhne"/>
              </a:rPr>
              <a:t>Random Forest</a:t>
            </a:r>
          </a:p>
        </p:txBody>
      </p:sp>
      <p:sp>
        <p:nvSpPr>
          <p:cNvPr id="3" name="Rectangle: Rounded Corners 2">
            <a:extLst>
              <a:ext uri="{FF2B5EF4-FFF2-40B4-BE49-F238E27FC236}">
                <a16:creationId xmlns:a16="http://schemas.microsoft.com/office/drawing/2014/main" id="{20E2A8A1-945C-90F0-1130-3765828E210C}"/>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324010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Models Metrics</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1984433669"/>
              </p:ext>
            </p:extLst>
          </p:nvPr>
        </p:nvGraphicFramePr>
        <p:xfrm>
          <a:off x="1130300" y="1856740"/>
          <a:ext cx="9931400" cy="2950391"/>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755831">
                <a:tc>
                  <a:txBody>
                    <a:bodyPr/>
                    <a:lstStyle/>
                    <a:p>
                      <a:pPr algn="ctr"/>
                      <a:r>
                        <a:rPr lang="en-US" sz="1800" b="0" dirty="0">
                          <a:solidFill>
                            <a:schemeClr val="bg2">
                              <a:lumMod val="40000"/>
                              <a:lumOff val="60000"/>
                            </a:schemeClr>
                          </a:solidFill>
                          <a:latin typeface="+mn-lt"/>
                          <a:cs typeface="Arial" panose="020B0604020202020204" pitchFamily="34" charset="0"/>
                        </a:rPr>
                        <a:t>MODELS</a:t>
                      </a:r>
                      <a:endParaRPr lang="en-GB" sz="1800" b="0" dirty="0">
                        <a:solidFill>
                          <a:schemeClr val="bg2">
                            <a:lumMod val="40000"/>
                            <a:lumOff val="60000"/>
                          </a:schemeClr>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2">
                              <a:lumMod val="40000"/>
                              <a:lumOff val="60000"/>
                            </a:schemeClr>
                          </a:solidFill>
                          <a:latin typeface="+mn-lt"/>
                          <a:cs typeface="Arial" panose="020B0604020202020204" pitchFamily="34" charset="0"/>
                        </a:rPr>
                        <a:t>Algorithms</a:t>
                      </a:r>
                      <a:endParaRPr lang="en-GB" sz="1800" b="0" dirty="0">
                        <a:solidFill>
                          <a:schemeClr val="bg2">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2">
                              <a:lumMod val="40000"/>
                              <a:lumOff val="60000"/>
                            </a:schemeClr>
                          </a:solidFill>
                          <a:latin typeface="+mn-lt"/>
                          <a:cs typeface="Arial" panose="020B0604020202020204" pitchFamily="34" charset="0"/>
                        </a:rPr>
                        <a:t>Mean Squared Error</a:t>
                      </a:r>
                      <a:endParaRPr lang="en-GB" sz="1800" b="0" dirty="0">
                        <a:solidFill>
                          <a:schemeClr val="bg2">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2">
                              <a:lumMod val="40000"/>
                              <a:lumOff val="60000"/>
                            </a:schemeClr>
                          </a:solidFill>
                          <a:latin typeface="+mn-lt"/>
                          <a:cs typeface="Arial" panose="020B0604020202020204" pitchFamily="34" charset="0"/>
                        </a:rPr>
                        <a:t>R-Squared</a:t>
                      </a:r>
                      <a:endParaRPr lang="en-GB" sz="1800" b="0" dirty="0">
                        <a:solidFill>
                          <a:schemeClr val="bg2">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rowSpan="3">
                  <a:txBody>
                    <a:bodyPr/>
                    <a:lstStyle/>
                    <a:p>
                      <a:pPr algn="just"/>
                      <a:r>
                        <a:rPr lang="en-GB" sz="2000" dirty="0">
                          <a:solidFill>
                            <a:schemeClr val="bg1">
                              <a:lumMod val="85000"/>
                            </a:schemeClr>
                          </a:solidFill>
                          <a:latin typeface="+mn-lt"/>
                        </a:rPr>
                        <a:t>Frequency</a:t>
                      </a:r>
                      <a:endParaRPr lang="en-GB" sz="1800" dirty="0">
                        <a:solidFill>
                          <a:schemeClr val="bg1">
                            <a:lumMod val="85000"/>
                          </a:schemeClr>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just"/>
                      <a:r>
                        <a:rPr lang="en-GB" sz="1600" dirty="0">
                          <a:solidFill>
                            <a:schemeClr val="bg1">
                              <a:lumMod val="85000"/>
                            </a:schemeClr>
                          </a:solidFill>
                          <a:latin typeface="+mn-lt"/>
                        </a:rPr>
                        <a:t>TensorFlow</a:t>
                      </a:r>
                      <a:r>
                        <a:rPr lang="en-GB" sz="1400" dirty="0">
                          <a:solidFill>
                            <a:schemeClr val="bg1">
                              <a:lumMod val="85000"/>
                            </a:schemeClr>
                          </a:solidFill>
                          <a:latin typeface="+mn-lt"/>
                        </a:rPr>
                        <a:t> KERRAS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just"/>
                      <a:r>
                        <a:rPr lang="en-US" sz="1400" b="0" i="0" kern="1200" dirty="0">
                          <a:solidFill>
                            <a:schemeClr val="bg1">
                              <a:lumMod val="85000"/>
                            </a:schemeClr>
                          </a:solidFill>
                          <a:effectLst/>
                          <a:latin typeface="+mn-lt"/>
                          <a:ea typeface="+mn-ea"/>
                          <a:cs typeface="+mn-cs"/>
                        </a:rPr>
                        <a:t>0.8193864309823716</a:t>
                      </a:r>
                      <a:endParaRPr lang="en-GB" sz="1400" dirty="0">
                        <a:solidFill>
                          <a:schemeClr val="bg1">
                            <a:lumMod val="85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just"/>
                      <a:r>
                        <a:rPr lang="en-GB" sz="1400" dirty="0">
                          <a:solidFill>
                            <a:schemeClr val="bg1">
                              <a:lumMod val="85000"/>
                            </a:schemeClr>
                          </a:solidFill>
                          <a:latin typeface="+mn-lt"/>
                        </a:rPr>
                        <a:t>0.15030596762202453</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vMerge="1">
                  <a:txBody>
                    <a:bodyPr/>
                    <a:lstStyle/>
                    <a:p>
                      <a:r>
                        <a:rPr lang="en-GB" sz="1400" dirty="0">
                          <a:solidFill>
                            <a:schemeClr val="bg1"/>
                          </a:solidFill>
                          <a:latin typeface="+mn-lt"/>
                        </a:rPr>
                        <a:t>RANDOM FOREST</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dirty="0">
                          <a:solidFill>
                            <a:schemeClr val="bg1">
                              <a:lumMod val="85000"/>
                            </a:schemeClr>
                          </a:solidFill>
                          <a:latin typeface="+mn-lt"/>
                        </a:rPr>
                        <a:t>RANDOM FOREST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just"/>
                      <a:r>
                        <a:rPr lang="en-GB" sz="1400" dirty="0">
                          <a:solidFill>
                            <a:schemeClr val="bg1">
                              <a:lumMod val="85000"/>
                            </a:schemeClr>
                          </a:solidFill>
                          <a:latin typeface="+mn-lt"/>
                        </a:rPr>
                        <a:t>0.2726475247068885</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just"/>
                      <a:r>
                        <a:rPr lang="en-GB" sz="1400" dirty="0">
                          <a:solidFill>
                            <a:schemeClr val="bg1">
                              <a:lumMod val="85000"/>
                            </a:schemeClr>
                          </a:solidFill>
                          <a:latin typeface="+mn-lt"/>
                        </a:rPr>
                        <a:t>0.09877931527912065</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vMerge="1">
                  <a:txBody>
                    <a:bodyPr/>
                    <a:lstStyle/>
                    <a:p>
                      <a:r>
                        <a:rPr lang="en-GB" sz="1400" dirty="0">
                          <a:solidFill>
                            <a:schemeClr val="bg1"/>
                          </a:solidFill>
                          <a:latin typeface="+mn-lt"/>
                        </a:rPr>
                        <a:t>POISSON REGRESSION</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dirty="0">
                          <a:solidFill>
                            <a:schemeClr val="bg1">
                              <a:lumMod val="85000"/>
                            </a:schemeClr>
                          </a:solidFill>
                          <a:latin typeface="+mn-lt"/>
                        </a:rPr>
                        <a:t>POISSON REGRESSION</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just"/>
                      <a:r>
                        <a:rPr lang="en-GB" sz="1400" dirty="0">
                          <a:solidFill>
                            <a:schemeClr val="bg1">
                              <a:lumMod val="85000"/>
                            </a:schemeClr>
                          </a:solidFill>
                          <a:latin typeface="+mn-lt"/>
                        </a:rPr>
                        <a:t>0.29169516679095187</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just"/>
                      <a:r>
                        <a:rPr lang="en-GB" sz="1400" dirty="0">
                          <a:solidFill>
                            <a:schemeClr val="bg1">
                              <a:lumMod val="85000"/>
                            </a:schemeClr>
                          </a:solidFill>
                          <a:latin typeface="+mn-lt"/>
                        </a:rPr>
                        <a:t>0.03581843177294386</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just"/>
                      <a:r>
                        <a:rPr lang="en-GB" sz="2000" dirty="0">
                          <a:solidFill>
                            <a:schemeClr val="bg1">
                              <a:lumMod val="85000"/>
                            </a:schemeClr>
                          </a:solidFill>
                          <a:latin typeface="+mn-lt"/>
                        </a:rPr>
                        <a:t>Severity</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just"/>
                      <a:r>
                        <a:rPr lang="en-GB" sz="1400" dirty="0">
                          <a:solidFill>
                            <a:schemeClr val="bg1">
                              <a:lumMod val="85000"/>
                            </a:schemeClr>
                          </a:solidFill>
                          <a:latin typeface="+mn-lt"/>
                        </a:rPr>
                        <a:t>RANDOM FOREST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bg1">
                              <a:lumMod val="85000"/>
                            </a:schemeClr>
                          </a:solidFill>
                          <a:effectLst/>
                          <a:latin typeface="+mn-lt"/>
                          <a:ea typeface="+mn-ea"/>
                          <a:cs typeface="+mn-cs"/>
                        </a:rPr>
                        <a:t>1129122623.7017262</a:t>
                      </a:r>
                      <a:endParaRPr lang="en-GB" sz="1400" dirty="0">
                        <a:solidFill>
                          <a:schemeClr val="bg1">
                            <a:lumMod val="85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just"/>
                      <a:r>
                        <a:rPr lang="en-US" sz="1400" b="0" i="0" kern="1200" dirty="0">
                          <a:solidFill>
                            <a:schemeClr val="bg1">
                              <a:lumMod val="85000"/>
                            </a:schemeClr>
                          </a:solidFill>
                          <a:effectLst/>
                          <a:latin typeface="+mn-lt"/>
                          <a:ea typeface="+mn-ea"/>
                          <a:cs typeface="+mn-cs"/>
                        </a:rPr>
                        <a:t>0.8851468731070606</a:t>
                      </a:r>
                      <a:endParaRPr lang="en-GB" sz="1400" dirty="0">
                        <a:solidFill>
                          <a:schemeClr val="bg1">
                            <a:lumMod val="85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4" name="Rectangle: Rounded Corners 3">
            <a:extLst>
              <a:ext uri="{FF2B5EF4-FFF2-40B4-BE49-F238E27FC236}">
                <a16:creationId xmlns:a16="http://schemas.microsoft.com/office/drawing/2014/main" id="{721603EE-38E5-CB05-C3E0-FC7813957F09}"/>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Frequency Models Accuracy</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4117640338"/>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4" name="Rectangle: Rounded Corners 3">
            <a:extLst>
              <a:ext uri="{FF2B5EF4-FFF2-40B4-BE49-F238E27FC236}">
                <a16:creationId xmlns:a16="http://schemas.microsoft.com/office/drawing/2014/main" id="{39E42AB5-3D4E-0F68-2797-7629C8DF620D}"/>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Severity Models Accuracy</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1145689418"/>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4" name="Rectangle: Rounded Corners 3">
            <a:extLst>
              <a:ext uri="{FF2B5EF4-FFF2-40B4-BE49-F238E27FC236}">
                <a16:creationId xmlns:a16="http://schemas.microsoft.com/office/drawing/2014/main" id="{39E42AB5-3D4E-0F68-2797-7629C8DF620D}"/>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414697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Frequency</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Severity</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pPr marL="0" indent="0">
              <a:buNone/>
            </a:pPr>
            <a:r>
              <a:rPr lang="en-US" dirty="0"/>
              <a:t>As we scrutinize the performance of our three models, it becomes evident that while all models exhibit lower-than-desired accuracy, one stands out as the most promising candidate. Despite the challenges we faced with overall accuracy, </a:t>
            </a:r>
            <a:r>
              <a:rPr lang="en-US" b="0" i="0" dirty="0">
                <a:solidFill>
                  <a:srgbClr val="D1D5DB"/>
                </a:solidFill>
                <a:effectLst/>
                <a:latin typeface="Söhne"/>
              </a:rPr>
              <a:t>'</a:t>
            </a:r>
            <a:r>
              <a:rPr lang="en-US" dirty="0" err="1"/>
              <a:t>TeansowFlow</a:t>
            </a:r>
            <a:r>
              <a:rPr lang="en-US" dirty="0"/>
              <a:t> </a:t>
            </a:r>
            <a:r>
              <a:rPr lang="en-US" dirty="0" err="1"/>
              <a:t>Kerras</a:t>
            </a:r>
            <a:r>
              <a:rPr lang="en-US" b="0" i="0" dirty="0">
                <a:solidFill>
                  <a:srgbClr val="D1D5DB"/>
                </a:solidFill>
                <a:effectLst/>
                <a:latin typeface="Söhne"/>
              </a:rPr>
              <a:t>'</a:t>
            </a:r>
            <a:r>
              <a:rPr lang="en-US" dirty="0"/>
              <a:t> demonstrates a comparatively higher accuracy rate, making it the clear choice for our predictive analytics solution. This model, although not achieving our ideal benchmark, outshines its counterparts and holds the potential to significantly elevate the reliability of our predictions in real-world scenarios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505074"/>
            <a:ext cx="5183188" cy="4175126"/>
          </a:xfrm>
        </p:spPr>
        <p:txBody>
          <a:bodyPr>
            <a:normAutofit/>
          </a:bodyPr>
          <a:lstStyle/>
          <a:p>
            <a:pPr marL="0" indent="0">
              <a:buNone/>
            </a:pPr>
            <a:r>
              <a:rPr lang="en-US" dirty="0"/>
              <a:t>In the exploration of predictive modeling on our two datasets, the Random Forest algorithm has emerged as a standout performer, achieving an impressive R2 score of 85%. This compelling result signifies the robustness and effectiveness of the Random Forest model in capturing complex relationships within our data.</a:t>
            </a:r>
          </a:p>
          <a:p>
            <a:pPr marL="0" indent="0">
              <a:buNone/>
            </a:pPr>
            <a:endParaRPr lang="en-US" dirty="0"/>
          </a:p>
          <a:p>
            <a:pPr marL="0" indent="0">
              <a:buNone/>
            </a:pPr>
            <a:r>
              <a:rPr lang="en-US" dirty="0"/>
              <a:t>The high R2 score, indicative of 85% variance explained, underscores the model's ability to provide accurate and reliable predictions. As we conclude this analysis, it's clear that Random Forest has demonstrated its prowess in handling the intricacies of our datasets, showcasing its adaptability and versatility.</a:t>
            </a:r>
          </a:p>
        </p:txBody>
      </p:sp>
      <p:sp>
        <p:nvSpPr>
          <p:cNvPr id="3" name="Rectangle: Rounded Corners 2">
            <a:extLst>
              <a:ext uri="{FF2B5EF4-FFF2-40B4-BE49-F238E27FC236}">
                <a16:creationId xmlns:a16="http://schemas.microsoft.com/office/drawing/2014/main" id="{22A5D483-BCB9-F7BE-3650-DC69E2581082}"/>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You can have data without information, but you cannot have information without data.”</a:t>
            </a:r>
            <a:br>
              <a:rPr lang="en-US" dirty="0"/>
            </a:br>
            <a:br>
              <a:rPr lang="en-US" dirty="0"/>
            </a:br>
            <a:r>
              <a:rPr lang="en-US" sz="2400" dirty="0"/>
              <a:t>- Daniel Keys Moran</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Thanks</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114544" y="0"/>
            <a:ext cx="7077456" cy="1243584"/>
          </a:xfrm>
        </p:spPr>
        <p:txBody>
          <a:bodyPr/>
          <a:lstStyle/>
          <a:p>
            <a:r>
              <a:rPr lang="en-US" dirty="0"/>
              <a:t>Our Team</a:t>
            </a:r>
          </a:p>
        </p:txBody>
      </p:sp>
      <p:sp>
        <p:nvSpPr>
          <p:cNvPr id="6" name="Rectangle: Diagonal Corners Snipped 5">
            <a:extLst>
              <a:ext uri="{FF2B5EF4-FFF2-40B4-BE49-F238E27FC236}">
                <a16:creationId xmlns:a16="http://schemas.microsoft.com/office/drawing/2014/main" id="{007A74EC-DAFE-646C-86AF-07FCD2478A82}"/>
              </a:ext>
            </a:extLst>
          </p:cNvPr>
          <p:cNvSpPr/>
          <p:nvPr/>
        </p:nvSpPr>
        <p:spPr>
          <a:xfrm>
            <a:off x="2374005" y="1960809"/>
            <a:ext cx="3721995" cy="1468191"/>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40000"/>
                    <a:lumOff val="60000"/>
                  </a:schemeClr>
                </a:solidFill>
              </a:rPr>
              <a:t>Naim Abdeljawad</a:t>
            </a:r>
            <a:endParaRPr lang="ar-EG" sz="2000" dirty="0">
              <a:solidFill>
                <a:schemeClr val="accent4">
                  <a:lumMod val="40000"/>
                  <a:lumOff val="60000"/>
                </a:schemeClr>
              </a:solidFill>
            </a:endParaRPr>
          </a:p>
          <a:p>
            <a:pPr algn="ctr"/>
            <a:endParaRPr lang="ar-EG" sz="2000" dirty="0">
              <a:solidFill>
                <a:schemeClr val="accent4">
                  <a:lumMod val="20000"/>
                  <a:lumOff val="80000"/>
                </a:schemeClr>
              </a:solidFill>
            </a:endParaRPr>
          </a:p>
          <a:p>
            <a:pPr algn="ctr"/>
            <a:r>
              <a:rPr lang="en-US" sz="1400" dirty="0">
                <a:solidFill>
                  <a:schemeClr val="accent4">
                    <a:lumMod val="20000"/>
                    <a:lumOff val="80000"/>
                  </a:schemeClr>
                </a:solidFill>
              </a:rPr>
              <a:t>Tripoli</a:t>
            </a:r>
          </a:p>
          <a:p>
            <a:pPr algn="ctr"/>
            <a:r>
              <a:rPr lang="en-US" sz="1400" dirty="0">
                <a:solidFill>
                  <a:schemeClr val="accent4">
                    <a:lumMod val="20000"/>
                    <a:lumOff val="80000"/>
                  </a:schemeClr>
                </a:solidFill>
              </a:rPr>
              <a:t>52130470</a:t>
            </a:r>
          </a:p>
        </p:txBody>
      </p:sp>
      <p:sp>
        <p:nvSpPr>
          <p:cNvPr id="7" name="Rectangle: Diagonal Corners Snipped 6">
            <a:extLst>
              <a:ext uri="{FF2B5EF4-FFF2-40B4-BE49-F238E27FC236}">
                <a16:creationId xmlns:a16="http://schemas.microsoft.com/office/drawing/2014/main" id="{C7DB413C-ADC2-6462-AED4-00E6A8593EB8}"/>
              </a:ext>
            </a:extLst>
          </p:cNvPr>
          <p:cNvSpPr/>
          <p:nvPr/>
        </p:nvSpPr>
        <p:spPr>
          <a:xfrm>
            <a:off x="6792274" y="3429000"/>
            <a:ext cx="3721995" cy="1468191"/>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40000"/>
                    <a:lumOff val="60000"/>
                  </a:schemeClr>
                </a:solidFill>
              </a:rPr>
              <a:t>Charbel Saliba</a:t>
            </a:r>
            <a:endParaRPr lang="ar-EG" sz="2000" dirty="0">
              <a:solidFill>
                <a:schemeClr val="accent4">
                  <a:lumMod val="40000"/>
                  <a:lumOff val="60000"/>
                </a:schemeClr>
              </a:solidFill>
            </a:endParaRPr>
          </a:p>
          <a:p>
            <a:pPr algn="ctr"/>
            <a:endParaRPr lang="ar-EG" sz="2000" dirty="0">
              <a:solidFill>
                <a:schemeClr val="accent4">
                  <a:lumMod val="20000"/>
                  <a:lumOff val="80000"/>
                </a:schemeClr>
              </a:solidFill>
            </a:endParaRPr>
          </a:p>
          <a:p>
            <a:pPr algn="ctr"/>
            <a:r>
              <a:rPr lang="en-US" sz="1400" dirty="0">
                <a:solidFill>
                  <a:schemeClr val="accent4">
                    <a:lumMod val="20000"/>
                    <a:lumOff val="80000"/>
                  </a:schemeClr>
                </a:solidFill>
              </a:rPr>
              <a:t>Tripoli</a:t>
            </a:r>
          </a:p>
          <a:p>
            <a:pPr algn="ctr"/>
            <a:r>
              <a:rPr lang="en-US" sz="1400" dirty="0">
                <a:solidFill>
                  <a:schemeClr val="accent4">
                    <a:lumMod val="20000"/>
                    <a:lumOff val="80000"/>
                  </a:schemeClr>
                </a:solidFill>
              </a:rPr>
              <a:t>52130306</a:t>
            </a:r>
          </a:p>
        </p:txBody>
      </p:sp>
    </p:spTree>
    <p:extLst>
      <p:ext uri="{BB962C8B-B14F-4D97-AF65-F5344CB8AC3E}">
        <p14:creationId xmlns:p14="http://schemas.microsoft.com/office/powerpoint/2010/main" val="18010174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a:t>Contents maps</a:t>
            </a:r>
          </a:p>
        </p:txBody>
      </p:sp>
      <p:pic>
        <p:nvPicPr>
          <p:cNvPr id="25" name="Picture Placeholder 24" descr="Lightbulb">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a:stretch/>
        </p:blipFill>
        <p:spPr>
          <a:xfrm>
            <a:off x="122258" y="2265528"/>
            <a:ext cx="1163472" cy="1163472"/>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0" y="4287009"/>
            <a:ext cx="1299468" cy="1170056"/>
          </a:xfrm>
        </p:spPr>
        <p:txBody>
          <a:bodyPr/>
          <a:lstStyle/>
          <a:p>
            <a:r>
              <a:rPr lang="en-US" sz="1600" dirty="0"/>
              <a:t>Introduction</a:t>
            </a:r>
          </a:p>
        </p:txBody>
      </p:sp>
      <p:pic>
        <p:nvPicPr>
          <p:cNvPr id="27" name="Picture Placeholder 26" descr="Database">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a:stretch/>
        </p:blipFill>
        <p:spPr>
          <a:xfrm>
            <a:off x="2366276" y="2265528"/>
            <a:ext cx="1163472" cy="1163472"/>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2244018" y="4287009"/>
            <a:ext cx="1299468" cy="1170056"/>
          </a:xfrm>
        </p:spPr>
        <p:txBody>
          <a:bodyPr/>
          <a:lstStyle/>
          <a:p>
            <a:r>
              <a:rPr lang="en-US" sz="1600" dirty="0"/>
              <a:t>Datasets</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a:xfrm>
            <a:off x="4610294" y="2265528"/>
            <a:ext cx="1163472" cy="1163472"/>
          </a:xfrm>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553433" y="4274973"/>
            <a:ext cx="1299468" cy="1170056"/>
          </a:xfrm>
        </p:spPr>
        <p:txBody>
          <a:bodyPr/>
          <a:lstStyle/>
          <a:p>
            <a:r>
              <a:rPr lang="en-US" sz="1600" dirty="0"/>
              <a:t>Data Cleaning</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a:xfrm>
            <a:off x="6854312" y="2265528"/>
            <a:ext cx="1163472" cy="1163472"/>
          </a:xfrm>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6860404" y="4274973"/>
            <a:ext cx="1454388" cy="1170056"/>
          </a:xfrm>
        </p:spPr>
        <p:txBody>
          <a:bodyPr/>
          <a:lstStyle/>
          <a:p>
            <a:r>
              <a:rPr lang="en-US" sz="1600" dirty="0" err="1"/>
              <a:t>PreProcessing</a:t>
            </a:r>
            <a:endParaRPr lang="en-US" sz="1600" dirty="0"/>
          </a:p>
        </p:txBody>
      </p:sp>
      <p:pic>
        <p:nvPicPr>
          <p:cNvPr id="33" name="Picture Placeholder 32" descr="Pie chart">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96DAC541-7B7A-43D3-8B79-37D633B846F1}">
                <asvg:svgBlip xmlns:asvg="http://schemas.microsoft.com/office/drawing/2016/SVG/main" r:embed="rId11"/>
              </a:ext>
            </a:extLst>
          </a:blip>
          <a:srcRect/>
          <a:stretch/>
        </p:blipFill>
        <p:spPr>
          <a:xfrm>
            <a:off x="9098329" y="2265528"/>
            <a:ext cx="1163472" cy="1163472"/>
          </a:xfrm>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a:xfrm>
            <a:off x="9030331" y="4274973"/>
            <a:ext cx="1299468" cy="1170056"/>
          </a:xfrm>
        </p:spPr>
        <p:txBody>
          <a:bodyPr/>
          <a:lstStyle/>
          <a:p>
            <a:r>
              <a:rPr lang="en-US" sz="1600" dirty="0"/>
              <a:t>Algorithms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3" name="Picture Placeholder 32" descr="Head with Gears">
            <a:extLst>
              <a:ext uri="{FF2B5EF4-FFF2-40B4-BE49-F238E27FC236}">
                <a16:creationId xmlns:a16="http://schemas.microsoft.com/office/drawing/2014/main" id="{5B5F3E9D-3088-4F0D-FB0E-8AF4DD767EA6}"/>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rcRect t="63" b="63"/>
          <a:stretch>
            <a:fillRect/>
          </a:stretch>
        </p:blipFill>
        <p:spPr>
          <a:xfrm>
            <a:off x="10903393" y="2265528"/>
            <a:ext cx="1163472" cy="1163472"/>
          </a:xfrm>
          <a:prstGeom prst="ellipse">
            <a:avLst/>
          </a:prstGeom>
          <a:pattFill prst="wdUpDiag">
            <a:fgClr>
              <a:srgbClr val="0C4360"/>
            </a:fgClr>
            <a:bgClr>
              <a:schemeClr val="accent1">
                <a:lumMod val="50000"/>
              </a:schemeClr>
            </a:bgClr>
          </a:pattFill>
          <a:ln w="38100">
            <a:solidFill>
              <a:schemeClr val="accent2"/>
            </a:solidFill>
          </a:ln>
        </p:spPr>
      </p:pic>
      <p:sp>
        <p:nvSpPr>
          <p:cNvPr id="5" name="Text Placeholder 22">
            <a:extLst>
              <a:ext uri="{FF2B5EF4-FFF2-40B4-BE49-F238E27FC236}">
                <a16:creationId xmlns:a16="http://schemas.microsoft.com/office/drawing/2014/main" id="{E66D89D9-55B0-CE6D-5991-DED517E7839F}"/>
              </a:ext>
            </a:extLst>
          </p:cNvPr>
          <p:cNvSpPr txBox="1">
            <a:spLocks/>
          </p:cNvSpPr>
          <p:nvPr/>
        </p:nvSpPr>
        <p:spPr>
          <a:xfrm>
            <a:off x="10842081" y="4274973"/>
            <a:ext cx="1299468" cy="1170056"/>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Our Conclusion</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116590" y="-1290628"/>
            <a:ext cx="7781544" cy="859055"/>
          </a:xfrm>
        </p:spPr>
        <p:txBody>
          <a:bodyPr/>
          <a:lstStyle/>
          <a:p>
            <a:pPr algn="r"/>
            <a:r>
              <a:rPr lang="en-US" dirty="0"/>
              <a:t>Table of contents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grpSp>
        <p:nvGrpSpPr>
          <p:cNvPr id="50" name="Group 49">
            <a:extLst>
              <a:ext uri="{FF2B5EF4-FFF2-40B4-BE49-F238E27FC236}">
                <a16:creationId xmlns:a16="http://schemas.microsoft.com/office/drawing/2014/main" id="{023199BC-167F-FDBA-DD6A-7DE9E3BC1961}"/>
              </a:ext>
            </a:extLst>
          </p:cNvPr>
          <p:cNvGrpSpPr/>
          <p:nvPr/>
        </p:nvGrpSpPr>
        <p:grpSpPr>
          <a:xfrm>
            <a:off x="12913222" y="2062610"/>
            <a:ext cx="3817542" cy="1052988"/>
            <a:chOff x="6379072" y="2021433"/>
            <a:chExt cx="3817542" cy="1052988"/>
          </a:xfrm>
        </p:grpSpPr>
        <p:grpSp>
          <p:nvGrpSpPr>
            <p:cNvPr id="19" name="Group 18">
              <a:extLst>
                <a:ext uri="{FF2B5EF4-FFF2-40B4-BE49-F238E27FC236}">
                  <a16:creationId xmlns:a16="http://schemas.microsoft.com/office/drawing/2014/main" id="{0F012B4C-629A-D4A5-4DCC-7F3681544085}"/>
                </a:ext>
              </a:extLst>
            </p:cNvPr>
            <p:cNvGrpSpPr/>
            <p:nvPr/>
          </p:nvGrpSpPr>
          <p:grpSpPr>
            <a:xfrm>
              <a:off x="6379072" y="2021433"/>
              <a:ext cx="3817542" cy="1052988"/>
              <a:chOff x="1725911" y="0"/>
              <a:chExt cx="4053840" cy="1052988"/>
            </a:xfrm>
          </p:grpSpPr>
          <p:sp>
            <p:nvSpPr>
              <p:cNvPr id="21" name="Arrow: Pentagon 20">
                <a:extLst>
                  <a:ext uri="{FF2B5EF4-FFF2-40B4-BE49-F238E27FC236}">
                    <a16:creationId xmlns:a16="http://schemas.microsoft.com/office/drawing/2014/main" id="{F0C74FA3-1931-56F7-DE84-459324744F91}"/>
                  </a:ext>
                </a:extLst>
              </p:cNvPr>
              <p:cNvSpPr/>
              <p:nvPr/>
            </p:nvSpPr>
            <p:spPr>
              <a:xfrm rot="10800000">
                <a:off x="1725911" y="0"/>
                <a:ext cx="4053840" cy="105298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Arrow: Pentagon 4">
                <a:extLst>
                  <a:ext uri="{FF2B5EF4-FFF2-40B4-BE49-F238E27FC236}">
                    <a16:creationId xmlns:a16="http://schemas.microsoft.com/office/drawing/2014/main" id="{3F22C0E9-8FC1-DA0C-6C4C-3D061D3C12BD}"/>
                  </a:ext>
                </a:extLst>
              </p:cNvPr>
              <p:cNvSpPr txBox="1"/>
              <p:nvPr/>
            </p:nvSpPr>
            <p:spPr>
              <a:xfrm rot="21600000">
                <a:off x="1989158" y="0"/>
                <a:ext cx="3790593" cy="1052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433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Dataset</a:t>
                </a:r>
              </a:p>
            </p:txBody>
          </p:sp>
        </p:grpSp>
        <p:sp>
          <p:nvSpPr>
            <p:cNvPr id="44" name="Teardrop 43">
              <a:extLst>
                <a:ext uri="{FF2B5EF4-FFF2-40B4-BE49-F238E27FC236}">
                  <a16:creationId xmlns:a16="http://schemas.microsoft.com/office/drawing/2014/main" id="{3257C8F6-280B-BC13-8A22-174D076428D5}"/>
                </a:ext>
              </a:extLst>
            </p:cNvPr>
            <p:cNvSpPr/>
            <p:nvPr/>
          </p:nvSpPr>
          <p:spPr>
            <a:xfrm>
              <a:off x="6626973" y="2226833"/>
              <a:ext cx="704995" cy="642187"/>
            </a:xfrm>
            <a:prstGeom prst="teardrop">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pSp>
      <p:grpSp>
        <p:nvGrpSpPr>
          <p:cNvPr id="53" name="Group 52">
            <a:extLst>
              <a:ext uri="{FF2B5EF4-FFF2-40B4-BE49-F238E27FC236}">
                <a16:creationId xmlns:a16="http://schemas.microsoft.com/office/drawing/2014/main" id="{6567FE9A-82C4-4BB3-8943-6419DD27FE5C}"/>
              </a:ext>
            </a:extLst>
          </p:cNvPr>
          <p:cNvGrpSpPr/>
          <p:nvPr/>
        </p:nvGrpSpPr>
        <p:grpSpPr>
          <a:xfrm>
            <a:off x="-4306480" y="4072997"/>
            <a:ext cx="3817542" cy="1052988"/>
            <a:chOff x="1294220" y="2910198"/>
            <a:chExt cx="3817542" cy="1052988"/>
          </a:xfrm>
        </p:grpSpPr>
        <p:grpSp>
          <p:nvGrpSpPr>
            <p:cNvPr id="24" name="Group 23">
              <a:extLst>
                <a:ext uri="{FF2B5EF4-FFF2-40B4-BE49-F238E27FC236}">
                  <a16:creationId xmlns:a16="http://schemas.microsoft.com/office/drawing/2014/main" id="{3F17A10E-394C-4D43-4E10-38DA59BDD0FF}"/>
                </a:ext>
              </a:extLst>
            </p:cNvPr>
            <p:cNvGrpSpPr/>
            <p:nvPr/>
          </p:nvGrpSpPr>
          <p:grpSpPr>
            <a:xfrm>
              <a:off x="1294220" y="2910198"/>
              <a:ext cx="3817542" cy="1052988"/>
              <a:chOff x="1725911" y="0"/>
              <a:chExt cx="4053840" cy="1052988"/>
            </a:xfrm>
          </p:grpSpPr>
          <p:sp>
            <p:nvSpPr>
              <p:cNvPr id="26" name="Arrow: Pentagon 25">
                <a:extLst>
                  <a:ext uri="{FF2B5EF4-FFF2-40B4-BE49-F238E27FC236}">
                    <a16:creationId xmlns:a16="http://schemas.microsoft.com/office/drawing/2014/main" id="{C2988C18-CA7B-E937-AA69-61E838F62FD0}"/>
                  </a:ext>
                </a:extLst>
              </p:cNvPr>
              <p:cNvSpPr/>
              <p:nvPr/>
            </p:nvSpPr>
            <p:spPr>
              <a:xfrm rot="10800000">
                <a:off x="1725911" y="0"/>
                <a:ext cx="4053840" cy="105298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Arrow: Pentagon 4">
                <a:extLst>
                  <a:ext uri="{FF2B5EF4-FFF2-40B4-BE49-F238E27FC236}">
                    <a16:creationId xmlns:a16="http://schemas.microsoft.com/office/drawing/2014/main" id="{EA217804-DFDE-2EDE-16DA-D102145F5702}"/>
                  </a:ext>
                </a:extLst>
              </p:cNvPr>
              <p:cNvSpPr txBox="1"/>
              <p:nvPr/>
            </p:nvSpPr>
            <p:spPr>
              <a:xfrm rot="21600000">
                <a:off x="1989158" y="0"/>
                <a:ext cx="3790593" cy="1052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433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dirty="0"/>
                  <a:t>Exploratory Analysis</a:t>
                </a:r>
                <a:endParaRPr lang="en-US" sz="3200" kern="1200" dirty="0"/>
              </a:p>
            </p:txBody>
          </p:sp>
        </p:grpSp>
        <p:sp>
          <p:nvSpPr>
            <p:cNvPr id="45" name="Teardrop 44">
              <a:extLst>
                <a:ext uri="{FF2B5EF4-FFF2-40B4-BE49-F238E27FC236}">
                  <a16:creationId xmlns:a16="http://schemas.microsoft.com/office/drawing/2014/main" id="{29B63648-8971-477B-10FA-1AF6C2AB670F}"/>
                </a:ext>
              </a:extLst>
            </p:cNvPr>
            <p:cNvSpPr/>
            <p:nvPr/>
          </p:nvSpPr>
          <p:spPr>
            <a:xfrm>
              <a:off x="1542121" y="3115598"/>
              <a:ext cx="704995" cy="642187"/>
            </a:xfrm>
            <a:prstGeom prst="teardrop">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grpSp>
      <p:grpSp>
        <p:nvGrpSpPr>
          <p:cNvPr id="51" name="Group 50">
            <a:extLst>
              <a:ext uri="{FF2B5EF4-FFF2-40B4-BE49-F238E27FC236}">
                <a16:creationId xmlns:a16="http://schemas.microsoft.com/office/drawing/2014/main" id="{63DA44E6-6351-5B0A-ACF6-F93B1119380E}"/>
              </a:ext>
            </a:extLst>
          </p:cNvPr>
          <p:cNvGrpSpPr/>
          <p:nvPr/>
        </p:nvGrpSpPr>
        <p:grpSpPr>
          <a:xfrm>
            <a:off x="12946802" y="3546503"/>
            <a:ext cx="3817542" cy="1052988"/>
            <a:chOff x="6412652" y="3505326"/>
            <a:chExt cx="3817542" cy="1052988"/>
          </a:xfrm>
        </p:grpSpPr>
        <p:grpSp>
          <p:nvGrpSpPr>
            <p:cNvPr id="29" name="Group 28">
              <a:extLst>
                <a:ext uri="{FF2B5EF4-FFF2-40B4-BE49-F238E27FC236}">
                  <a16:creationId xmlns:a16="http://schemas.microsoft.com/office/drawing/2014/main" id="{5EF09E78-6012-DEF9-CF2E-3799087E4810}"/>
                </a:ext>
              </a:extLst>
            </p:cNvPr>
            <p:cNvGrpSpPr/>
            <p:nvPr/>
          </p:nvGrpSpPr>
          <p:grpSpPr>
            <a:xfrm>
              <a:off x="6412652" y="3505326"/>
              <a:ext cx="3817542" cy="1052988"/>
              <a:chOff x="1725911" y="0"/>
              <a:chExt cx="4053840" cy="1052988"/>
            </a:xfrm>
          </p:grpSpPr>
          <p:sp>
            <p:nvSpPr>
              <p:cNvPr id="31" name="Arrow: Pentagon 30">
                <a:extLst>
                  <a:ext uri="{FF2B5EF4-FFF2-40B4-BE49-F238E27FC236}">
                    <a16:creationId xmlns:a16="http://schemas.microsoft.com/office/drawing/2014/main" id="{8182C4A6-9988-C0E9-34E3-5047FB550566}"/>
                  </a:ext>
                </a:extLst>
              </p:cNvPr>
              <p:cNvSpPr/>
              <p:nvPr/>
            </p:nvSpPr>
            <p:spPr>
              <a:xfrm rot="10800000">
                <a:off x="1725911" y="0"/>
                <a:ext cx="4053840" cy="105298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Arrow: Pentagon 4">
                <a:extLst>
                  <a:ext uri="{FF2B5EF4-FFF2-40B4-BE49-F238E27FC236}">
                    <a16:creationId xmlns:a16="http://schemas.microsoft.com/office/drawing/2014/main" id="{474C2085-15AF-E90A-9D04-8991BB79C3F6}"/>
                  </a:ext>
                </a:extLst>
              </p:cNvPr>
              <p:cNvSpPr txBox="1"/>
              <p:nvPr/>
            </p:nvSpPr>
            <p:spPr>
              <a:xfrm rot="21600000">
                <a:off x="1989158" y="0"/>
                <a:ext cx="3790593" cy="1052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4339" tIns="121920" rIns="227584" bIns="121920" numCol="1" spcCol="1270" anchor="ctr" anchorCtr="0">
                <a:noAutofit/>
              </a:bodyPr>
              <a:lstStyle/>
              <a:p>
                <a:pPr marL="0" lvl="0" indent="0" algn="r" defTabSz="1422400">
                  <a:lnSpc>
                    <a:spcPct val="90000"/>
                  </a:lnSpc>
                  <a:spcBef>
                    <a:spcPct val="0"/>
                  </a:spcBef>
                  <a:spcAft>
                    <a:spcPct val="35000"/>
                  </a:spcAft>
                  <a:buNone/>
                </a:pPr>
                <a:r>
                  <a:rPr lang="en-US" sz="2800" dirty="0"/>
                  <a:t>PreProcessing</a:t>
                </a:r>
                <a:endParaRPr lang="en-US" sz="2800" kern="1200" dirty="0"/>
              </a:p>
            </p:txBody>
          </p:sp>
        </p:grpSp>
        <p:sp>
          <p:nvSpPr>
            <p:cNvPr id="46" name="Teardrop 45">
              <a:extLst>
                <a:ext uri="{FF2B5EF4-FFF2-40B4-BE49-F238E27FC236}">
                  <a16:creationId xmlns:a16="http://schemas.microsoft.com/office/drawing/2014/main" id="{3F7B7E37-D517-F933-E9F7-EFCBBD07B9B0}"/>
                </a:ext>
              </a:extLst>
            </p:cNvPr>
            <p:cNvSpPr/>
            <p:nvPr/>
          </p:nvSpPr>
          <p:spPr>
            <a:xfrm>
              <a:off x="6626973" y="3710726"/>
              <a:ext cx="704995" cy="642187"/>
            </a:xfrm>
            <a:prstGeom prst="teardrop">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grpSp>
        <p:nvGrpSpPr>
          <p:cNvPr id="54" name="Group 53">
            <a:extLst>
              <a:ext uri="{FF2B5EF4-FFF2-40B4-BE49-F238E27FC236}">
                <a16:creationId xmlns:a16="http://schemas.microsoft.com/office/drawing/2014/main" id="{C60BC98A-C13C-C350-7BFB-5B6C002715E5}"/>
              </a:ext>
            </a:extLst>
          </p:cNvPr>
          <p:cNvGrpSpPr/>
          <p:nvPr/>
        </p:nvGrpSpPr>
        <p:grpSpPr>
          <a:xfrm>
            <a:off x="-4306480" y="5629306"/>
            <a:ext cx="3817542" cy="1052988"/>
            <a:chOff x="1294220" y="4466507"/>
            <a:chExt cx="3817542" cy="1052988"/>
          </a:xfrm>
        </p:grpSpPr>
        <p:grpSp>
          <p:nvGrpSpPr>
            <p:cNvPr id="34" name="Group 33">
              <a:extLst>
                <a:ext uri="{FF2B5EF4-FFF2-40B4-BE49-F238E27FC236}">
                  <a16:creationId xmlns:a16="http://schemas.microsoft.com/office/drawing/2014/main" id="{3222E5A0-EFD7-0C75-21C1-D28BF7AB3535}"/>
                </a:ext>
              </a:extLst>
            </p:cNvPr>
            <p:cNvGrpSpPr/>
            <p:nvPr/>
          </p:nvGrpSpPr>
          <p:grpSpPr>
            <a:xfrm>
              <a:off x="1294220" y="4466507"/>
              <a:ext cx="3817542" cy="1052988"/>
              <a:chOff x="1725911" y="0"/>
              <a:chExt cx="4053840" cy="1052988"/>
            </a:xfrm>
          </p:grpSpPr>
          <p:sp>
            <p:nvSpPr>
              <p:cNvPr id="36" name="Arrow: Pentagon 35">
                <a:extLst>
                  <a:ext uri="{FF2B5EF4-FFF2-40B4-BE49-F238E27FC236}">
                    <a16:creationId xmlns:a16="http://schemas.microsoft.com/office/drawing/2014/main" id="{75CBEC82-63E3-0478-4EEF-72259200437F}"/>
                  </a:ext>
                </a:extLst>
              </p:cNvPr>
              <p:cNvSpPr/>
              <p:nvPr/>
            </p:nvSpPr>
            <p:spPr>
              <a:xfrm rot="10800000">
                <a:off x="1725911" y="0"/>
                <a:ext cx="4053840" cy="105298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Arrow: Pentagon 4">
                <a:extLst>
                  <a:ext uri="{FF2B5EF4-FFF2-40B4-BE49-F238E27FC236}">
                    <a16:creationId xmlns:a16="http://schemas.microsoft.com/office/drawing/2014/main" id="{0E56EC51-2C4C-1295-94AA-897C566BE659}"/>
                  </a:ext>
                </a:extLst>
              </p:cNvPr>
              <p:cNvSpPr txBox="1"/>
              <p:nvPr/>
            </p:nvSpPr>
            <p:spPr>
              <a:xfrm rot="21600000">
                <a:off x="1989158" y="0"/>
                <a:ext cx="3790593" cy="1052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4339" tIns="121920" rIns="227584" bIns="121920" numCol="1" spcCol="1270" anchor="ctr" anchorCtr="0">
                <a:noAutofit/>
              </a:bodyPr>
              <a:lstStyle/>
              <a:p>
                <a:pPr marL="0" lvl="0" indent="0" algn="r" defTabSz="1422400">
                  <a:lnSpc>
                    <a:spcPct val="90000"/>
                  </a:lnSpc>
                  <a:spcBef>
                    <a:spcPct val="0"/>
                  </a:spcBef>
                  <a:spcAft>
                    <a:spcPct val="35000"/>
                  </a:spcAft>
                  <a:buNone/>
                </a:pPr>
                <a:r>
                  <a:rPr lang="en-US" sz="3200" dirty="0"/>
                  <a:t>ML algorithms </a:t>
                </a:r>
                <a:endParaRPr lang="en-US" sz="3200" kern="1200" dirty="0"/>
              </a:p>
            </p:txBody>
          </p:sp>
        </p:grpSp>
        <p:sp>
          <p:nvSpPr>
            <p:cNvPr id="47" name="Teardrop 46">
              <a:extLst>
                <a:ext uri="{FF2B5EF4-FFF2-40B4-BE49-F238E27FC236}">
                  <a16:creationId xmlns:a16="http://schemas.microsoft.com/office/drawing/2014/main" id="{16E75FBB-5814-7445-7C11-33AC34DE648A}"/>
                </a:ext>
              </a:extLst>
            </p:cNvPr>
            <p:cNvSpPr/>
            <p:nvPr/>
          </p:nvSpPr>
          <p:spPr>
            <a:xfrm>
              <a:off x="1542119" y="4668125"/>
              <a:ext cx="704995" cy="642187"/>
            </a:xfrm>
            <a:prstGeom prst="teardrop">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grpSp>
        <p:nvGrpSpPr>
          <p:cNvPr id="52" name="Group 51">
            <a:extLst>
              <a:ext uri="{FF2B5EF4-FFF2-40B4-BE49-F238E27FC236}">
                <a16:creationId xmlns:a16="http://schemas.microsoft.com/office/drawing/2014/main" id="{3CB354C3-4DBA-2625-9905-86657FBC44C2}"/>
              </a:ext>
            </a:extLst>
          </p:cNvPr>
          <p:cNvGrpSpPr/>
          <p:nvPr/>
        </p:nvGrpSpPr>
        <p:grpSpPr>
          <a:xfrm>
            <a:off x="12913222" y="5030396"/>
            <a:ext cx="3817542" cy="1052988"/>
            <a:chOff x="6379072" y="4989219"/>
            <a:chExt cx="3817542" cy="1052988"/>
          </a:xfrm>
        </p:grpSpPr>
        <p:grpSp>
          <p:nvGrpSpPr>
            <p:cNvPr id="39" name="Group 38">
              <a:extLst>
                <a:ext uri="{FF2B5EF4-FFF2-40B4-BE49-F238E27FC236}">
                  <a16:creationId xmlns:a16="http://schemas.microsoft.com/office/drawing/2014/main" id="{213FBD42-E3EF-C469-F8FE-E65FF846D369}"/>
                </a:ext>
              </a:extLst>
            </p:cNvPr>
            <p:cNvGrpSpPr/>
            <p:nvPr/>
          </p:nvGrpSpPr>
          <p:grpSpPr>
            <a:xfrm>
              <a:off x="6379072" y="4989219"/>
              <a:ext cx="3817542" cy="1052988"/>
              <a:chOff x="1725911" y="0"/>
              <a:chExt cx="4053840" cy="1052988"/>
            </a:xfrm>
          </p:grpSpPr>
          <p:sp>
            <p:nvSpPr>
              <p:cNvPr id="41" name="Arrow: Pentagon 40">
                <a:extLst>
                  <a:ext uri="{FF2B5EF4-FFF2-40B4-BE49-F238E27FC236}">
                    <a16:creationId xmlns:a16="http://schemas.microsoft.com/office/drawing/2014/main" id="{02FABCFB-A2D8-114B-773F-B3D0786C83A6}"/>
                  </a:ext>
                </a:extLst>
              </p:cNvPr>
              <p:cNvSpPr/>
              <p:nvPr/>
            </p:nvSpPr>
            <p:spPr>
              <a:xfrm rot="10800000">
                <a:off x="1725911" y="0"/>
                <a:ext cx="4053840" cy="105298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Arrow: Pentagon 4">
                <a:extLst>
                  <a:ext uri="{FF2B5EF4-FFF2-40B4-BE49-F238E27FC236}">
                    <a16:creationId xmlns:a16="http://schemas.microsoft.com/office/drawing/2014/main" id="{440D1FF3-AAB8-449E-CFF2-3BA5C76A366C}"/>
                  </a:ext>
                </a:extLst>
              </p:cNvPr>
              <p:cNvSpPr txBox="1"/>
              <p:nvPr/>
            </p:nvSpPr>
            <p:spPr>
              <a:xfrm rot="21600000">
                <a:off x="1989158" y="0"/>
                <a:ext cx="3790593" cy="1052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4339" tIns="121920" rIns="227584" bIns="121920" numCol="1" spcCol="1270" anchor="ctr" anchorCtr="0">
                <a:noAutofit/>
              </a:bodyPr>
              <a:lstStyle/>
              <a:p>
                <a:pPr marL="0" lvl="0" indent="0" algn="r" defTabSz="1422400">
                  <a:lnSpc>
                    <a:spcPct val="90000"/>
                  </a:lnSpc>
                  <a:spcBef>
                    <a:spcPct val="0"/>
                  </a:spcBef>
                  <a:spcAft>
                    <a:spcPct val="35000"/>
                  </a:spcAft>
                  <a:buNone/>
                </a:pPr>
                <a:r>
                  <a:rPr lang="en-US" sz="2800" dirty="0"/>
                  <a:t>Our Conclusion</a:t>
                </a:r>
                <a:endParaRPr lang="en-US" sz="2800" kern="1200" dirty="0"/>
              </a:p>
            </p:txBody>
          </p:sp>
        </p:grpSp>
        <p:sp>
          <p:nvSpPr>
            <p:cNvPr id="48" name="Teardrop 47">
              <a:extLst>
                <a:ext uri="{FF2B5EF4-FFF2-40B4-BE49-F238E27FC236}">
                  <a16:creationId xmlns:a16="http://schemas.microsoft.com/office/drawing/2014/main" id="{F4560C2A-BD5C-DF5E-F9E7-0970874AD8AA}"/>
                </a:ext>
              </a:extLst>
            </p:cNvPr>
            <p:cNvSpPr/>
            <p:nvPr/>
          </p:nvSpPr>
          <p:spPr>
            <a:xfrm>
              <a:off x="6626974" y="5194619"/>
              <a:ext cx="704995" cy="642187"/>
            </a:xfrm>
            <a:prstGeom prst="teardrop">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grpSp>
      <p:sp>
        <p:nvSpPr>
          <p:cNvPr id="3" name="Rectangle: Rounded Corners 2">
            <a:extLst>
              <a:ext uri="{FF2B5EF4-FFF2-40B4-BE49-F238E27FC236}">
                <a16:creationId xmlns:a16="http://schemas.microsoft.com/office/drawing/2014/main" id="{F9D632F9-E6A4-33FB-3793-5EA235474270}"/>
              </a:ext>
            </a:extLst>
          </p:cNvPr>
          <p:cNvSpPr/>
          <p:nvPr/>
        </p:nvSpPr>
        <p:spPr>
          <a:xfrm>
            <a:off x="2990850" y="177800"/>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Introduction</a:t>
            </a:r>
          </a:p>
        </p:txBody>
      </p:sp>
      <p:sp>
        <p:nvSpPr>
          <p:cNvPr id="5" name="Rectangle: Rounded Corners 4">
            <a:extLst>
              <a:ext uri="{FF2B5EF4-FFF2-40B4-BE49-F238E27FC236}">
                <a16:creationId xmlns:a16="http://schemas.microsoft.com/office/drawing/2014/main" id="{8141FAD3-8A17-91B9-A054-CEF3E8FE3F0F}"/>
              </a:ext>
            </a:extLst>
          </p:cNvPr>
          <p:cNvSpPr/>
          <p:nvPr/>
        </p:nvSpPr>
        <p:spPr>
          <a:xfrm>
            <a:off x="280607" y="177800"/>
            <a:ext cx="99060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1</a:t>
            </a:r>
          </a:p>
        </p:txBody>
      </p:sp>
      <p:grpSp>
        <p:nvGrpSpPr>
          <p:cNvPr id="6" name="Group 5">
            <a:extLst>
              <a:ext uri="{FF2B5EF4-FFF2-40B4-BE49-F238E27FC236}">
                <a16:creationId xmlns:a16="http://schemas.microsoft.com/office/drawing/2014/main" id="{E71C9CDF-130E-32A7-11C7-E39D0761580F}"/>
              </a:ext>
            </a:extLst>
          </p:cNvPr>
          <p:cNvGrpSpPr/>
          <p:nvPr/>
        </p:nvGrpSpPr>
        <p:grpSpPr>
          <a:xfrm>
            <a:off x="853479" y="-1797908"/>
            <a:ext cx="3817542" cy="1052988"/>
            <a:chOff x="1294220" y="1353889"/>
            <a:chExt cx="3817542" cy="1052988"/>
          </a:xfrm>
        </p:grpSpPr>
        <p:grpSp>
          <p:nvGrpSpPr>
            <p:cNvPr id="7" name="Group 6">
              <a:extLst>
                <a:ext uri="{FF2B5EF4-FFF2-40B4-BE49-F238E27FC236}">
                  <a16:creationId xmlns:a16="http://schemas.microsoft.com/office/drawing/2014/main" id="{7A03E62F-E178-B15D-246F-49FAB0678603}"/>
                </a:ext>
              </a:extLst>
            </p:cNvPr>
            <p:cNvGrpSpPr/>
            <p:nvPr/>
          </p:nvGrpSpPr>
          <p:grpSpPr>
            <a:xfrm>
              <a:off x="1294220" y="1353889"/>
              <a:ext cx="3817542" cy="1052988"/>
              <a:chOff x="1725911" y="0"/>
              <a:chExt cx="4053840" cy="1052988"/>
            </a:xfrm>
          </p:grpSpPr>
          <p:sp>
            <p:nvSpPr>
              <p:cNvPr id="9" name="Arrow: Pentagon 8">
                <a:extLst>
                  <a:ext uri="{FF2B5EF4-FFF2-40B4-BE49-F238E27FC236}">
                    <a16:creationId xmlns:a16="http://schemas.microsoft.com/office/drawing/2014/main" id="{E5BB9AEC-C4B5-1D19-B259-9606611CC280}"/>
                  </a:ext>
                </a:extLst>
              </p:cNvPr>
              <p:cNvSpPr/>
              <p:nvPr/>
            </p:nvSpPr>
            <p:spPr>
              <a:xfrm rot="10800000">
                <a:off x="1725911" y="0"/>
                <a:ext cx="4053840" cy="105298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rrow: Pentagon 4">
                <a:extLst>
                  <a:ext uri="{FF2B5EF4-FFF2-40B4-BE49-F238E27FC236}">
                    <a16:creationId xmlns:a16="http://schemas.microsoft.com/office/drawing/2014/main" id="{1A05BD5C-467F-79E0-9D4F-DE5CAA4396CC}"/>
                  </a:ext>
                </a:extLst>
              </p:cNvPr>
              <p:cNvSpPr txBox="1"/>
              <p:nvPr/>
            </p:nvSpPr>
            <p:spPr>
              <a:xfrm rot="21600000">
                <a:off x="1989158" y="0"/>
                <a:ext cx="3790593" cy="1052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433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Introduction</a:t>
                </a:r>
              </a:p>
            </p:txBody>
          </p:sp>
        </p:grpSp>
        <p:sp>
          <p:nvSpPr>
            <p:cNvPr id="8" name="Teardrop 7">
              <a:extLst>
                <a:ext uri="{FF2B5EF4-FFF2-40B4-BE49-F238E27FC236}">
                  <a16:creationId xmlns:a16="http://schemas.microsoft.com/office/drawing/2014/main" id="{39EA6208-AF29-E586-D276-355D45909DEA}"/>
                </a:ext>
              </a:extLst>
            </p:cNvPr>
            <p:cNvSpPr/>
            <p:nvPr/>
          </p:nvSpPr>
          <p:spPr>
            <a:xfrm>
              <a:off x="1542120" y="1559288"/>
              <a:ext cx="704995" cy="642187"/>
            </a:xfrm>
            <a:prstGeom prst="teardrop">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sp>
        <p:nvSpPr>
          <p:cNvPr id="11" name="TextBox 10">
            <a:extLst>
              <a:ext uri="{FF2B5EF4-FFF2-40B4-BE49-F238E27FC236}">
                <a16:creationId xmlns:a16="http://schemas.microsoft.com/office/drawing/2014/main" id="{B16D87BF-E0CA-BE87-94B7-62A50E0C819E}"/>
              </a:ext>
            </a:extLst>
          </p:cNvPr>
          <p:cNvSpPr txBox="1"/>
          <p:nvPr/>
        </p:nvSpPr>
        <p:spPr>
          <a:xfrm>
            <a:off x="211490" y="2045173"/>
            <a:ext cx="8261351" cy="2804614"/>
          </a:xfrm>
          <a:prstGeom prst="rect">
            <a:avLst/>
          </a:prstGeom>
          <a:noFill/>
        </p:spPr>
        <p:txBody>
          <a:bodyPr wrap="square" rtlCol="0">
            <a:spAutoFit/>
          </a:bodyPr>
          <a:lstStyle/>
          <a:p>
            <a:pPr>
              <a:lnSpc>
                <a:spcPct val="150000"/>
              </a:lnSpc>
            </a:pPr>
            <a:r>
              <a:rPr lang="en-US" sz="2400" b="0" i="0" dirty="0">
                <a:solidFill>
                  <a:srgbClr val="D1D5DB"/>
                </a:solidFill>
                <a:effectLst/>
                <a:latin typeface="Söhne"/>
              </a:rPr>
              <a:t>The project focuses on leveraging the capabilities of machine learning to revolutionize the way we assess and manage car insurance risks. By predicting accident frequency and tailoring insurance premiums accordingly, we aim to bring precision and fairness to the insurance industry.</a:t>
            </a:r>
            <a:endParaRPr lang="en-US" sz="2400" b="0" dirty="0">
              <a:solidFill>
                <a:srgbClr val="BBBBBB"/>
              </a:solidFill>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31338FD7-D82C-67BA-CC2C-4C3BDEFC74D2}"/>
              </a:ext>
            </a:extLst>
          </p:cNvPr>
          <p:cNvSpPr/>
          <p:nvPr/>
        </p:nvSpPr>
        <p:spPr>
          <a:xfrm>
            <a:off x="12633669" y="177800"/>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About the Dataset</a:t>
            </a:r>
          </a:p>
        </p:txBody>
      </p:sp>
      <p:sp>
        <p:nvSpPr>
          <p:cNvPr id="15" name="Rectangle: Rounded Corners 14">
            <a:extLst>
              <a:ext uri="{FF2B5EF4-FFF2-40B4-BE49-F238E27FC236}">
                <a16:creationId xmlns:a16="http://schemas.microsoft.com/office/drawing/2014/main" id="{4BA67096-2D46-87D9-974D-6C689D778C5B}"/>
              </a:ext>
            </a:extLst>
          </p:cNvPr>
          <p:cNvSpPr/>
          <p:nvPr/>
        </p:nvSpPr>
        <p:spPr>
          <a:xfrm>
            <a:off x="-2893010" y="177800"/>
            <a:ext cx="99060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sp>
        <p:nvSpPr>
          <p:cNvPr id="16" name="Slide Number Placeholder 1">
            <a:extLst>
              <a:ext uri="{FF2B5EF4-FFF2-40B4-BE49-F238E27FC236}">
                <a16:creationId xmlns:a16="http://schemas.microsoft.com/office/drawing/2014/main" id="{77D72485-C484-1C31-0EF8-8E5C4C2E1D8F}"/>
              </a:ext>
            </a:extLst>
          </p:cNvPr>
          <p:cNvSpPr txBox="1">
            <a:spLocks/>
          </p:cNvSpPr>
          <p:nvPr/>
        </p:nvSpPr>
        <p:spPr>
          <a:xfrm>
            <a:off x="22276488" y="5512858"/>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4</a:t>
            </a:fld>
            <a:endParaRPr lang="en-US" dirty="0"/>
          </a:p>
        </p:txBody>
      </p:sp>
      <p:sp>
        <p:nvSpPr>
          <p:cNvPr id="17" name="Arrow: Left-Right 16">
            <a:extLst>
              <a:ext uri="{FF2B5EF4-FFF2-40B4-BE49-F238E27FC236}">
                <a16:creationId xmlns:a16="http://schemas.microsoft.com/office/drawing/2014/main" id="{21766FB7-CF3C-B80F-6416-90066EB2C4C4}"/>
              </a:ext>
            </a:extLst>
          </p:cNvPr>
          <p:cNvSpPr/>
          <p:nvPr/>
        </p:nvSpPr>
        <p:spPr>
          <a:xfrm>
            <a:off x="4342166" y="6858000"/>
            <a:ext cx="3507667" cy="1495478"/>
          </a:xfrm>
          <a:prstGeom prst="leftRightArrow">
            <a:avLst>
              <a:gd name="adj1" fmla="val 5208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Datasets</a:t>
            </a:r>
          </a:p>
        </p:txBody>
      </p:sp>
      <p:sp>
        <p:nvSpPr>
          <p:cNvPr id="18" name="TextBox 17">
            <a:extLst>
              <a:ext uri="{FF2B5EF4-FFF2-40B4-BE49-F238E27FC236}">
                <a16:creationId xmlns:a16="http://schemas.microsoft.com/office/drawing/2014/main" id="{19BAA5A5-FBF9-A2A5-1278-9F76096A350C}"/>
              </a:ext>
            </a:extLst>
          </p:cNvPr>
          <p:cNvSpPr txBox="1"/>
          <p:nvPr/>
        </p:nvSpPr>
        <p:spPr>
          <a:xfrm>
            <a:off x="-10211837" y="837386"/>
            <a:ext cx="2722916" cy="646331"/>
          </a:xfrm>
          <a:prstGeom prst="rect">
            <a:avLst/>
          </a:prstGeom>
          <a:noFill/>
        </p:spPr>
        <p:txBody>
          <a:bodyPr wrap="square" rtlCol="0">
            <a:spAutoFit/>
          </a:bodyPr>
          <a:lstStyle/>
          <a:p>
            <a:pPr algn="r"/>
            <a:r>
              <a:rPr lang="en-US" sz="3600" dirty="0">
                <a:solidFill>
                  <a:schemeClr val="bg1"/>
                </a:solidFill>
              </a:rPr>
              <a:t>Policy</a:t>
            </a:r>
          </a:p>
        </p:txBody>
      </p:sp>
      <p:sp>
        <p:nvSpPr>
          <p:cNvPr id="20" name="TextBox 19">
            <a:extLst>
              <a:ext uri="{FF2B5EF4-FFF2-40B4-BE49-F238E27FC236}">
                <a16:creationId xmlns:a16="http://schemas.microsoft.com/office/drawing/2014/main" id="{8FA7A620-915F-6E6D-8B59-1F09EA9D7AD4}"/>
              </a:ext>
            </a:extLst>
          </p:cNvPr>
          <p:cNvSpPr txBox="1"/>
          <p:nvPr/>
        </p:nvSpPr>
        <p:spPr>
          <a:xfrm>
            <a:off x="20149984" y="974269"/>
            <a:ext cx="2722916" cy="646331"/>
          </a:xfrm>
          <a:prstGeom prst="rect">
            <a:avLst/>
          </a:prstGeom>
          <a:noFill/>
        </p:spPr>
        <p:txBody>
          <a:bodyPr wrap="square" rtlCol="0">
            <a:spAutoFit/>
          </a:bodyPr>
          <a:lstStyle/>
          <a:p>
            <a:r>
              <a:rPr lang="en-US" sz="3600" dirty="0">
                <a:solidFill>
                  <a:schemeClr val="bg1"/>
                </a:solidFill>
              </a:rPr>
              <a:t>Claims</a:t>
            </a:r>
          </a:p>
        </p:txBody>
      </p:sp>
      <p:graphicFrame>
        <p:nvGraphicFramePr>
          <p:cNvPr id="23" name="Diagram 22">
            <a:extLst>
              <a:ext uri="{FF2B5EF4-FFF2-40B4-BE49-F238E27FC236}">
                <a16:creationId xmlns:a16="http://schemas.microsoft.com/office/drawing/2014/main" id="{A9EEDD11-CE33-141B-AE62-E018ED2205F4}"/>
              </a:ext>
            </a:extLst>
          </p:cNvPr>
          <p:cNvGraphicFramePr/>
          <p:nvPr>
            <p:extLst>
              <p:ext uri="{D42A27DB-BD31-4B8C-83A1-F6EECF244321}">
                <p14:modId xmlns:p14="http://schemas.microsoft.com/office/powerpoint/2010/main" val="381332662"/>
              </p:ext>
            </p:extLst>
          </p:nvPr>
        </p:nvGraphicFramePr>
        <p:xfrm>
          <a:off x="17711583" y="2045173"/>
          <a:ext cx="4768105" cy="3832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 24">
            <a:extLst>
              <a:ext uri="{FF2B5EF4-FFF2-40B4-BE49-F238E27FC236}">
                <a16:creationId xmlns:a16="http://schemas.microsoft.com/office/drawing/2014/main" id="{11FE4258-2EB3-98B7-99A4-F25E1BA93A84}"/>
              </a:ext>
            </a:extLst>
          </p:cNvPr>
          <p:cNvGraphicFramePr/>
          <p:nvPr>
            <p:extLst>
              <p:ext uri="{D42A27DB-BD31-4B8C-83A1-F6EECF244321}">
                <p14:modId xmlns:p14="http://schemas.microsoft.com/office/powerpoint/2010/main" val="1128821688"/>
              </p:ext>
            </p:extLst>
          </p:nvPr>
        </p:nvGraphicFramePr>
        <p:xfrm>
          <a:off x="-10021825" y="1998115"/>
          <a:ext cx="4768105" cy="3832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73762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43359" y="4725383"/>
            <a:ext cx="6803136" cy="365760"/>
          </a:xfrm>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163709" y="6285578"/>
            <a:ext cx="406400" cy="365125"/>
          </a:xfrm>
        </p:spPr>
        <p:txBody>
          <a:bodyPr/>
          <a:lstStyle/>
          <a:p>
            <a:fld id="{C263D6C4-4840-40CC-AC84-17E24B3B7BDE}" type="slidenum">
              <a:rPr lang="en-US" smtClean="0"/>
              <a:pPr/>
              <a:t>5</a:t>
            </a:fld>
            <a:endParaRPr lang="en-US" dirty="0"/>
          </a:p>
        </p:txBody>
      </p:sp>
      <p:sp>
        <p:nvSpPr>
          <p:cNvPr id="29" name="Slide Number Placeholder 1">
            <a:extLst>
              <a:ext uri="{FF2B5EF4-FFF2-40B4-BE49-F238E27FC236}">
                <a16:creationId xmlns:a16="http://schemas.microsoft.com/office/drawing/2014/main" id="{8861CE3E-0CC8-193B-7A1C-7DCBF877CB54}"/>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5</a:t>
            </a:fld>
            <a:endParaRPr lang="en-US" dirty="0"/>
          </a:p>
        </p:txBody>
      </p:sp>
      <p:sp>
        <p:nvSpPr>
          <p:cNvPr id="30" name="Rectangle: Rounded Corners 29">
            <a:extLst>
              <a:ext uri="{FF2B5EF4-FFF2-40B4-BE49-F238E27FC236}">
                <a16:creationId xmlns:a16="http://schemas.microsoft.com/office/drawing/2014/main" id="{30A141D9-2E0C-D2F8-718B-E94A6D9FA6DC}"/>
              </a:ext>
            </a:extLst>
          </p:cNvPr>
          <p:cNvSpPr/>
          <p:nvPr/>
        </p:nvSpPr>
        <p:spPr>
          <a:xfrm>
            <a:off x="15467986" y="177800"/>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Introduction</a:t>
            </a:r>
          </a:p>
        </p:txBody>
      </p:sp>
      <p:sp>
        <p:nvSpPr>
          <p:cNvPr id="31" name="Rectangle: Rounded Corners 30">
            <a:extLst>
              <a:ext uri="{FF2B5EF4-FFF2-40B4-BE49-F238E27FC236}">
                <a16:creationId xmlns:a16="http://schemas.microsoft.com/office/drawing/2014/main" id="{4E56124E-9954-DD08-C438-E887B6081AC0}"/>
              </a:ext>
            </a:extLst>
          </p:cNvPr>
          <p:cNvSpPr/>
          <p:nvPr/>
        </p:nvSpPr>
        <p:spPr>
          <a:xfrm>
            <a:off x="-4344186" y="177800"/>
            <a:ext cx="99060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1</a:t>
            </a:r>
          </a:p>
        </p:txBody>
      </p:sp>
      <p:sp>
        <p:nvSpPr>
          <p:cNvPr id="32" name="TextBox 31">
            <a:extLst>
              <a:ext uri="{FF2B5EF4-FFF2-40B4-BE49-F238E27FC236}">
                <a16:creationId xmlns:a16="http://schemas.microsoft.com/office/drawing/2014/main" id="{15F13B11-5252-D9A3-78A0-93310DFD5F3D}"/>
              </a:ext>
            </a:extLst>
          </p:cNvPr>
          <p:cNvSpPr txBox="1"/>
          <p:nvPr/>
        </p:nvSpPr>
        <p:spPr>
          <a:xfrm>
            <a:off x="488314" y="8353478"/>
            <a:ext cx="8261351" cy="1938992"/>
          </a:xfrm>
          <a:prstGeom prst="rect">
            <a:avLst/>
          </a:prstGeom>
          <a:noFill/>
        </p:spPr>
        <p:txBody>
          <a:bodyPr wrap="square" rtlCol="0">
            <a:spAutoFit/>
          </a:bodyPr>
          <a:lstStyle/>
          <a:p>
            <a:r>
              <a:rPr lang="en-US" sz="2400" b="0" dirty="0">
                <a:solidFill>
                  <a:srgbClr val="BBBBBB"/>
                </a:solidFill>
                <a:effectLst/>
                <a:latin typeface="Consolas" panose="020B0609020204030204" pitchFamily="49" charset="0"/>
              </a:rPr>
              <a:t>Lorem ipsum dolor sit </a:t>
            </a:r>
            <a:r>
              <a:rPr lang="en-US" sz="2400" b="0" dirty="0" err="1">
                <a:solidFill>
                  <a:srgbClr val="BBBBBB"/>
                </a:solidFill>
                <a:effectLst/>
                <a:latin typeface="Consolas" panose="020B0609020204030204" pitchFamily="49" charset="0"/>
              </a:rPr>
              <a:t>amet</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consectetur</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adipisicing</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elit</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Pariatur</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iste</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distinctio</a:t>
            </a:r>
            <a:r>
              <a:rPr lang="en-US" sz="2400" b="0" dirty="0">
                <a:solidFill>
                  <a:srgbClr val="BBBBBB"/>
                </a:solidFill>
                <a:effectLst/>
                <a:latin typeface="Consolas" panose="020B0609020204030204" pitchFamily="49" charset="0"/>
              </a:rPr>
              <a:t> rerum </a:t>
            </a:r>
            <a:r>
              <a:rPr lang="en-US" sz="2400" b="0" dirty="0" err="1">
                <a:solidFill>
                  <a:srgbClr val="BBBBBB"/>
                </a:solidFill>
                <a:effectLst/>
                <a:latin typeface="Consolas" panose="020B0609020204030204" pitchFamily="49" charset="0"/>
              </a:rPr>
              <a:t>voluptatum</a:t>
            </a:r>
            <a:r>
              <a:rPr lang="en-US" sz="2400" b="0" dirty="0">
                <a:solidFill>
                  <a:srgbClr val="BBBBBB"/>
                </a:solidFill>
                <a:effectLst/>
                <a:latin typeface="Consolas" panose="020B0609020204030204" pitchFamily="49" charset="0"/>
              </a:rPr>
              <a:t> animi at labore </a:t>
            </a:r>
            <a:r>
              <a:rPr lang="en-US" sz="2400" b="0" dirty="0" err="1">
                <a:solidFill>
                  <a:srgbClr val="BBBBBB"/>
                </a:solidFill>
                <a:effectLst/>
                <a:latin typeface="Consolas" panose="020B0609020204030204" pitchFamily="49" charset="0"/>
              </a:rPr>
              <a:t>consequuntur</a:t>
            </a:r>
            <a:r>
              <a:rPr lang="en-US" sz="2400" b="0" dirty="0">
                <a:solidFill>
                  <a:srgbClr val="BBBBBB"/>
                </a:solidFill>
                <a:effectLst/>
                <a:latin typeface="Consolas" panose="020B0609020204030204" pitchFamily="49" charset="0"/>
              </a:rPr>
              <a:t> ex, ab </a:t>
            </a:r>
            <a:r>
              <a:rPr lang="en-US" sz="2400" b="0" dirty="0" err="1">
                <a:solidFill>
                  <a:srgbClr val="BBBBBB"/>
                </a:solidFill>
                <a:effectLst/>
                <a:latin typeface="Consolas" panose="020B0609020204030204" pitchFamily="49" charset="0"/>
              </a:rPr>
              <a:t>dolores</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magni</a:t>
            </a:r>
            <a:r>
              <a:rPr lang="en-US" sz="2400" b="0" dirty="0">
                <a:solidFill>
                  <a:srgbClr val="BBBBBB"/>
                </a:solidFill>
                <a:effectLst/>
                <a:latin typeface="Consolas" panose="020B0609020204030204" pitchFamily="49" charset="0"/>
              </a:rPr>
              <a:t> tempore </a:t>
            </a:r>
            <a:r>
              <a:rPr lang="en-US" sz="2400" b="0" dirty="0" err="1">
                <a:solidFill>
                  <a:srgbClr val="BBBBBB"/>
                </a:solidFill>
                <a:effectLst/>
                <a:latin typeface="Consolas" panose="020B0609020204030204" pitchFamily="49" charset="0"/>
              </a:rPr>
              <a:t>unde</a:t>
            </a:r>
            <a:r>
              <a:rPr lang="en-US" sz="2400" b="0" dirty="0">
                <a:solidFill>
                  <a:srgbClr val="BBBBBB"/>
                </a:solidFill>
                <a:effectLst/>
                <a:latin typeface="Consolas" panose="020B0609020204030204" pitchFamily="49" charset="0"/>
              </a:rPr>
              <a:t> quo </a:t>
            </a:r>
            <a:r>
              <a:rPr lang="en-US" sz="2400" b="0" dirty="0" err="1">
                <a:solidFill>
                  <a:srgbClr val="BBBBBB"/>
                </a:solidFill>
                <a:effectLst/>
                <a:latin typeface="Consolas" panose="020B0609020204030204" pitchFamily="49" charset="0"/>
              </a:rPr>
              <a:t>suscipit</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eaque</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quisquam</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atque</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architecto</a:t>
            </a:r>
            <a:r>
              <a:rPr lang="en-US" sz="2400" b="0" dirty="0">
                <a:solidFill>
                  <a:srgbClr val="BBBBBB"/>
                </a:solidFill>
                <a:effectLst/>
                <a:latin typeface="Consolas" panose="020B0609020204030204" pitchFamily="49" charset="0"/>
              </a:rPr>
              <a:t> </a:t>
            </a:r>
            <a:r>
              <a:rPr lang="en-US" sz="2400" b="0" dirty="0" err="1">
                <a:solidFill>
                  <a:srgbClr val="BBBBBB"/>
                </a:solidFill>
                <a:effectLst/>
                <a:latin typeface="Consolas" panose="020B0609020204030204" pitchFamily="49" charset="0"/>
              </a:rPr>
              <a:t>placeat</a:t>
            </a:r>
            <a:r>
              <a:rPr lang="en-US" sz="2400" b="0" dirty="0">
                <a:solidFill>
                  <a:srgbClr val="BBBBBB"/>
                </a:solidFill>
                <a:effectLst/>
                <a:latin typeface="Consolas" panose="020B0609020204030204" pitchFamily="49" charset="0"/>
              </a:rPr>
              <a:t>.</a:t>
            </a:r>
          </a:p>
        </p:txBody>
      </p:sp>
      <p:sp>
        <p:nvSpPr>
          <p:cNvPr id="33" name="Rectangle: Rounded Corners 32">
            <a:extLst>
              <a:ext uri="{FF2B5EF4-FFF2-40B4-BE49-F238E27FC236}">
                <a16:creationId xmlns:a16="http://schemas.microsoft.com/office/drawing/2014/main" id="{19AD9312-06AB-351C-67F6-AA1354628F46}"/>
              </a:ext>
            </a:extLst>
          </p:cNvPr>
          <p:cNvSpPr/>
          <p:nvPr/>
        </p:nvSpPr>
        <p:spPr>
          <a:xfrm>
            <a:off x="2948635" y="177800"/>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About the Dataset</a:t>
            </a:r>
          </a:p>
        </p:txBody>
      </p:sp>
      <p:sp>
        <p:nvSpPr>
          <p:cNvPr id="34" name="Rectangle: Rounded Corners 33">
            <a:extLst>
              <a:ext uri="{FF2B5EF4-FFF2-40B4-BE49-F238E27FC236}">
                <a16:creationId xmlns:a16="http://schemas.microsoft.com/office/drawing/2014/main" id="{4042A54B-6D02-C7AD-B82A-DB769170BDE9}"/>
              </a:ext>
            </a:extLst>
          </p:cNvPr>
          <p:cNvSpPr/>
          <p:nvPr/>
        </p:nvSpPr>
        <p:spPr>
          <a:xfrm>
            <a:off x="215920" y="177799"/>
            <a:ext cx="99060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sp>
        <p:nvSpPr>
          <p:cNvPr id="35" name="Slide Number Placeholder 1">
            <a:extLst>
              <a:ext uri="{FF2B5EF4-FFF2-40B4-BE49-F238E27FC236}">
                <a16:creationId xmlns:a16="http://schemas.microsoft.com/office/drawing/2014/main" id="{116BB4DE-8773-DC99-80DF-924045F026B5}"/>
              </a:ext>
            </a:extLst>
          </p:cNvPr>
          <p:cNvSpPr txBox="1">
            <a:spLocks/>
          </p:cNvSpPr>
          <p:nvPr/>
        </p:nvSpPr>
        <p:spPr>
          <a:xfrm>
            <a:off x="22276488" y="5512858"/>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5</a:t>
            </a:fld>
            <a:endParaRPr lang="en-US" dirty="0"/>
          </a:p>
        </p:txBody>
      </p:sp>
      <p:sp>
        <p:nvSpPr>
          <p:cNvPr id="36" name="Arrow: Left-Right 35">
            <a:extLst>
              <a:ext uri="{FF2B5EF4-FFF2-40B4-BE49-F238E27FC236}">
                <a16:creationId xmlns:a16="http://schemas.microsoft.com/office/drawing/2014/main" id="{25F52A1E-A584-6C4C-8CC5-DCF22AAB3782}"/>
              </a:ext>
            </a:extLst>
          </p:cNvPr>
          <p:cNvSpPr/>
          <p:nvPr/>
        </p:nvSpPr>
        <p:spPr>
          <a:xfrm>
            <a:off x="3873596" y="1384878"/>
            <a:ext cx="3507667" cy="1495478"/>
          </a:xfrm>
          <a:prstGeom prst="leftRightArrow">
            <a:avLst>
              <a:gd name="adj1" fmla="val 5208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60000"/>
                    <a:lumOff val="40000"/>
                  </a:schemeClr>
                </a:solidFill>
              </a:rPr>
              <a:t>Datasets</a:t>
            </a:r>
            <a:endParaRPr lang="en-US" sz="3200" dirty="0">
              <a:solidFill>
                <a:schemeClr val="bg1"/>
              </a:solidFill>
            </a:endParaRPr>
          </a:p>
        </p:txBody>
      </p:sp>
      <p:sp>
        <p:nvSpPr>
          <p:cNvPr id="37" name="TextBox 36">
            <a:extLst>
              <a:ext uri="{FF2B5EF4-FFF2-40B4-BE49-F238E27FC236}">
                <a16:creationId xmlns:a16="http://schemas.microsoft.com/office/drawing/2014/main" id="{4A96D992-8ACD-C107-900F-B06C7779B1F4}"/>
              </a:ext>
            </a:extLst>
          </p:cNvPr>
          <p:cNvSpPr txBox="1"/>
          <p:nvPr/>
        </p:nvSpPr>
        <p:spPr>
          <a:xfrm>
            <a:off x="372490" y="1809451"/>
            <a:ext cx="2722916" cy="646331"/>
          </a:xfrm>
          <a:prstGeom prst="rect">
            <a:avLst/>
          </a:prstGeom>
          <a:noFill/>
        </p:spPr>
        <p:txBody>
          <a:bodyPr wrap="square" rtlCol="0">
            <a:spAutoFit/>
          </a:bodyPr>
          <a:lstStyle/>
          <a:p>
            <a:pPr algn="r"/>
            <a:r>
              <a:rPr lang="en-US" sz="3600" dirty="0">
                <a:solidFill>
                  <a:schemeClr val="bg1"/>
                </a:solidFill>
              </a:rPr>
              <a:t>Policy</a:t>
            </a:r>
          </a:p>
        </p:txBody>
      </p:sp>
      <p:sp>
        <p:nvSpPr>
          <p:cNvPr id="38" name="TextBox 37">
            <a:extLst>
              <a:ext uri="{FF2B5EF4-FFF2-40B4-BE49-F238E27FC236}">
                <a16:creationId xmlns:a16="http://schemas.microsoft.com/office/drawing/2014/main" id="{51673DB9-7A5F-A551-0E4D-44A3D262DBBD}"/>
              </a:ext>
            </a:extLst>
          </p:cNvPr>
          <p:cNvSpPr txBox="1"/>
          <p:nvPr/>
        </p:nvSpPr>
        <p:spPr>
          <a:xfrm>
            <a:off x="8487069" y="1809451"/>
            <a:ext cx="2722916" cy="646331"/>
          </a:xfrm>
          <a:prstGeom prst="rect">
            <a:avLst/>
          </a:prstGeom>
          <a:noFill/>
        </p:spPr>
        <p:txBody>
          <a:bodyPr wrap="square" rtlCol="0">
            <a:spAutoFit/>
          </a:bodyPr>
          <a:lstStyle/>
          <a:p>
            <a:r>
              <a:rPr lang="en-US" sz="3600" dirty="0">
                <a:solidFill>
                  <a:schemeClr val="bg1"/>
                </a:solidFill>
              </a:rPr>
              <a:t>Claims</a:t>
            </a:r>
          </a:p>
        </p:txBody>
      </p:sp>
      <p:graphicFrame>
        <p:nvGraphicFramePr>
          <p:cNvPr id="39" name="Diagram 38">
            <a:extLst>
              <a:ext uri="{FF2B5EF4-FFF2-40B4-BE49-F238E27FC236}">
                <a16:creationId xmlns:a16="http://schemas.microsoft.com/office/drawing/2014/main" id="{6A9DA6F6-C62F-D3A7-2F35-FF76F2BB4770}"/>
              </a:ext>
            </a:extLst>
          </p:cNvPr>
          <p:cNvGraphicFramePr/>
          <p:nvPr>
            <p:extLst>
              <p:ext uri="{D42A27DB-BD31-4B8C-83A1-F6EECF244321}">
                <p14:modId xmlns:p14="http://schemas.microsoft.com/office/powerpoint/2010/main" val="4215562945"/>
              </p:ext>
            </p:extLst>
          </p:nvPr>
        </p:nvGraphicFramePr>
        <p:xfrm>
          <a:off x="6564571" y="2847391"/>
          <a:ext cx="4768105" cy="3832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0" name="Diagram 39">
            <a:extLst>
              <a:ext uri="{FF2B5EF4-FFF2-40B4-BE49-F238E27FC236}">
                <a16:creationId xmlns:a16="http://schemas.microsoft.com/office/drawing/2014/main" id="{55484898-DADF-9EC2-4F97-AD9ABF07C1FC}"/>
              </a:ext>
            </a:extLst>
          </p:cNvPr>
          <p:cNvGraphicFramePr/>
          <p:nvPr>
            <p:extLst>
              <p:ext uri="{D42A27DB-BD31-4B8C-83A1-F6EECF244321}">
                <p14:modId xmlns:p14="http://schemas.microsoft.com/office/powerpoint/2010/main" val="3890707646"/>
              </p:ext>
            </p:extLst>
          </p:nvPr>
        </p:nvGraphicFramePr>
        <p:xfrm>
          <a:off x="215920" y="2875728"/>
          <a:ext cx="4768105" cy="3832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3" name="Rectangle: Rounded Corners 42">
            <a:extLst>
              <a:ext uri="{FF2B5EF4-FFF2-40B4-BE49-F238E27FC236}">
                <a16:creationId xmlns:a16="http://schemas.microsoft.com/office/drawing/2014/main" id="{BA21A7C6-C148-E3A2-86AB-4E83E3061956}"/>
              </a:ext>
            </a:extLst>
          </p:cNvPr>
          <p:cNvSpPr/>
          <p:nvPr/>
        </p:nvSpPr>
        <p:spPr>
          <a:xfrm>
            <a:off x="21292926" y="177800"/>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Policy Dataset</a:t>
            </a:r>
          </a:p>
        </p:txBody>
      </p:sp>
      <p:sp>
        <p:nvSpPr>
          <p:cNvPr id="44" name="Flowchart: Alternate Process 43">
            <a:extLst>
              <a:ext uri="{FF2B5EF4-FFF2-40B4-BE49-F238E27FC236}">
                <a16:creationId xmlns:a16="http://schemas.microsoft.com/office/drawing/2014/main" id="{95ADE2CE-C679-22B3-5EEA-EB25BF53F537}"/>
              </a:ext>
            </a:extLst>
          </p:cNvPr>
          <p:cNvSpPr/>
          <p:nvPr/>
        </p:nvSpPr>
        <p:spPr>
          <a:xfrm>
            <a:off x="4402352" y="-2044403"/>
            <a:ext cx="3135646" cy="1052988"/>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Features</a:t>
            </a:r>
          </a:p>
        </p:txBody>
      </p:sp>
      <p:sp>
        <p:nvSpPr>
          <p:cNvPr id="45" name="TextBox 44">
            <a:extLst>
              <a:ext uri="{FF2B5EF4-FFF2-40B4-BE49-F238E27FC236}">
                <a16:creationId xmlns:a16="http://schemas.microsoft.com/office/drawing/2014/main" id="{16BF215B-F7BE-F45A-61C1-3B42AEBC4DAF}"/>
              </a:ext>
            </a:extLst>
          </p:cNvPr>
          <p:cNvSpPr txBox="1"/>
          <p:nvPr/>
        </p:nvSpPr>
        <p:spPr>
          <a:xfrm>
            <a:off x="565156" y="7799480"/>
            <a:ext cx="10810039" cy="3046988"/>
          </a:xfrm>
          <a:prstGeom prst="rect">
            <a:avLst/>
          </a:prstGeom>
          <a:noFill/>
        </p:spPr>
        <p:txBody>
          <a:bodyPr wrap="square" numCol="3" rtlCol="0">
            <a:spAutoFit/>
          </a:bodyPr>
          <a:lstStyle/>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Slide Number Placeholder 1">
            <a:extLst>
              <a:ext uri="{FF2B5EF4-FFF2-40B4-BE49-F238E27FC236}">
                <a16:creationId xmlns:a16="http://schemas.microsoft.com/office/drawing/2014/main" id="{D08855F3-5D8B-CA26-20AF-19A0357205F7}"/>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6</a:t>
            </a:fld>
            <a:endParaRPr lang="en-US" dirty="0"/>
          </a:p>
        </p:txBody>
      </p:sp>
      <p:sp>
        <p:nvSpPr>
          <p:cNvPr id="8" name="Rectangle: Rounded Corners 7">
            <a:extLst>
              <a:ext uri="{FF2B5EF4-FFF2-40B4-BE49-F238E27FC236}">
                <a16:creationId xmlns:a16="http://schemas.microsoft.com/office/drawing/2014/main" id="{30655A49-1EB8-A9DB-494F-B6559C2F540A}"/>
              </a:ext>
            </a:extLst>
          </p:cNvPr>
          <p:cNvSpPr/>
          <p:nvPr/>
        </p:nvSpPr>
        <p:spPr>
          <a:xfrm>
            <a:off x="16812119" y="169813"/>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Claims Dataset</a:t>
            </a:r>
          </a:p>
        </p:txBody>
      </p:sp>
      <p:sp>
        <p:nvSpPr>
          <p:cNvPr id="9" name="Rectangle: Rounded Corners 8">
            <a:extLst>
              <a:ext uri="{FF2B5EF4-FFF2-40B4-BE49-F238E27FC236}">
                <a16:creationId xmlns:a16="http://schemas.microsoft.com/office/drawing/2014/main" id="{62E763B3-DF96-5288-8034-0158DD6E1B4D}"/>
              </a:ext>
            </a:extLst>
          </p:cNvPr>
          <p:cNvSpPr/>
          <p:nvPr/>
        </p:nvSpPr>
        <p:spPr>
          <a:xfrm>
            <a:off x="215920" y="177799"/>
            <a:ext cx="99060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sp>
        <p:nvSpPr>
          <p:cNvPr id="11" name="Slide Number Placeholder 1">
            <a:extLst>
              <a:ext uri="{FF2B5EF4-FFF2-40B4-BE49-F238E27FC236}">
                <a16:creationId xmlns:a16="http://schemas.microsoft.com/office/drawing/2014/main" id="{C5F23D84-BBEC-D23E-75A6-CE9C82AE1CAF}"/>
              </a:ext>
            </a:extLst>
          </p:cNvPr>
          <p:cNvSpPr txBox="1">
            <a:spLocks/>
          </p:cNvSpPr>
          <p:nvPr/>
        </p:nvSpPr>
        <p:spPr>
          <a:xfrm>
            <a:off x="22276488" y="5512858"/>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6</a:t>
            </a:fld>
            <a:endParaRPr lang="en-US" dirty="0"/>
          </a:p>
        </p:txBody>
      </p:sp>
      <p:sp>
        <p:nvSpPr>
          <p:cNvPr id="12" name="Arrow: Left-Right 11">
            <a:extLst>
              <a:ext uri="{FF2B5EF4-FFF2-40B4-BE49-F238E27FC236}">
                <a16:creationId xmlns:a16="http://schemas.microsoft.com/office/drawing/2014/main" id="{DA584B6A-E4A9-8E99-D7DF-5B9D7A76B16C}"/>
              </a:ext>
            </a:extLst>
          </p:cNvPr>
          <p:cNvSpPr/>
          <p:nvPr/>
        </p:nvSpPr>
        <p:spPr>
          <a:xfrm>
            <a:off x="4342166" y="-4204417"/>
            <a:ext cx="3507667" cy="1495478"/>
          </a:xfrm>
          <a:prstGeom prst="leftRightArrow">
            <a:avLst>
              <a:gd name="adj1" fmla="val 5208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60000"/>
                    <a:lumOff val="40000"/>
                  </a:schemeClr>
                </a:solidFill>
              </a:rPr>
              <a:t>Datasets</a:t>
            </a:r>
            <a:endParaRPr lang="en-US" sz="3200" dirty="0">
              <a:solidFill>
                <a:schemeClr val="bg1"/>
              </a:solidFill>
            </a:endParaRPr>
          </a:p>
        </p:txBody>
      </p:sp>
      <p:sp>
        <p:nvSpPr>
          <p:cNvPr id="13" name="TextBox 12">
            <a:extLst>
              <a:ext uri="{FF2B5EF4-FFF2-40B4-BE49-F238E27FC236}">
                <a16:creationId xmlns:a16="http://schemas.microsoft.com/office/drawing/2014/main" id="{9DB7CE89-5D07-AC33-5CC8-42137FB7E922}"/>
              </a:ext>
            </a:extLst>
          </p:cNvPr>
          <p:cNvSpPr txBox="1"/>
          <p:nvPr/>
        </p:nvSpPr>
        <p:spPr>
          <a:xfrm>
            <a:off x="-6414058" y="1904014"/>
            <a:ext cx="2722916" cy="646331"/>
          </a:xfrm>
          <a:prstGeom prst="rect">
            <a:avLst/>
          </a:prstGeom>
          <a:noFill/>
        </p:spPr>
        <p:txBody>
          <a:bodyPr wrap="square" rtlCol="0">
            <a:spAutoFit/>
          </a:bodyPr>
          <a:lstStyle/>
          <a:p>
            <a:pPr algn="r"/>
            <a:r>
              <a:rPr lang="en-US" sz="3600" dirty="0">
                <a:solidFill>
                  <a:schemeClr val="bg1"/>
                </a:solidFill>
              </a:rPr>
              <a:t>Policy</a:t>
            </a:r>
          </a:p>
        </p:txBody>
      </p:sp>
      <p:sp>
        <p:nvSpPr>
          <p:cNvPr id="14" name="TextBox 13">
            <a:extLst>
              <a:ext uri="{FF2B5EF4-FFF2-40B4-BE49-F238E27FC236}">
                <a16:creationId xmlns:a16="http://schemas.microsoft.com/office/drawing/2014/main" id="{23C7FBC5-DA26-18D2-0CA0-507D4777CE16}"/>
              </a:ext>
            </a:extLst>
          </p:cNvPr>
          <p:cNvSpPr txBox="1"/>
          <p:nvPr/>
        </p:nvSpPr>
        <p:spPr>
          <a:xfrm>
            <a:off x="19191623" y="1869753"/>
            <a:ext cx="2722916" cy="646331"/>
          </a:xfrm>
          <a:prstGeom prst="rect">
            <a:avLst/>
          </a:prstGeom>
          <a:noFill/>
        </p:spPr>
        <p:txBody>
          <a:bodyPr wrap="square" rtlCol="0">
            <a:spAutoFit/>
          </a:bodyPr>
          <a:lstStyle/>
          <a:p>
            <a:r>
              <a:rPr lang="en-US" sz="3600" dirty="0">
                <a:solidFill>
                  <a:schemeClr val="bg1"/>
                </a:solidFill>
              </a:rPr>
              <a:t>Claims</a:t>
            </a:r>
          </a:p>
        </p:txBody>
      </p:sp>
      <p:graphicFrame>
        <p:nvGraphicFramePr>
          <p:cNvPr id="15" name="Diagram 14">
            <a:extLst>
              <a:ext uri="{FF2B5EF4-FFF2-40B4-BE49-F238E27FC236}">
                <a16:creationId xmlns:a16="http://schemas.microsoft.com/office/drawing/2014/main" id="{AEABE10A-5213-9C73-480C-EC0D04EF8256}"/>
              </a:ext>
            </a:extLst>
          </p:cNvPr>
          <p:cNvGraphicFramePr/>
          <p:nvPr>
            <p:extLst>
              <p:ext uri="{D42A27DB-BD31-4B8C-83A1-F6EECF244321}">
                <p14:modId xmlns:p14="http://schemas.microsoft.com/office/powerpoint/2010/main" val="2163841920"/>
              </p:ext>
            </p:extLst>
          </p:nvPr>
        </p:nvGraphicFramePr>
        <p:xfrm>
          <a:off x="16852267" y="2847391"/>
          <a:ext cx="4768105" cy="3832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4EA3EE59-9283-70BF-DD06-6A31FE27878F}"/>
              </a:ext>
            </a:extLst>
          </p:cNvPr>
          <p:cNvGraphicFramePr/>
          <p:nvPr>
            <p:extLst>
              <p:ext uri="{D42A27DB-BD31-4B8C-83A1-F6EECF244321}">
                <p14:modId xmlns:p14="http://schemas.microsoft.com/office/powerpoint/2010/main" val="1799841081"/>
              </p:ext>
            </p:extLst>
          </p:nvPr>
        </p:nvGraphicFramePr>
        <p:xfrm>
          <a:off x="-6763294" y="2834898"/>
          <a:ext cx="4768105" cy="3832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Rounded Corners 20">
            <a:extLst>
              <a:ext uri="{FF2B5EF4-FFF2-40B4-BE49-F238E27FC236}">
                <a16:creationId xmlns:a16="http://schemas.microsoft.com/office/drawing/2014/main" id="{39CCB43A-EB94-1A42-11FD-8EC8AB66D2ED}"/>
              </a:ext>
            </a:extLst>
          </p:cNvPr>
          <p:cNvSpPr/>
          <p:nvPr/>
        </p:nvSpPr>
        <p:spPr>
          <a:xfrm>
            <a:off x="3194050" y="177799"/>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Policy Dataset</a:t>
            </a:r>
          </a:p>
        </p:txBody>
      </p:sp>
      <p:sp>
        <p:nvSpPr>
          <p:cNvPr id="25" name="Flowchart: Alternate Process 24">
            <a:extLst>
              <a:ext uri="{FF2B5EF4-FFF2-40B4-BE49-F238E27FC236}">
                <a16:creationId xmlns:a16="http://schemas.microsoft.com/office/drawing/2014/main" id="{4534636D-9C01-949C-C825-DCBD191868FD}"/>
              </a:ext>
            </a:extLst>
          </p:cNvPr>
          <p:cNvSpPr/>
          <p:nvPr/>
        </p:nvSpPr>
        <p:spPr>
          <a:xfrm>
            <a:off x="848561" y="1753849"/>
            <a:ext cx="3135646" cy="1052988"/>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Features</a:t>
            </a:r>
          </a:p>
        </p:txBody>
      </p:sp>
      <p:sp>
        <p:nvSpPr>
          <p:cNvPr id="26" name="TextBox 25">
            <a:extLst>
              <a:ext uri="{FF2B5EF4-FFF2-40B4-BE49-F238E27FC236}">
                <a16:creationId xmlns:a16="http://schemas.microsoft.com/office/drawing/2014/main" id="{7BB6A5D1-BBCB-BCEE-8BAD-DAA523ADC4A2}"/>
              </a:ext>
            </a:extLst>
          </p:cNvPr>
          <p:cNvSpPr txBox="1"/>
          <p:nvPr/>
        </p:nvSpPr>
        <p:spPr>
          <a:xfrm>
            <a:off x="848561" y="3329899"/>
            <a:ext cx="10810039" cy="3046988"/>
          </a:xfrm>
          <a:prstGeom prst="rect">
            <a:avLst/>
          </a:prstGeom>
          <a:noFill/>
        </p:spPr>
        <p:txBody>
          <a:bodyPr wrap="square" numCol="3" rtlCol="0">
            <a:spAutoFit/>
          </a:bodyPr>
          <a:lstStyle/>
          <a:p>
            <a:pPr marL="457200" indent="-457200">
              <a:buClr>
                <a:schemeClr val="accent2"/>
              </a:buClr>
              <a:buFont typeface="+mj-lt"/>
              <a:buAutoNum type="arabicPeriod"/>
            </a:pPr>
            <a:r>
              <a:rPr lang="en-US" sz="2400" dirty="0">
                <a:solidFill>
                  <a:schemeClr val="bg1"/>
                </a:solidFill>
              </a:rPr>
              <a:t>CUST_ID</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BODY</a:t>
            </a:r>
          </a:p>
          <a:p>
            <a:pPr marL="457200" indent="-457200">
              <a:buClr>
                <a:schemeClr val="accent2"/>
              </a:buClr>
              <a:buFont typeface="+mj-lt"/>
              <a:buAutoNum type="arabicPeriod"/>
            </a:pPr>
            <a:r>
              <a:rPr lang="en-US" sz="2400" dirty="0">
                <a:solidFill>
                  <a:schemeClr val="bg1"/>
                </a:solidFill>
              </a:rPr>
              <a:t>MAKE</a:t>
            </a:r>
          </a:p>
          <a:p>
            <a:pPr marL="457200" indent="-457200">
              <a:buClr>
                <a:schemeClr val="accent2"/>
              </a:buClr>
              <a:buFont typeface="+mj-lt"/>
              <a:buAutoNum type="arabicPeriod"/>
            </a:pPr>
            <a:r>
              <a:rPr lang="en-US" sz="2400" dirty="0">
                <a:solidFill>
                  <a:schemeClr val="bg1"/>
                </a:solidFill>
              </a:rPr>
              <a:t>MODEL</a:t>
            </a:r>
          </a:p>
          <a:p>
            <a:pPr marL="457200" indent="-457200">
              <a:buClr>
                <a:schemeClr val="accent2"/>
              </a:buClr>
              <a:buFont typeface="+mj-lt"/>
              <a:buAutoNum type="arabicPeriod"/>
            </a:pPr>
            <a:r>
              <a:rPr lang="en-US" sz="2400" dirty="0">
                <a:solidFill>
                  <a:schemeClr val="bg1"/>
                </a:solidFill>
              </a:rPr>
              <a:t>USE_OF_VEHICLE</a:t>
            </a:r>
          </a:p>
          <a:p>
            <a:pPr marL="457200" indent="-457200">
              <a:buClr>
                <a:schemeClr val="accent2"/>
              </a:buClr>
              <a:buFont typeface="+mj-lt"/>
              <a:buAutoNum type="arabicPeriod"/>
            </a:pPr>
            <a:r>
              <a:rPr lang="en-US" sz="2400" dirty="0">
                <a:solidFill>
                  <a:schemeClr val="bg1"/>
                </a:solidFill>
              </a:rPr>
              <a:t>MODEL_YEAR</a:t>
            </a:r>
          </a:p>
          <a:p>
            <a:pPr marL="457200" indent="-457200">
              <a:buClr>
                <a:schemeClr val="accent2"/>
              </a:buClr>
              <a:buFont typeface="+mj-lt"/>
              <a:buAutoNum type="arabicPeriod"/>
            </a:pPr>
            <a:r>
              <a:rPr lang="en-US" sz="2400" dirty="0">
                <a:solidFill>
                  <a:schemeClr val="bg1"/>
                </a:solidFill>
              </a:rPr>
              <a:t>CHASSIS_NO</a:t>
            </a:r>
          </a:p>
          <a:p>
            <a:pPr marL="457200" indent="-457200">
              <a:buClr>
                <a:schemeClr val="accent2"/>
              </a:buClr>
              <a:buFont typeface="+mj-lt"/>
              <a:buAutoNum type="arabicPeriod"/>
            </a:pPr>
            <a:r>
              <a:rPr lang="en-US" sz="2400" dirty="0">
                <a:solidFill>
                  <a:schemeClr val="bg1"/>
                </a:solidFill>
              </a:rPr>
              <a:t>REGN</a:t>
            </a:r>
          </a:p>
          <a:p>
            <a:pPr marL="457200" indent="-457200">
              <a:buClr>
                <a:schemeClr val="accent2"/>
              </a:buClr>
              <a:buFont typeface="+mj-lt"/>
              <a:buAutoNum type="arabicPeriod"/>
            </a:pPr>
            <a:r>
              <a:rPr lang="en-US" sz="2400" dirty="0">
                <a:solidFill>
                  <a:schemeClr val="bg1"/>
                </a:solidFill>
              </a:rPr>
              <a:t>POLICY_NO</a:t>
            </a:r>
          </a:p>
          <a:p>
            <a:pPr marL="457200" indent="-457200">
              <a:buClr>
                <a:schemeClr val="accent2"/>
              </a:buClr>
              <a:buFont typeface="+mj-lt"/>
              <a:buAutoNum type="arabicPeriod"/>
            </a:pPr>
            <a:r>
              <a:rPr lang="en-US" sz="2400" dirty="0">
                <a:solidFill>
                  <a:schemeClr val="bg1"/>
                </a:solidFill>
              </a:rPr>
              <a:t>POL_EFF_DATE</a:t>
            </a:r>
          </a:p>
          <a:p>
            <a:pPr marL="457200" indent="-457200">
              <a:buClr>
                <a:schemeClr val="accent2"/>
              </a:buClr>
              <a:buFont typeface="+mj-lt"/>
              <a:buAutoNum type="arabicPeriod"/>
            </a:pPr>
            <a:r>
              <a:rPr lang="en-US" sz="2400" dirty="0">
                <a:solidFill>
                  <a:schemeClr val="bg1"/>
                </a:solidFill>
              </a:rPr>
              <a:t>POL_EXPIRY_DATE</a:t>
            </a:r>
          </a:p>
          <a:p>
            <a:pPr marL="457200" indent="-457200">
              <a:buClr>
                <a:schemeClr val="accent2"/>
              </a:buClr>
              <a:buFont typeface="+mj-lt"/>
              <a:buAutoNum type="arabicPeriod"/>
            </a:pPr>
            <a:r>
              <a:rPr lang="en-US" sz="2400" dirty="0">
                <a:solidFill>
                  <a:schemeClr val="bg1"/>
                </a:solidFill>
              </a:rPr>
              <a:t>SUM INSURED</a:t>
            </a:r>
          </a:p>
          <a:p>
            <a:pPr marL="457200" indent="-457200">
              <a:buClr>
                <a:schemeClr val="accent2"/>
              </a:buClr>
              <a:buFont typeface="+mj-lt"/>
              <a:buAutoNum type="arabicPeriod"/>
            </a:pPr>
            <a:r>
              <a:rPr lang="en-US" sz="2400" dirty="0">
                <a:solidFill>
                  <a:schemeClr val="bg1"/>
                </a:solidFill>
              </a:rPr>
              <a:t>POL_ISSUE_DATE</a:t>
            </a:r>
          </a:p>
          <a:p>
            <a:pPr marL="457200" indent="-457200">
              <a:buClr>
                <a:schemeClr val="accent2"/>
              </a:buClr>
              <a:buFont typeface="+mj-lt"/>
              <a:buAutoNum type="arabicPeriod"/>
            </a:pPr>
            <a:r>
              <a:rPr lang="en-US" sz="2400" dirty="0">
                <a:solidFill>
                  <a:schemeClr val="bg1"/>
                </a:solidFill>
              </a:rPr>
              <a:t>PREMIUM2</a:t>
            </a:r>
          </a:p>
          <a:p>
            <a:pPr marL="457200" indent="-457200">
              <a:buClr>
                <a:schemeClr val="accent2"/>
              </a:buClr>
              <a:buFont typeface="+mj-lt"/>
              <a:buAutoNum type="arabicPeriod"/>
            </a:pPr>
            <a:r>
              <a:rPr lang="en-US" sz="2400" dirty="0">
                <a:solidFill>
                  <a:schemeClr val="bg1"/>
                </a:solidFill>
              </a:rPr>
              <a:t>DRV_DOB</a:t>
            </a:r>
          </a:p>
          <a:p>
            <a:pPr marL="457200" indent="-457200">
              <a:buClr>
                <a:schemeClr val="accent2"/>
              </a:buClr>
              <a:buFont typeface="+mj-lt"/>
              <a:buAutoNum type="arabicPeriod"/>
            </a:pPr>
            <a:r>
              <a:rPr lang="en-US" sz="2400" dirty="0">
                <a:solidFill>
                  <a:schemeClr val="bg1"/>
                </a:solidFill>
              </a:rPr>
              <a:t>DRV_DLI</a:t>
            </a:r>
          </a:p>
          <a:p>
            <a:pPr marL="457200" indent="-457200">
              <a:buClr>
                <a:schemeClr val="accent2"/>
              </a:buClr>
              <a:buFont typeface="+mj-lt"/>
              <a:buAutoNum type="arabicPeriod"/>
            </a:pPr>
            <a:r>
              <a:rPr lang="en-US" sz="2400" dirty="0">
                <a:solidFill>
                  <a:schemeClr val="bg1"/>
                </a:solidFill>
              </a:rPr>
              <a:t>VEH_SEATS</a:t>
            </a:r>
          </a:p>
          <a:p>
            <a:pPr marL="457200" indent="-457200">
              <a:buClr>
                <a:schemeClr val="accent2"/>
              </a:buClr>
              <a:buFont typeface="+mj-lt"/>
              <a:buAutoNum type="arabicPeriod"/>
            </a:pPr>
            <a:r>
              <a:rPr lang="en-US" sz="2400" dirty="0">
                <a:solidFill>
                  <a:schemeClr val="bg1"/>
                </a:solidFill>
              </a:rPr>
              <a:t>PRODUCT</a:t>
            </a:r>
          </a:p>
          <a:p>
            <a:pPr marL="457200" indent="-457200">
              <a:buClr>
                <a:schemeClr val="accent2"/>
              </a:buClr>
              <a:buFont typeface="+mj-lt"/>
              <a:buAutoNum type="arabicPeriod"/>
            </a:pPr>
            <a:r>
              <a:rPr lang="en-US" sz="2400" dirty="0">
                <a:solidFill>
                  <a:schemeClr val="bg1"/>
                </a:solidFill>
              </a:rPr>
              <a:t>POLICYTYPE</a:t>
            </a:r>
          </a:p>
          <a:p>
            <a:pPr marL="457200" indent="-457200">
              <a:buClr>
                <a:schemeClr val="accent2"/>
              </a:buClr>
              <a:buFont typeface="+mj-lt"/>
              <a:buAutoNum type="arabicPeriod"/>
            </a:pPr>
            <a:r>
              <a:rPr lang="en-US" sz="2400" dirty="0">
                <a:solidFill>
                  <a:schemeClr val="bg1"/>
                </a:solidFill>
              </a:rPr>
              <a:t>NATIONALITY</a:t>
            </a:r>
          </a:p>
        </p:txBody>
      </p:sp>
      <p:sp>
        <p:nvSpPr>
          <p:cNvPr id="28" name="TextBox 27">
            <a:extLst>
              <a:ext uri="{FF2B5EF4-FFF2-40B4-BE49-F238E27FC236}">
                <a16:creationId xmlns:a16="http://schemas.microsoft.com/office/drawing/2014/main" id="{BF32AB57-824C-03D4-F19F-5C9C6DED9922}"/>
              </a:ext>
            </a:extLst>
          </p:cNvPr>
          <p:cNvSpPr txBox="1"/>
          <p:nvPr/>
        </p:nvSpPr>
        <p:spPr>
          <a:xfrm>
            <a:off x="442161" y="7838569"/>
            <a:ext cx="10810039" cy="3046988"/>
          </a:xfrm>
          <a:prstGeom prst="rect">
            <a:avLst/>
          </a:prstGeom>
          <a:noFill/>
        </p:spPr>
        <p:txBody>
          <a:bodyPr wrap="square" numCol="3" rtlCol="0">
            <a:spAutoFit/>
          </a:bodyPr>
          <a:lstStyle/>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999</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p:txBody>
      </p:sp>
      <p:sp>
        <p:nvSpPr>
          <p:cNvPr id="29" name="Rectangle: Rounded Corners 28">
            <a:extLst>
              <a:ext uri="{FF2B5EF4-FFF2-40B4-BE49-F238E27FC236}">
                <a16:creationId xmlns:a16="http://schemas.microsoft.com/office/drawing/2014/main" id="{27ACB8E4-6341-B8BE-364C-A13CCA2B423C}"/>
              </a:ext>
            </a:extLst>
          </p:cNvPr>
          <p:cNvSpPr/>
          <p:nvPr/>
        </p:nvSpPr>
        <p:spPr>
          <a:xfrm>
            <a:off x="13359022" y="177799"/>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About the Dataset</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Slide Number Placeholder 1">
            <a:extLst>
              <a:ext uri="{FF2B5EF4-FFF2-40B4-BE49-F238E27FC236}">
                <a16:creationId xmlns:a16="http://schemas.microsoft.com/office/drawing/2014/main" id="{D08855F3-5D8B-CA26-20AF-19A0357205F7}"/>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7</a:t>
            </a:fld>
            <a:endParaRPr lang="en-US" dirty="0"/>
          </a:p>
        </p:txBody>
      </p:sp>
      <p:sp>
        <p:nvSpPr>
          <p:cNvPr id="8" name="Rectangle: Rounded Corners 7">
            <a:extLst>
              <a:ext uri="{FF2B5EF4-FFF2-40B4-BE49-F238E27FC236}">
                <a16:creationId xmlns:a16="http://schemas.microsoft.com/office/drawing/2014/main" id="{30655A49-1EB8-A9DB-494F-B6559C2F540A}"/>
              </a:ext>
            </a:extLst>
          </p:cNvPr>
          <p:cNvSpPr/>
          <p:nvPr/>
        </p:nvSpPr>
        <p:spPr>
          <a:xfrm>
            <a:off x="3194050" y="177799"/>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Claims Dataset</a:t>
            </a:r>
          </a:p>
        </p:txBody>
      </p:sp>
      <p:sp>
        <p:nvSpPr>
          <p:cNvPr id="9" name="Rectangle: Rounded Corners 8">
            <a:extLst>
              <a:ext uri="{FF2B5EF4-FFF2-40B4-BE49-F238E27FC236}">
                <a16:creationId xmlns:a16="http://schemas.microsoft.com/office/drawing/2014/main" id="{62E763B3-DF96-5288-8034-0158DD6E1B4D}"/>
              </a:ext>
            </a:extLst>
          </p:cNvPr>
          <p:cNvSpPr/>
          <p:nvPr/>
        </p:nvSpPr>
        <p:spPr>
          <a:xfrm>
            <a:off x="215920" y="177799"/>
            <a:ext cx="99060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sp>
        <p:nvSpPr>
          <p:cNvPr id="11" name="Slide Number Placeholder 1">
            <a:extLst>
              <a:ext uri="{FF2B5EF4-FFF2-40B4-BE49-F238E27FC236}">
                <a16:creationId xmlns:a16="http://schemas.microsoft.com/office/drawing/2014/main" id="{C5F23D84-BBEC-D23E-75A6-CE9C82AE1CAF}"/>
              </a:ext>
            </a:extLst>
          </p:cNvPr>
          <p:cNvSpPr txBox="1">
            <a:spLocks/>
          </p:cNvSpPr>
          <p:nvPr/>
        </p:nvSpPr>
        <p:spPr>
          <a:xfrm>
            <a:off x="22276488" y="5512858"/>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7</a:t>
            </a:fld>
            <a:endParaRPr lang="en-US" dirty="0"/>
          </a:p>
        </p:txBody>
      </p:sp>
      <p:sp>
        <p:nvSpPr>
          <p:cNvPr id="21" name="Rectangle: Rounded Corners 20">
            <a:extLst>
              <a:ext uri="{FF2B5EF4-FFF2-40B4-BE49-F238E27FC236}">
                <a16:creationId xmlns:a16="http://schemas.microsoft.com/office/drawing/2014/main" id="{39CCB43A-EB94-1A42-11FD-8EC8AB66D2ED}"/>
              </a:ext>
            </a:extLst>
          </p:cNvPr>
          <p:cNvSpPr/>
          <p:nvPr/>
        </p:nvSpPr>
        <p:spPr>
          <a:xfrm>
            <a:off x="15110746" y="177799"/>
            <a:ext cx="8261350" cy="1052988"/>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4">
                    <a:lumMod val="20000"/>
                    <a:lumOff val="80000"/>
                  </a:schemeClr>
                </a:solidFill>
              </a:rPr>
              <a:t>Policy Dataset</a:t>
            </a:r>
          </a:p>
        </p:txBody>
      </p:sp>
      <p:sp>
        <p:nvSpPr>
          <p:cNvPr id="25" name="Flowchart: Alternate Process 24">
            <a:extLst>
              <a:ext uri="{FF2B5EF4-FFF2-40B4-BE49-F238E27FC236}">
                <a16:creationId xmlns:a16="http://schemas.microsoft.com/office/drawing/2014/main" id="{4534636D-9C01-949C-C825-DCBD191868FD}"/>
              </a:ext>
            </a:extLst>
          </p:cNvPr>
          <p:cNvSpPr/>
          <p:nvPr/>
        </p:nvSpPr>
        <p:spPr>
          <a:xfrm>
            <a:off x="848561" y="1781910"/>
            <a:ext cx="3135646" cy="1052988"/>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Features</a:t>
            </a:r>
          </a:p>
        </p:txBody>
      </p:sp>
      <p:sp>
        <p:nvSpPr>
          <p:cNvPr id="26" name="TextBox 25">
            <a:extLst>
              <a:ext uri="{FF2B5EF4-FFF2-40B4-BE49-F238E27FC236}">
                <a16:creationId xmlns:a16="http://schemas.microsoft.com/office/drawing/2014/main" id="{7BB6A5D1-BBCB-BCEE-8BAD-DAA523ADC4A2}"/>
              </a:ext>
            </a:extLst>
          </p:cNvPr>
          <p:cNvSpPr txBox="1"/>
          <p:nvPr/>
        </p:nvSpPr>
        <p:spPr>
          <a:xfrm>
            <a:off x="442161" y="10240994"/>
            <a:ext cx="10810039" cy="3046988"/>
          </a:xfrm>
          <a:prstGeom prst="rect">
            <a:avLst/>
          </a:prstGeom>
          <a:noFill/>
        </p:spPr>
        <p:txBody>
          <a:bodyPr wrap="square" numCol="3" rtlCol="0">
            <a:spAutoFit/>
          </a:bodyPr>
          <a:lstStyle/>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a:p>
            <a:pPr marL="457200" indent="-457200">
              <a:buClr>
                <a:schemeClr val="accent2"/>
              </a:buClr>
              <a:buFont typeface="+mj-lt"/>
              <a:buAutoNum type="arabicPeriod"/>
            </a:pPr>
            <a:r>
              <a:rPr lang="en-US" sz="2400" dirty="0">
                <a:solidFill>
                  <a:schemeClr val="bg1"/>
                </a:solidFill>
              </a:rPr>
              <a:t>EXECUTIVE</a:t>
            </a:r>
          </a:p>
        </p:txBody>
      </p:sp>
      <p:sp>
        <p:nvSpPr>
          <p:cNvPr id="28" name="TextBox 27">
            <a:extLst>
              <a:ext uri="{FF2B5EF4-FFF2-40B4-BE49-F238E27FC236}">
                <a16:creationId xmlns:a16="http://schemas.microsoft.com/office/drawing/2014/main" id="{BF32AB57-824C-03D4-F19F-5C9C6DED9922}"/>
              </a:ext>
            </a:extLst>
          </p:cNvPr>
          <p:cNvSpPr txBox="1"/>
          <p:nvPr/>
        </p:nvSpPr>
        <p:spPr>
          <a:xfrm>
            <a:off x="848561" y="3386021"/>
            <a:ext cx="10810039" cy="3046988"/>
          </a:xfrm>
          <a:prstGeom prst="rect">
            <a:avLst/>
          </a:prstGeom>
          <a:noFill/>
        </p:spPr>
        <p:txBody>
          <a:bodyPr wrap="square" numCol="3" rtlCol="0">
            <a:spAutoFit/>
          </a:bodyPr>
          <a:lstStyle/>
          <a:p>
            <a:pPr marL="457200" indent="-457200">
              <a:buClr>
                <a:schemeClr val="accent2"/>
              </a:buClr>
              <a:buFont typeface="+mj-lt"/>
              <a:buAutoNum type="arabicPeriod"/>
            </a:pPr>
            <a:r>
              <a:rPr lang="en-US" sz="2400" dirty="0">
                <a:solidFill>
                  <a:schemeClr val="bg1"/>
                </a:solidFill>
              </a:rPr>
              <a:t>Account Code</a:t>
            </a:r>
          </a:p>
          <a:p>
            <a:pPr marL="457200" indent="-457200">
              <a:buClr>
                <a:schemeClr val="accent2"/>
              </a:buClr>
              <a:buFont typeface="+mj-lt"/>
              <a:buAutoNum type="arabicPeriod"/>
            </a:pPr>
            <a:r>
              <a:rPr lang="en-US" sz="2000" dirty="0">
                <a:solidFill>
                  <a:schemeClr val="bg1"/>
                </a:solidFill>
              </a:rPr>
              <a:t>DATE OF INTIMATION</a:t>
            </a:r>
          </a:p>
          <a:p>
            <a:pPr marL="457200" indent="-457200">
              <a:buClr>
                <a:schemeClr val="accent2"/>
              </a:buClr>
              <a:buFont typeface="+mj-lt"/>
              <a:buAutoNum type="arabicPeriod"/>
            </a:pPr>
            <a:r>
              <a:rPr lang="en-US" sz="2400" dirty="0">
                <a:solidFill>
                  <a:schemeClr val="bg1"/>
                </a:solidFill>
              </a:rPr>
              <a:t>DATE OF ACCIDENT</a:t>
            </a:r>
          </a:p>
          <a:p>
            <a:pPr marL="457200" indent="-457200">
              <a:buClr>
                <a:schemeClr val="accent2"/>
              </a:buClr>
              <a:buFont typeface="+mj-lt"/>
              <a:buAutoNum type="arabicPeriod"/>
            </a:pPr>
            <a:r>
              <a:rPr lang="en-US" sz="2400" dirty="0">
                <a:solidFill>
                  <a:schemeClr val="bg1"/>
                </a:solidFill>
              </a:rPr>
              <a:t>PLACE OF LOSS</a:t>
            </a:r>
          </a:p>
          <a:p>
            <a:pPr marL="457200" indent="-457200">
              <a:buClr>
                <a:schemeClr val="accent2"/>
              </a:buClr>
              <a:buFont typeface="+mj-lt"/>
              <a:buAutoNum type="arabicPeriod"/>
            </a:pPr>
            <a:r>
              <a:rPr lang="en-US" sz="2400" dirty="0">
                <a:solidFill>
                  <a:schemeClr val="bg1"/>
                </a:solidFill>
              </a:rPr>
              <a:t>CLAIM NO</a:t>
            </a:r>
          </a:p>
          <a:p>
            <a:pPr marL="457200" indent="-457200">
              <a:buClr>
                <a:schemeClr val="accent2"/>
              </a:buClr>
              <a:buFont typeface="+mj-lt"/>
              <a:buAutoNum type="arabicPeriod"/>
            </a:pPr>
            <a:r>
              <a:rPr lang="en-US" sz="2400" dirty="0">
                <a:solidFill>
                  <a:schemeClr val="bg1"/>
                </a:solidFill>
              </a:rPr>
              <a:t>AGE</a:t>
            </a:r>
          </a:p>
          <a:p>
            <a:pPr marL="457200" indent="-457200">
              <a:buClr>
                <a:schemeClr val="accent2"/>
              </a:buClr>
              <a:buFont typeface="+mj-lt"/>
              <a:buAutoNum type="arabicPeriod"/>
            </a:pPr>
            <a:r>
              <a:rPr lang="en-US" sz="2400" dirty="0">
                <a:solidFill>
                  <a:schemeClr val="bg1"/>
                </a:solidFill>
              </a:rPr>
              <a:t>TYPE</a:t>
            </a:r>
          </a:p>
          <a:p>
            <a:pPr marL="457200" indent="-457200">
              <a:buClr>
                <a:schemeClr val="accent2"/>
              </a:buClr>
              <a:buFont typeface="+mj-lt"/>
              <a:buAutoNum type="arabicPeriod"/>
            </a:pPr>
            <a:r>
              <a:rPr lang="en-US" sz="2000" dirty="0">
                <a:solidFill>
                  <a:schemeClr val="bg1"/>
                </a:solidFill>
              </a:rPr>
              <a:t>DRIVING LICENSE ISSUE</a:t>
            </a:r>
          </a:p>
          <a:p>
            <a:pPr marL="457200" indent="-457200">
              <a:buClr>
                <a:schemeClr val="accent2"/>
              </a:buClr>
              <a:buFont typeface="+mj-lt"/>
              <a:buAutoNum type="arabicPeriod"/>
            </a:pPr>
            <a:r>
              <a:rPr lang="en-US" sz="2400" dirty="0">
                <a:solidFill>
                  <a:schemeClr val="bg1"/>
                </a:solidFill>
              </a:rPr>
              <a:t>BODY TYPE </a:t>
            </a:r>
          </a:p>
          <a:p>
            <a:pPr marL="457200" indent="-457200">
              <a:buClr>
                <a:schemeClr val="accent2"/>
              </a:buClr>
              <a:buFont typeface="+mj-lt"/>
              <a:buAutoNum type="arabicPeriod"/>
            </a:pPr>
            <a:r>
              <a:rPr lang="en-US" sz="2400" dirty="0">
                <a:solidFill>
                  <a:schemeClr val="bg1"/>
                </a:solidFill>
              </a:rPr>
              <a:t>MAKE</a:t>
            </a:r>
          </a:p>
          <a:p>
            <a:pPr marL="457200" indent="-457200">
              <a:buClr>
                <a:schemeClr val="accent2"/>
              </a:buClr>
              <a:buFont typeface="+mj-lt"/>
              <a:buAutoNum type="arabicPeriod"/>
            </a:pPr>
            <a:r>
              <a:rPr lang="en-US" sz="2400" dirty="0">
                <a:solidFill>
                  <a:schemeClr val="bg1"/>
                </a:solidFill>
              </a:rPr>
              <a:t>MODEL</a:t>
            </a:r>
          </a:p>
          <a:p>
            <a:pPr marL="457200" indent="-457200">
              <a:buClr>
                <a:schemeClr val="accent2"/>
              </a:buClr>
              <a:buFont typeface="+mj-lt"/>
              <a:buAutoNum type="arabicPeriod"/>
            </a:pPr>
            <a:r>
              <a:rPr lang="en-US" sz="2400" dirty="0">
                <a:solidFill>
                  <a:schemeClr val="bg1"/>
                </a:solidFill>
              </a:rPr>
              <a:t>YEAR</a:t>
            </a:r>
          </a:p>
          <a:p>
            <a:pPr marL="457200" indent="-457200">
              <a:buClr>
                <a:schemeClr val="accent2"/>
              </a:buClr>
              <a:buFont typeface="+mj-lt"/>
              <a:buAutoNum type="arabicPeriod"/>
            </a:pPr>
            <a:r>
              <a:rPr lang="en-US" sz="2400" dirty="0">
                <a:solidFill>
                  <a:schemeClr val="bg1"/>
                </a:solidFill>
              </a:rPr>
              <a:t>CHASIS NO</a:t>
            </a:r>
          </a:p>
          <a:p>
            <a:pPr marL="457200" indent="-457200">
              <a:buClr>
                <a:schemeClr val="accent2"/>
              </a:buClr>
              <a:buFont typeface="+mj-lt"/>
              <a:buAutoNum type="arabicPeriod"/>
            </a:pPr>
            <a:r>
              <a:rPr lang="en-US" sz="2400" dirty="0">
                <a:solidFill>
                  <a:schemeClr val="bg1"/>
                </a:solidFill>
              </a:rPr>
              <a:t>REG</a:t>
            </a:r>
          </a:p>
          <a:p>
            <a:pPr marL="457200" indent="-457200">
              <a:buClr>
                <a:schemeClr val="accent2"/>
              </a:buClr>
              <a:buFont typeface="+mj-lt"/>
              <a:buAutoNum type="arabicPeriod"/>
            </a:pPr>
            <a:r>
              <a:rPr lang="en-US" sz="2400" dirty="0">
                <a:solidFill>
                  <a:schemeClr val="bg1"/>
                </a:solidFill>
              </a:rPr>
              <a:t>SUM INSURED</a:t>
            </a:r>
          </a:p>
          <a:p>
            <a:pPr marL="457200" indent="-457200">
              <a:buClr>
                <a:schemeClr val="accent2"/>
              </a:buClr>
              <a:buFont typeface="+mj-lt"/>
              <a:buAutoNum type="arabicPeriod"/>
            </a:pPr>
            <a:r>
              <a:rPr lang="en-US" sz="2400" dirty="0">
                <a:solidFill>
                  <a:schemeClr val="bg1"/>
                </a:solidFill>
              </a:rPr>
              <a:t>POLICY NO</a:t>
            </a:r>
          </a:p>
          <a:p>
            <a:pPr marL="457200" indent="-457200">
              <a:buClr>
                <a:schemeClr val="accent2"/>
              </a:buClr>
              <a:buFont typeface="+mj-lt"/>
              <a:buAutoNum type="arabicPeriod"/>
            </a:pPr>
            <a:r>
              <a:rPr lang="en-US" sz="2400" dirty="0">
                <a:solidFill>
                  <a:schemeClr val="bg1"/>
                </a:solidFill>
              </a:rPr>
              <a:t>POLICY START</a:t>
            </a:r>
          </a:p>
          <a:p>
            <a:pPr marL="457200" indent="-457200">
              <a:buClr>
                <a:schemeClr val="accent2"/>
              </a:buClr>
              <a:buFont typeface="+mj-lt"/>
              <a:buAutoNum type="arabicPeriod"/>
            </a:pPr>
            <a:r>
              <a:rPr lang="en-US" sz="2400" dirty="0">
                <a:solidFill>
                  <a:schemeClr val="bg1"/>
                </a:solidFill>
              </a:rPr>
              <a:t>POLICY END</a:t>
            </a:r>
          </a:p>
          <a:p>
            <a:pPr marL="457200" indent="-457200">
              <a:buClr>
                <a:schemeClr val="accent2"/>
              </a:buClr>
              <a:buFont typeface="+mj-lt"/>
              <a:buAutoNum type="arabicPeriod"/>
            </a:pPr>
            <a:r>
              <a:rPr lang="en-US" sz="2400" dirty="0">
                <a:solidFill>
                  <a:schemeClr val="bg1"/>
                </a:solidFill>
              </a:rPr>
              <a:t>INTIMATEDAMOUNT</a:t>
            </a:r>
          </a:p>
          <a:p>
            <a:pPr marL="457200" indent="-457200">
              <a:buClr>
                <a:schemeClr val="accent2"/>
              </a:buClr>
              <a:buFont typeface="+mj-lt"/>
              <a:buAutoNum type="arabicPeriod"/>
            </a:pPr>
            <a:r>
              <a:rPr lang="en-US" sz="2400" dirty="0">
                <a:solidFill>
                  <a:schemeClr val="bg1"/>
                </a:solidFill>
              </a:rPr>
              <a:t>INTIMATEDSF</a:t>
            </a:r>
          </a:p>
          <a:p>
            <a:pPr marL="457200" indent="-457200">
              <a:buClr>
                <a:schemeClr val="accent2"/>
              </a:buClr>
              <a:buFont typeface="+mj-lt"/>
              <a:buAutoNum type="arabicPeriod"/>
            </a:pPr>
            <a:r>
              <a:rPr lang="en-US" sz="2400" dirty="0">
                <a:solidFill>
                  <a:schemeClr val="bg1"/>
                </a:solidFill>
              </a:rPr>
              <a:t>EXECUTIVE </a:t>
            </a:r>
          </a:p>
          <a:p>
            <a:pPr marL="457200" indent="-457200">
              <a:buClr>
                <a:schemeClr val="accent2"/>
              </a:buClr>
              <a:buFont typeface="+mj-lt"/>
              <a:buAutoNum type="arabicPeriod"/>
            </a:pPr>
            <a:r>
              <a:rPr lang="en-US" sz="2400" dirty="0">
                <a:solidFill>
                  <a:schemeClr val="bg1"/>
                </a:solidFill>
              </a:rPr>
              <a:t>PRODUCT</a:t>
            </a:r>
          </a:p>
          <a:p>
            <a:pPr marL="457200" indent="-457200">
              <a:buClr>
                <a:schemeClr val="accent2"/>
              </a:buClr>
              <a:buFont typeface="+mj-lt"/>
              <a:buAutoNum type="arabicPeriod"/>
            </a:pPr>
            <a:r>
              <a:rPr lang="en-US" sz="2400" dirty="0">
                <a:solidFill>
                  <a:schemeClr val="bg1"/>
                </a:solidFill>
              </a:rPr>
              <a:t>POLICYTYPE</a:t>
            </a:r>
          </a:p>
          <a:p>
            <a:pPr marL="457200" indent="-457200">
              <a:buClr>
                <a:schemeClr val="accent2"/>
              </a:buClr>
              <a:buFont typeface="+mj-lt"/>
              <a:buAutoNum type="arabicPeriod"/>
            </a:pPr>
            <a:r>
              <a:rPr lang="en-US" sz="2400" dirty="0">
                <a:solidFill>
                  <a:schemeClr val="bg1"/>
                </a:solidFill>
              </a:rPr>
              <a:t>NATIONALITY</a:t>
            </a:r>
          </a:p>
        </p:txBody>
      </p:sp>
    </p:spTree>
    <p:extLst>
      <p:ext uri="{BB962C8B-B14F-4D97-AF65-F5344CB8AC3E}">
        <p14:creationId xmlns:p14="http://schemas.microsoft.com/office/powerpoint/2010/main" val="2528549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cleaning process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47585"/>
            <a:ext cx="11747500" cy="5232615"/>
          </a:xfrm>
        </p:spPr>
        <p:txBody>
          <a:bodyPr/>
          <a:lstStyle/>
          <a:p>
            <a:pPr algn="l">
              <a:buFont typeface="+mj-lt"/>
              <a:buAutoNum type="arabicPeriod"/>
            </a:pPr>
            <a:r>
              <a:rPr lang="en-US" b="1" i="0" dirty="0">
                <a:solidFill>
                  <a:srgbClr val="D1D5DB"/>
                </a:solidFill>
                <a:effectLst/>
                <a:latin typeface="Söhne"/>
              </a:rPr>
              <a:t>Clean 'MAKE' for 'SUM INSURED':</a:t>
            </a:r>
            <a:endParaRPr lang="en-US" b="0" i="0" dirty="0">
              <a:solidFill>
                <a:srgbClr val="D1D5DB"/>
              </a:solidFill>
              <a:effectLst/>
              <a:latin typeface="Söhne"/>
            </a:endParaRPr>
          </a:p>
          <a:p>
            <a:pPr lvl="1"/>
            <a:r>
              <a:rPr lang="en-US" b="0" i="0" dirty="0">
                <a:solidFill>
                  <a:srgbClr val="D1D5DB"/>
                </a:solidFill>
                <a:effectLst/>
                <a:latin typeface="Söhne"/>
              </a:rPr>
              <a:t>Replace outliers in 'SUM INSURED' with corresponding values</a:t>
            </a:r>
          </a:p>
          <a:p>
            <a:pPr marL="457200" lvl="1" indent="0" algn="l">
              <a:buNone/>
            </a:pPr>
            <a:r>
              <a:rPr lang="en-US" b="0" i="0" dirty="0">
                <a:solidFill>
                  <a:srgbClr val="D1D5DB"/>
                </a:solidFill>
                <a:effectLst/>
                <a:latin typeface="Söhne"/>
              </a:rPr>
              <a:t> in 'MAKE' =&gt; 'SUM INSURED' dictionary.</a:t>
            </a:r>
          </a:p>
          <a:p>
            <a:pPr algn="l">
              <a:buFont typeface="+mj-lt"/>
              <a:buAutoNum type="arabicPeriod"/>
            </a:pPr>
            <a:r>
              <a:rPr lang="en-US" b="1" i="0" dirty="0">
                <a:solidFill>
                  <a:srgbClr val="D1D5DB"/>
                </a:solidFill>
                <a:effectLst/>
                <a:latin typeface="Söhne"/>
              </a:rPr>
              <a:t>Clean 'Intimated Amount' (Severity Target):</a:t>
            </a:r>
            <a:endParaRPr lang="en-US" b="0" i="0" dirty="0">
              <a:solidFill>
                <a:srgbClr val="D1D5DB"/>
              </a:solidFill>
              <a:effectLst/>
              <a:latin typeface="Söhne"/>
            </a:endParaRPr>
          </a:p>
          <a:p>
            <a:pPr lvl="1"/>
            <a:r>
              <a:rPr lang="en-US" b="0" i="0" dirty="0">
                <a:solidFill>
                  <a:srgbClr val="D1D5DB"/>
                </a:solidFill>
                <a:effectLst/>
                <a:latin typeface="Söhne"/>
              </a:rPr>
              <a:t>Group by 'MAKE,' calculate mean 'Intimated Amount' for each 'MAKE.'</a:t>
            </a:r>
          </a:p>
          <a:p>
            <a:pPr lvl="1"/>
            <a:r>
              <a:rPr lang="en-US" b="0" i="0" dirty="0">
                <a:solidFill>
                  <a:srgbClr val="D1D5DB"/>
                </a:solidFill>
                <a:effectLst/>
                <a:latin typeface="Söhne"/>
              </a:rPr>
              <a:t>Fill </a:t>
            </a:r>
            <a:r>
              <a:rPr lang="en-US" b="0" i="0" dirty="0" err="1">
                <a:solidFill>
                  <a:srgbClr val="D1D5DB"/>
                </a:solidFill>
                <a:effectLst/>
                <a:latin typeface="Söhne"/>
              </a:rPr>
              <a:t>NaN</a:t>
            </a:r>
            <a:r>
              <a:rPr lang="en-US" b="0" i="0" dirty="0">
                <a:solidFill>
                  <a:srgbClr val="D1D5DB"/>
                </a:solidFill>
                <a:effectLst/>
                <a:latin typeface="Söhne"/>
              </a:rPr>
              <a:t> and outliers in 'Intimated Amount' with the mean of each 'MAKE.'</a:t>
            </a:r>
          </a:p>
          <a:p>
            <a:pPr algn="l">
              <a:buFont typeface="+mj-lt"/>
              <a:buAutoNum type="arabicPeriod"/>
            </a:pPr>
            <a:r>
              <a:rPr lang="en-US" b="1" i="0" dirty="0">
                <a:solidFill>
                  <a:srgbClr val="D1D5DB"/>
                </a:solidFill>
                <a:effectLst/>
                <a:latin typeface="Söhne"/>
              </a:rPr>
              <a:t>Column Matching for Merge:</a:t>
            </a:r>
            <a:endParaRPr lang="en-US" b="0" i="0" dirty="0">
              <a:solidFill>
                <a:srgbClr val="D1D5DB"/>
              </a:solidFill>
              <a:effectLst/>
              <a:latin typeface="Söhne"/>
            </a:endParaRPr>
          </a:p>
          <a:p>
            <a:pPr lvl="1"/>
            <a:r>
              <a:rPr lang="en-US" b="0" i="0" dirty="0">
                <a:solidFill>
                  <a:srgbClr val="D1D5DB"/>
                </a:solidFill>
                <a:effectLst/>
                <a:latin typeface="Söhne"/>
              </a:rPr>
              <a:t>Match column names in 'policies' and 'claims' for merge purposes.</a:t>
            </a:r>
          </a:p>
          <a:p>
            <a:pPr algn="l">
              <a:buFont typeface="+mj-lt"/>
              <a:buAutoNum type="arabicPeriod"/>
            </a:pPr>
            <a:r>
              <a:rPr lang="en-US" b="1" i="0" dirty="0">
                <a:solidFill>
                  <a:srgbClr val="D1D5DB"/>
                </a:solidFill>
                <a:effectLst/>
                <a:latin typeface="Söhne"/>
              </a:rPr>
              <a:t>Merge 'Claims' and 'Policies':</a:t>
            </a:r>
            <a:endParaRPr lang="en-US" b="0" i="0" dirty="0">
              <a:solidFill>
                <a:srgbClr val="D1D5DB"/>
              </a:solidFill>
              <a:effectLst/>
              <a:latin typeface="Söhne"/>
            </a:endParaRPr>
          </a:p>
          <a:p>
            <a:pPr lvl="1"/>
            <a:r>
              <a:rPr lang="en-US" b="0" i="0" dirty="0">
                <a:solidFill>
                  <a:srgbClr val="D1D5DB"/>
                </a:solidFill>
                <a:effectLst/>
                <a:latin typeface="Söhne"/>
              </a:rPr>
              <a:t>Perform an outer join to retain the shape of the larger dataset (policies).</a:t>
            </a:r>
          </a:p>
          <a:p>
            <a:pPr lvl="1"/>
            <a:r>
              <a:rPr lang="en-US" b="0" i="0" dirty="0">
                <a:solidFill>
                  <a:srgbClr val="D1D5DB"/>
                </a:solidFill>
                <a:effectLst/>
                <a:latin typeface="Söhne"/>
              </a:rPr>
              <a:t>Fill </a:t>
            </a:r>
            <a:r>
              <a:rPr lang="en-US" b="0" i="0" dirty="0" err="1">
                <a:solidFill>
                  <a:srgbClr val="D1D5DB"/>
                </a:solidFill>
                <a:effectLst/>
                <a:latin typeface="Söhne"/>
              </a:rPr>
              <a:t>NaN</a:t>
            </a:r>
            <a:r>
              <a:rPr lang="en-US" b="0" i="0" dirty="0">
                <a:solidFill>
                  <a:srgbClr val="D1D5DB"/>
                </a:solidFill>
                <a:effectLst/>
                <a:latin typeface="Söhne"/>
              </a:rPr>
              <a:t> for every 'POLICY NO' without a claim.</a:t>
            </a:r>
          </a:p>
          <a:p>
            <a:pPr algn="l">
              <a:buFont typeface="+mj-lt"/>
              <a:buAutoNum type="arabicPeriod"/>
            </a:pPr>
            <a:r>
              <a:rPr lang="en-US" b="1" i="0" dirty="0">
                <a:solidFill>
                  <a:srgbClr val="D1D5DB"/>
                </a:solidFill>
                <a:effectLst/>
                <a:latin typeface="Söhne"/>
              </a:rPr>
              <a:t>Check Differences in X and Y Columns:</a:t>
            </a:r>
            <a:endParaRPr lang="en-US" b="0" i="0" dirty="0">
              <a:solidFill>
                <a:srgbClr val="D1D5DB"/>
              </a:solidFill>
              <a:effectLst/>
              <a:latin typeface="Söhne"/>
            </a:endParaRPr>
          </a:p>
          <a:p>
            <a:pPr lvl="1"/>
            <a:r>
              <a:rPr lang="en-US" b="0" i="0" dirty="0">
                <a:solidFill>
                  <a:srgbClr val="D1D5DB"/>
                </a:solidFill>
                <a:effectLst/>
                <a:latin typeface="Söhne"/>
              </a:rPr>
              <a:t>Examine differences between 'X' (policies) and 'Y' (claims) columns.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4" name="Rectangle: Rounded Corners 3">
            <a:extLst>
              <a:ext uri="{FF2B5EF4-FFF2-40B4-BE49-F238E27FC236}">
                <a16:creationId xmlns:a16="http://schemas.microsoft.com/office/drawing/2014/main" id="{CE2501DE-DFF5-AEB1-9B3F-A0FFFDCB55A7}"/>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Tree>
    <p:extLst>
      <p:ext uri="{BB962C8B-B14F-4D97-AF65-F5344CB8AC3E}">
        <p14:creationId xmlns:p14="http://schemas.microsoft.com/office/powerpoint/2010/main" val="108927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cleaning process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47585"/>
            <a:ext cx="11747500" cy="5232615"/>
          </a:xfrm>
        </p:spPr>
        <p:txBody>
          <a:bodyPr/>
          <a:lstStyle/>
          <a:p>
            <a:pPr marL="342900" indent="-342900" algn="l">
              <a:buFont typeface="+mj-lt"/>
              <a:buAutoNum type="arabicPeriod" startAt="6"/>
            </a:pPr>
            <a:r>
              <a:rPr lang="en-US" b="1" i="0" dirty="0">
                <a:solidFill>
                  <a:srgbClr val="D1D5DB"/>
                </a:solidFill>
                <a:effectLst/>
                <a:latin typeface="Söhne"/>
              </a:rPr>
              <a:t>Merge X and Y Columns:</a:t>
            </a:r>
            <a:endParaRPr lang="en-US" b="0" i="0" dirty="0">
              <a:solidFill>
                <a:srgbClr val="D1D5DB"/>
              </a:solidFill>
              <a:effectLst/>
              <a:latin typeface="Söhne"/>
            </a:endParaRPr>
          </a:p>
          <a:p>
            <a:pPr lvl="1"/>
            <a:r>
              <a:rPr lang="en-US" b="0" i="0" dirty="0">
                <a:solidFill>
                  <a:srgbClr val="D1D5DB"/>
                </a:solidFill>
                <a:effectLst/>
                <a:latin typeface="Söhne"/>
              </a:rPr>
              <a:t>Combine 'X' and 'Y' columns into one dataset.</a:t>
            </a:r>
            <a:endParaRPr lang="en-US" b="1" i="0" dirty="0">
              <a:solidFill>
                <a:srgbClr val="D1D5DB"/>
              </a:solidFill>
              <a:effectLst/>
              <a:latin typeface="Söhne"/>
            </a:endParaRPr>
          </a:p>
          <a:p>
            <a:pPr marL="342900" indent="-342900" algn="l">
              <a:buFont typeface="+mj-lt"/>
              <a:buAutoNum type="arabicPeriod" startAt="6"/>
            </a:pPr>
            <a:r>
              <a:rPr lang="en-US" b="1" i="0" dirty="0">
                <a:solidFill>
                  <a:srgbClr val="D1D5DB"/>
                </a:solidFill>
                <a:effectLst/>
                <a:latin typeface="Söhne"/>
              </a:rPr>
              <a:t>Clean 'MODEL YEAR':</a:t>
            </a:r>
            <a:endParaRPr lang="en-US" b="0" i="0" dirty="0">
              <a:solidFill>
                <a:srgbClr val="D1D5DB"/>
              </a:solidFill>
              <a:effectLst/>
              <a:latin typeface="Söhne"/>
            </a:endParaRPr>
          </a:p>
          <a:p>
            <a:pPr lvl="1"/>
            <a:r>
              <a:rPr lang="en-US" b="0" i="0" dirty="0">
                <a:solidFill>
                  <a:srgbClr val="D1D5DB"/>
                </a:solidFill>
                <a:effectLst/>
                <a:latin typeface="Söhne"/>
              </a:rPr>
              <a:t>Use a random value between (mean-5) and (mean+5).</a:t>
            </a:r>
          </a:p>
          <a:p>
            <a:pPr marL="342900" indent="-342900" algn="l">
              <a:buFont typeface="+mj-lt"/>
              <a:buAutoNum type="arabicPeriod" startAt="6"/>
            </a:pPr>
            <a:r>
              <a:rPr lang="en-US" b="1" i="0" dirty="0">
                <a:solidFill>
                  <a:srgbClr val="D1D5DB"/>
                </a:solidFill>
                <a:effectLst/>
                <a:latin typeface="Söhne"/>
              </a:rPr>
              <a:t>Clean Premium:</a:t>
            </a:r>
            <a:endParaRPr lang="en-US" b="0" i="0" dirty="0">
              <a:solidFill>
                <a:srgbClr val="D1D5DB"/>
              </a:solidFill>
              <a:effectLst/>
              <a:latin typeface="Söhne"/>
            </a:endParaRPr>
          </a:p>
          <a:p>
            <a:pPr lvl="1"/>
            <a:r>
              <a:rPr lang="en-US" b="0" i="0" dirty="0">
                <a:solidFill>
                  <a:srgbClr val="D1D5DB"/>
                </a:solidFill>
                <a:effectLst/>
                <a:latin typeface="Söhne"/>
              </a:rPr>
              <a:t>Address negative values observed in premium graphs.</a:t>
            </a:r>
          </a:p>
          <a:p>
            <a:pPr marL="342900" indent="-342900" algn="l">
              <a:buFont typeface="+mj-lt"/>
              <a:buAutoNum type="arabicPeriod" startAt="6"/>
            </a:pPr>
            <a:r>
              <a:rPr lang="en-US" b="1" i="0" dirty="0">
                <a:solidFill>
                  <a:srgbClr val="D1D5DB"/>
                </a:solidFill>
                <a:effectLst/>
                <a:latin typeface="Söhne"/>
              </a:rPr>
              <a:t>Vehicle Seats Cleaning:</a:t>
            </a:r>
            <a:endParaRPr lang="en-US" b="0" i="0" dirty="0">
              <a:solidFill>
                <a:srgbClr val="D1D5DB"/>
              </a:solidFill>
              <a:effectLst/>
              <a:latin typeface="Söhne"/>
            </a:endParaRPr>
          </a:p>
          <a:p>
            <a:pPr lvl="1"/>
            <a:r>
              <a:rPr lang="en-US" b="0" i="0" dirty="0">
                <a:solidFill>
                  <a:srgbClr val="D1D5DB"/>
                </a:solidFill>
                <a:effectLst/>
                <a:latin typeface="Söhne"/>
              </a:rPr>
              <a:t>Clean based on the 'BODY' column.</a:t>
            </a:r>
          </a:p>
          <a:p>
            <a:pPr marL="342900" indent="-342900" algn="l">
              <a:buFont typeface="+mj-lt"/>
              <a:buAutoNum type="arabicPeriod" startAt="6"/>
            </a:pPr>
            <a:r>
              <a:rPr lang="en-US" b="1" i="0" dirty="0">
                <a:solidFill>
                  <a:srgbClr val="D1D5DB"/>
                </a:solidFill>
                <a:effectLst/>
                <a:latin typeface="Söhne"/>
              </a:rPr>
              <a:t>Clean BODY:</a:t>
            </a:r>
            <a:endParaRPr lang="en-US" b="0" i="0" dirty="0">
              <a:solidFill>
                <a:srgbClr val="D1D5DB"/>
              </a:solidFill>
              <a:effectLst/>
              <a:latin typeface="Söhne"/>
            </a:endParaRPr>
          </a:p>
          <a:p>
            <a:pPr lvl="1"/>
            <a:r>
              <a:rPr lang="en-US" b="0" i="0" dirty="0">
                <a:solidFill>
                  <a:srgbClr val="D1D5DB"/>
                </a:solidFill>
                <a:effectLst/>
                <a:latin typeface="Söhne"/>
              </a:rPr>
              <a:t>Drop </a:t>
            </a:r>
            <a:r>
              <a:rPr lang="en-US" b="0" i="0" dirty="0" err="1">
                <a:solidFill>
                  <a:srgbClr val="D1D5DB"/>
                </a:solidFill>
                <a:effectLst/>
                <a:latin typeface="Söhne"/>
              </a:rPr>
              <a:t>NaN</a:t>
            </a:r>
            <a:r>
              <a:rPr lang="en-US" b="0" i="0" dirty="0">
                <a:solidFill>
                  <a:srgbClr val="D1D5DB"/>
                </a:solidFill>
                <a:effectLst/>
                <a:latin typeface="Söhne"/>
              </a:rPr>
              <a:t> in 'BODY' to facilitate vehicle seats cleaning.</a:t>
            </a:r>
          </a:p>
          <a:p>
            <a:pPr marL="342900" indent="-342900" algn="l">
              <a:buFont typeface="+mj-lt"/>
              <a:buAutoNum type="arabicPeriod" startAt="6"/>
            </a:pPr>
            <a:r>
              <a:rPr lang="en-US" b="1" i="0" dirty="0">
                <a:solidFill>
                  <a:srgbClr val="D1D5DB"/>
                </a:solidFill>
                <a:effectLst/>
                <a:latin typeface="Söhne"/>
              </a:rPr>
              <a:t>Calculate Percentage of Rows:</a:t>
            </a:r>
            <a:endParaRPr lang="en-US" b="0" i="0" dirty="0">
              <a:solidFill>
                <a:srgbClr val="D1D5DB"/>
              </a:solidFill>
              <a:effectLst/>
              <a:latin typeface="Söhne"/>
            </a:endParaRPr>
          </a:p>
          <a:p>
            <a:pPr lvl="1"/>
            <a:r>
              <a:rPr lang="en-US" b="0" i="0" dirty="0">
                <a:solidFill>
                  <a:srgbClr val="D1D5DB"/>
                </a:solidFill>
                <a:effectLst/>
                <a:latin typeface="Söhne"/>
              </a:rPr>
              <a:t>Identify rows where the insured's 'DOB' is greater than 'DLI' (Driving License Issue).</a:t>
            </a:r>
          </a:p>
          <a:p>
            <a:pPr lvl="1"/>
            <a:r>
              <a:rPr lang="en-US" b="0" i="0" dirty="0">
                <a:solidFill>
                  <a:srgbClr val="D1D5DB"/>
                </a:solidFill>
                <a:effectLst/>
                <a:latin typeface="Söhne"/>
              </a:rPr>
              <a:t>Swap columns ('DRV_DOB' &amp; 'DRV_DLI').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Rectangle: Rounded Corners 3">
            <a:extLst>
              <a:ext uri="{FF2B5EF4-FFF2-40B4-BE49-F238E27FC236}">
                <a16:creationId xmlns:a16="http://schemas.microsoft.com/office/drawing/2014/main" id="{7D9F7028-AFE7-7738-28E9-5ADEA3763075}"/>
              </a:ext>
            </a:extLst>
          </p:cNvPr>
          <p:cNvSpPr/>
          <p:nvPr/>
        </p:nvSpPr>
        <p:spPr>
          <a:xfrm>
            <a:off x="11252200" y="413560"/>
            <a:ext cx="787400" cy="7942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Tree>
    <p:extLst>
      <p:ext uri="{BB962C8B-B14F-4D97-AF65-F5344CB8AC3E}">
        <p14:creationId xmlns:p14="http://schemas.microsoft.com/office/powerpoint/2010/main" val="390161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6B20032-B6E6-4299-9084-048A4C1B42E8}">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404</TotalTime>
  <Words>1212</Words>
  <Application>Microsoft Office PowerPoint</Application>
  <PresentationFormat>Widescreen</PresentationFormat>
  <Paragraphs>346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Consolas</vt:lpstr>
      <vt:lpstr>Söhne</vt:lpstr>
      <vt:lpstr>Trade Gothic LT Pro</vt:lpstr>
      <vt:lpstr>Trebuchet MS</vt:lpstr>
      <vt:lpstr>Office Theme</vt:lpstr>
      <vt:lpstr>Car Insurance Prediction</vt:lpstr>
      <vt:lpstr>Our Team</vt:lpstr>
      <vt:lpstr>Contents maps</vt:lpstr>
      <vt:lpstr>Table of contents</vt:lpstr>
      <vt:lpstr>PowerPoint Presentation</vt:lpstr>
      <vt:lpstr>PowerPoint Presentation</vt:lpstr>
      <vt:lpstr>PowerPoint Presentation</vt:lpstr>
      <vt:lpstr>Data cleaning process</vt:lpstr>
      <vt:lpstr>Data cleaning process</vt:lpstr>
      <vt:lpstr>Data cleaning process</vt:lpstr>
      <vt:lpstr>Data cleaning process</vt:lpstr>
      <vt:lpstr>PreProcessing</vt:lpstr>
      <vt:lpstr>PowerPoint Presentation</vt:lpstr>
      <vt:lpstr>Models Metrics</vt:lpstr>
      <vt:lpstr>Frequency Models Accuracy</vt:lpstr>
      <vt:lpstr>Severity Models Accuracy</vt:lpstr>
      <vt:lpstr>Conclusion</vt:lpstr>
      <vt:lpstr>You can have data without information, but you cannot have information without data.”  - Daniel Keys Moran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Insurance Prediction</dc:title>
  <dc:creator>Naïm Abd</dc:creator>
  <cp:lastModifiedBy>Naïm Abd</cp:lastModifiedBy>
  <cp:revision>3</cp:revision>
  <dcterms:created xsi:type="dcterms:W3CDTF">2024-01-01T20:26:10Z</dcterms:created>
  <dcterms:modified xsi:type="dcterms:W3CDTF">2024-01-06T22:49:50Z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