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32397700" cy="43195875"/>
  <p:notesSz cx="42341800" cy="29819600"/>
  <p:defaultTextStyle>
    <a:defPPr>
      <a:defRPr lang="en-US"/>
    </a:defPPr>
    <a:lvl1pPr algn="l" rtl="0" eaLnBrk="0" fontAlgn="base" hangingPunct="0">
      <a:spcBef>
        <a:spcPct val="0"/>
      </a:spcBef>
      <a:spcAft>
        <a:spcPct val="0"/>
      </a:spcAft>
      <a:defRPr sz="3800" b="1" kern="1200">
        <a:solidFill>
          <a:srgbClr val="003399"/>
        </a:solidFill>
        <a:latin typeface="Arial" charset="0"/>
        <a:ea typeface="+mn-ea"/>
        <a:cs typeface="+mn-cs"/>
      </a:defRPr>
    </a:lvl1pPr>
    <a:lvl2pPr marL="445507" indent="-39475" algn="l" rtl="0" eaLnBrk="0" fontAlgn="base" hangingPunct="0">
      <a:spcBef>
        <a:spcPct val="0"/>
      </a:spcBef>
      <a:spcAft>
        <a:spcPct val="0"/>
      </a:spcAft>
      <a:defRPr sz="3800" b="1" kern="1200">
        <a:solidFill>
          <a:srgbClr val="003399"/>
        </a:solidFill>
        <a:latin typeface="Arial" charset="0"/>
        <a:ea typeface="+mn-ea"/>
        <a:cs typeface="+mn-cs"/>
      </a:defRPr>
    </a:lvl2pPr>
    <a:lvl3pPr marL="892426" indent="-80360" algn="l" rtl="0" eaLnBrk="0" fontAlgn="base" hangingPunct="0">
      <a:spcBef>
        <a:spcPct val="0"/>
      </a:spcBef>
      <a:spcAft>
        <a:spcPct val="0"/>
      </a:spcAft>
      <a:defRPr sz="3800" b="1" kern="1200">
        <a:solidFill>
          <a:srgbClr val="003399"/>
        </a:solidFill>
        <a:latin typeface="Arial" charset="0"/>
        <a:ea typeface="+mn-ea"/>
        <a:cs typeface="+mn-cs"/>
      </a:defRPr>
    </a:lvl3pPr>
    <a:lvl4pPr marL="1339342" indent="-121246" algn="l" rtl="0" eaLnBrk="0" fontAlgn="base" hangingPunct="0">
      <a:spcBef>
        <a:spcPct val="0"/>
      </a:spcBef>
      <a:spcAft>
        <a:spcPct val="0"/>
      </a:spcAft>
      <a:defRPr sz="3800" b="1" kern="1200">
        <a:solidFill>
          <a:srgbClr val="003399"/>
        </a:solidFill>
        <a:latin typeface="Arial" charset="0"/>
        <a:ea typeface="+mn-ea"/>
        <a:cs typeface="+mn-cs"/>
      </a:defRPr>
    </a:lvl4pPr>
    <a:lvl5pPr marL="1786261" indent="-162130" algn="l" rtl="0" eaLnBrk="0" fontAlgn="base" hangingPunct="0">
      <a:spcBef>
        <a:spcPct val="0"/>
      </a:spcBef>
      <a:spcAft>
        <a:spcPct val="0"/>
      </a:spcAft>
      <a:defRPr sz="3800" b="1" kern="1200">
        <a:solidFill>
          <a:srgbClr val="003399"/>
        </a:solidFill>
        <a:latin typeface="Arial" charset="0"/>
        <a:ea typeface="+mn-ea"/>
        <a:cs typeface="+mn-cs"/>
      </a:defRPr>
    </a:lvl5pPr>
    <a:lvl6pPr marL="2030161" algn="l" defTabSz="812065" rtl="0" eaLnBrk="1" latinLnBrk="0" hangingPunct="1">
      <a:defRPr sz="3800" b="1" kern="1200">
        <a:solidFill>
          <a:srgbClr val="003399"/>
        </a:solidFill>
        <a:latin typeface="Arial" charset="0"/>
        <a:ea typeface="+mn-ea"/>
        <a:cs typeface="+mn-cs"/>
      </a:defRPr>
    </a:lvl6pPr>
    <a:lvl7pPr marL="2436195" algn="l" defTabSz="812065" rtl="0" eaLnBrk="1" latinLnBrk="0" hangingPunct="1">
      <a:defRPr sz="3800" b="1" kern="1200">
        <a:solidFill>
          <a:srgbClr val="003399"/>
        </a:solidFill>
        <a:latin typeface="Arial" charset="0"/>
        <a:ea typeface="+mn-ea"/>
        <a:cs typeface="+mn-cs"/>
      </a:defRPr>
    </a:lvl7pPr>
    <a:lvl8pPr marL="2842227" algn="l" defTabSz="812065" rtl="0" eaLnBrk="1" latinLnBrk="0" hangingPunct="1">
      <a:defRPr sz="3800" b="1" kern="1200">
        <a:solidFill>
          <a:srgbClr val="003399"/>
        </a:solidFill>
        <a:latin typeface="Arial" charset="0"/>
        <a:ea typeface="+mn-ea"/>
        <a:cs typeface="+mn-cs"/>
      </a:defRPr>
    </a:lvl8pPr>
    <a:lvl9pPr marL="3248259" algn="l" defTabSz="812065" rtl="0" eaLnBrk="1" latinLnBrk="0" hangingPunct="1">
      <a:defRPr sz="3800" b="1" kern="1200">
        <a:solidFill>
          <a:srgbClr val="003399"/>
        </a:solidFill>
        <a:latin typeface="Arial" charset="0"/>
        <a:ea typeface="+mn-ea"/>
        <a:cs typeface="+mn-cs"/>
      </a:defRPr>
    </a:lvl9pPr>
  </p:defaultTextStyle>
  <p:extLst>
    <p:ext uri="{EFAFB233-063F-42B5-8137-9DF3F51BA10A}">
      <p15:sldGuideLst xmlns:p15="http://schemas.microsoft.com/office/powerpoint/2012/main">
        <p15:guide id="1" orient="horz" pos="13605" userDrawn="1">
          <p15:clr>
            <a:srgbClr val="A4A3A4"/>
          </p15:clr>
        </p15:guide>
        <p15:guide id="2" pos="102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793"/>
    <a:srgbClr val="D1DFFF"/>
    <a:srgbClr val="EBF1FF"/>
    <a:srgbClr val="000099"/>
    <a:srgbClr val="8BC543"/>
    <a:srgbClr val="F8F8F8"/>
    <a:srgbClr val="A50021"/>
    <a:srgbClr val="EAEAEA"/>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96" autoAdjust="0"/>
    <p:restoredTop sz="87458" autoAdjust="0"/>
  </p:normalViewPr>
  <p:slideViewPr>
    <p:cSldViewPr>
      <p:cViewPr varScale="1">
        <p:scale>
          <a:sx n="18" d="100"/>
          <a:sy n="18" d="100"/>
        </p:scale>
        <p:origin x="3588" y="72"/>
      </p:cViewPr>
      <p:guideLst>
        <p:guide orient="horz" pos="13605"/>
        <p:guide pos="1020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18349515" cy="1488391"/>
          </a:xfrm>
          <a:prstGeom prst="rect">
            <a:avLst/>
          </a:prstGeom>
          <a:noFill/>
          <a:ln w="9525">
            <a:noFill/>
            <a:miter lim="800000"/>
            <a:headEnd/>
            <a:tailEnd/>
          </a:ln>
          <a:effectLst/>
        </p:spPr>
        <p:txBody>
          <a:bodyPr vert="horz" wrap="square" lIns="410876" tIns="205432" rIns="410876" bIns="205432" numCol="1" anchor="t" anchorCtr="0" compatLnSpc="1">
            <a:prstTxWarp prst="textNoShape">
              <a:avLst/>
            </a:prstTxWarp>
          </a:bodyPr>
          <a:lstStyle>
            <a:lvl1pPr defTabSz="4110484">
              <a:defRPr sz="6000" b="0">
                <a:solidFill>
                  <a:schemeClr val="tx1"/>
                </a:solidFill>
                <a:latin typeface="Times New Roman" pitchFamily="18" charset="0"/>
              </a:defRPr>
            </a:lvl1pPr>
          </a:lstStyle>
          <a:p>
            <a:pPr>
              <a:defRPr/>
            </a:pPr>
            <a:endParaRPr lang="en-US"/>
          </a:p>
        </p:txBody>
      </p:sp>
      <p:sp>
        <p:nvSpPr>
          <p:cNvPr id="4099" name="Rectangle 3"/>
          <p:cNvSpPr>
            <a:spLocks noGrp="1" noChangeArrowheads="1"/>
          </p:cNvSpPr>
          <p:nvPr>
            <p:ph type="dt" sz="quarter" idx="1"/>
          </p:nvPr>
        </p:nvSpPr>
        <p:spPr bwMode="auto">
          <a:xfrm>
            <a:off x="23978289" y="4"/>
            <a:ext cx="18356514" cy="1488391"/>
          </a:xfrm>
          <a:prstGeom prst="rect">
            <a:avLst/>
          </a:prstGeom>
          <a:noFill/>
          <a:ln w="9525">
            <a:noFill/>
            <a:miter lim="800000"/>
            <a:headEnd/>
            <a:tailEnd/>
          </a:ln>
          <a:effectLst/>
        </p:spPr>
        <p:txBody>
          <a:bodyPr vert="horz" wrap="square" lIns="410876" tIns="205432" rIns="410876" bIns="205432" numCol="1" anchor="t" anchorCtr="0" compatLnSpc="1">
            <a:prstTxWarp prst="textNoShape">
              <a:avLst/>
            </a:prstTxWarp>
          </a:bodyPr>
          <a:lstStyle>
            <a:lvl1pPr algn="r" defTabSz="4110484">
              <a:defRPr sz="6000" b="0">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28324743"/>
            <a:ext cx="18349515" cy="1488391"/>
          </a:xfrm>
          <a:prstGeom prst="rect">
            <a:avLst/>
          </a:prstGeom>
          <a:noFill/>
          <a:ln w="9525">
            <a:noFill/>
            <a:miter lim="800000"/>
            <a:headEnd/>
            <a:tailEnd/>
          </a:ln>
          <a:effectLst/>
        </p:spPr>
        <p:txBody>
          <a:bodyPr vert="horz" wrap="square" lIns="410876" tIns="205432" rIns="410876" bIns="205432" numCol="1" anchor="b" anchorCtr="0" compatLnSpc="1">
            <a:prstTxWarp prst="textNoShape">
              <a:avLst/>
            </a:prstTxWarp>
          </a:bodyPr>
          <a:lstStyle>
            <a:lvl1pPr defTabSz="4110484">
              <a:defRPr sz="6000" b="0">
                <a:solidFill>
                  <a:schemeClr val="tx1"/>
                </a:solidFill>
                <a:latin typeface="Times New Roman"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23978289" y="28324743"/>
            <a:ext cx="18356514" cy="1488391"/>
          </a:xfrm>
          <a:prstGeom prst="rect">
            <a:avLst/>
          </a:prstGeom>
          <a:noFill/>
          <a:ln w="9525">
            <a:noFill/>
            <a:miter lim="800000"/>
            <a:headEnd/>
            <a:tailEnd/>
          </a:ln>
          <a:effectLst/>
        </p:spPr>
        <p:txBody>
          <a:bodyPr vert="horz" wrap="square" lIns="410876" tIns="205432" rIns="410876" bIns="205432" numCol="1" anchor="b" anchorCtr="0" compatLnSpc="1">
            <a:prstTxWarp prst="textNoShape">
              <a:avLst/>
            </a:prstTxWarp>
          </a:bodyPr>
          <a:lstStyle>
            <a:lvl1pPr algn="r" defTabSz="4110484">
              <a:defRPr sz="6000" b="0">
                <a:solidFill>
                  <a:schemeClr val="tx1"/>
                </a:solidFill>
                <a:latin typeface="Times New Roman" pitchFamily="18" charset="0"/>
              </a:defRPr>
            </a:lvl1pPr>
          </a:lstStyle>
          <a:p>
            <a:pPr>
              <a:defRPr/>
            </a:pPr>
            <a:fld id="{4A0CD9BF-8CFA-4216-98A2-28A53E985AA5}" type="slidenum">
              <a:rPr lang="en-US"/>
              <a:pPr>
                <a:defRPr/>
              </a:pPr>
              <a:t>‹#›</a:t>
            </a:fld>
            <a:endParaRPr lang="en-US" dirty="0"/>
          </a:p>
        </p:txBody>
      </p:sp>
    </p:spTree>
    <p:extLst>
      <p:ext uri="{BB962C8B-B14F-4D97-AF65-F5344CB8AC3E}">
        <p14:creationId xmlns:p14="http://schemas.microsoft.com/office/powerpoint/2010/main" val="31068459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4"/>
            <a:ext cx="18349515" cy="1488391"/>
          </a:xfrm>
          <a:prstGeom prst="rect">
            <a:avLst/>
          </a:prstGeom>
          <a:noFill/>
          <a:ln w="9525">
            <a:noFill/>
            <a:miter lim="800000"/>
            <a:headEnd/>
            <a:tailEnd/>
          </a:ln>
          <a:effectLst/>
        </p:spPr>
        <p:txBody>
          <a:bodyPr vert="horz" wrap="square" lIns="410876" tIns="205432" rIns="410876" bIns="205432" numCol="1" anchor="t" anchorCtr="0" compatLnSpc="1">
            <a:prstTxWarp prst="textNoShape">
              <a:avLst/>
            </a:prstTxWarp>
          </a:bodyPr>
          <a:lstStyle>
            <a:lvl1pPr defTabSz="4110484">
              <a:defRPr sz="6000" b="0">
                <a:solidFill>
                  <a:schemeClr val="tx1"/>
                </a:solidFill>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23978289" y="4"/>
            <a:ext cx="18356514" cy="1488391"/>
          </a:xfrm>
          <a:prstGeom prst="rect">
            <a:avLst/>
          </a:prstGeom>
          <a:noFill/>
          <a:ln w="9525">
            <a:noFill/>
            <a:miter lim="800000"/>
            <a:headEnd/>
            <a:tailEnd/>
          </a:ln>
          <a:effectLst/>
        </p:spPr>
        <p:txBody>
          <a:bodyPr vert="horz" wrap="square" lIns="410876" tIns="205432" rIns="410876" bIns="205432" numCol="1" anchor="t" anchorCtr="0" compatLnSpc="1">
            <a:prstTxWarp prst="textNoShape">
              <a:avLst/>
            </a:prstTxWarp>
          </a:bodyPr>
          <a:lstStyle>
            <a:lvl1pPr algn="r" defTabSz="4110484">
              <a:defRPr sz="6000" b="0">
                <a:solidFill>
                  <a:schemeClr val="tx1"/>
                </a:solidFill>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6978313" y="2239963"/>
            <a:ext cx="8385175" cy="111823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4235583" y="14165609"/>
            <a:ext cx="33877639" cy="13414935"/>
          </a:xfrm>
          <a:prstGeom prst="rect">
            <a:avLst/>
          </a:prstGeom>
          <a:noFill/>
          <a:ln w="9525">
            <a:noFill/>
            <a:miter lim="800000"/>
            <a:headEnd/>
            <a:tailEnd/>
          </a:ln>
          <a:effectLst/>
        </p:spPr>
        <p:txBody>
          <a:bodyPr vert="horz" wrap="square" lIns="410876" tIns="205432" rIns="410876" bIns="20543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28324743"/>
            <a:ext cx="18349515" cy="1488391"/>
          </a:xfrm>
          <a:prstGeom prst="rect">
            <a:avLst/>
          </a:prstGeom>
          <a:noFill/>
          <a:ln w="9525">
            <a:noFill/>
            <a:miter lim="800000"/>
            <a:headEnd/>
            <a:tailEnd/>
          </a:ln>
          <a:effectLst/>
        </p:spPr>
        <p:txBody>
          <a:bodyPr vert="horz" wrap="square" lIns="410876" tIns="205432" rIns="410876" bIns="205432" numCol="1" anchor="b" anchorCtr="0" compatLnSpc="1">
            <a:prstTxWarp prst="textNoShape">
              <a:avLst/>
            </a:prstTxWarp>
          </a:bodyPr>
          <a:lstStyle>
            <a:lvl1pPr defTabSz="4110484">
              <a:defRPr sz="6000" b="0">
                <a:solidFill>
                  <a:schemeClr val="tx1"/>
                </a:solidFill>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23978289" y="28324743"/>
            <a:ext cx="18356514" cy="1488391"/>
          </a:xfrm>
          <a:prstGeom prst="rect">
            <a:avLst/>
          </a:prstGeom>
          <a:noFill/>
          <a:ln w="9525">
            <a:noFill/>
            <a:miter lim="800000"/>
            <a:headEnd/>
            <a:tailEnd/>
          </a:ln>
          <a:effectLst/>
        </p:spPr>
        <p:txBody>
          <a:bodyPr vert="horz" wrap="square" lIns="410876" tIns="205432" rIns="410876" bIns="205432" numCol="1" anchor="b" anchorCtr="0" compatLnSpc="1">
            <a:prstTxWarp prst="textNoShape">
              <a:avLst/>
            </a:prstTxWarp>
          </a:bodyPr>
          <a:lstStyle>
            <a:lvl1pPr algn="r" defTabSz="4110484">
              <a:defRPr sz="6000" b="0">
                <a:solidFill>
                  <a:schemeClr val="tx1"/>
                </a:solidFill>
                <a:latin typeface="Times New Roman" pitchFamily="18" charset="0"/>
              </a:defRPr>
            </a:lvl1pPr>
          </a:lstStyle>
          <a:p>
            <a:pPr>
              <a:defRPr/>
            </a:pPr>
            <a:fld id="{2EA9C4C9-8509-49FF-8D74-1A66E4BBA585}" type="slidenum">
              <a:rPr lang="en-US"/>
              <a:pPr>
                <a:defRPr/>
              </a:pPr>
              <a:t>‹#›</a:t>
            </a:fld>
            <a:endParaRPr lang="en-US" dirty="0"/>
          </a:p>
        </p:txBody>
      </p:sp>
    </p:spTree>
    <p:extLst>
      <p:ext uri="{BB962C8B-B14F-4D97-AF65-F5344CB8AC3E}">
        <p14:creationId xmlns:p14="http://schemas.microsoft.com/office/powerpoint/2010/main" val="3227130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45507"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892426"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39342"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786261"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33177" algn="l" defTabSz="893270" rtl="0" eaLnBrk="1" latinLnBrk="0" hangingPunct="1">
      <a:defRPr sz="1200" kern="1200">
        <a:solidFill>
          <a:schemeClr val="tx1"/>
        </a:solidFill>
        <a:latin typeface="+mn-lt"/>
        <a:ea typeface="+mn-ea"/>
        <a:cs typeface="+mn-cs"/>
      </a:defRPr>
    </a:lvl6pPr>
    <a:lvl7pPr marL="2679813" algn="l" defTabSz="893270" rtl="0" eaLnBrk="1" latinLnBrk="0" hangingPunct="1">
      <a:defRPr sz="1200" kern="1200">
        <a:solidFill>
          <a:schemeClr val="tx1"/>
        </a:solidFill>
        <a:latin typeface="+mn-lt"/>
        <a:ea typeface="+mn-ea"/>
        <a:cs typeface="+mn-cs"/>
      </a:defRPr>
    </a:lvl7pPr>
    <a:lvl8pPr marL="3126449" algn="l" defTabSz="893270" rtl="0" eaLnBrk="1" latinLnBrk="0" hangingPunct="1">
      <a:defRPr sz="1200" kern="1200">
        <a:solidFill>
          <a:schemeClr val="tx1"/>
        </a:solidFill>
        <a:latin typeface="+mn-lt"/>
        <a:ea typeface="+mn-ea"/>
        <a:cs typeface="+mn-cs"/>
      </a:defRPr>
    </a:lvl8pPr>
    <a:lvl9pPr marL="3573085" algn="l" defTabSz="89327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30084" y="13419552"/>
            <a:ext cx="27537534" cy="9257450"/>
          </a:xfrm>
        </p:spPr>
        <p:txBody>
          <a:bodyPr/>
          <a:lstStyle/>
          <a:p>
            <a:r>
              <a:rPr lang="en-US"/>
              <a:t>Click to edit Master title style</a:t>
            </a:r>
          </a:p>
        </p:txBody>
      </p:sp>
      <p:sp>
        <p:nvSpPr>
          <p:cNvPr id="3" name="Subtitle 2"/>
          <p:cNvSpPr>
            <a:spLocks noGrp="1"/>
          </p:cNvSpPr>
          <p:nvPr>
            <p:ph type="subTitle" idx="1"/>
          </p:nvPr>
        </p:nvSpPr>
        <p:spPr>
          <a:xfrm>
            <a:off x="4860167" y="24476832"/>
            <a:ext cx="22677368" cy="11040612"/>
          </a:xfrm>
        </p:spPr>
        <p:txBody>
          <a:bodyPr/>
          <a:lstStyle>
            <a:lvl1pPr marL="0" indent="0" algn="ctr">
              <a:buNone/>
              <a:defRPr/>
            </a:lvl1pPr>
            <a:lvl2pPr marL="446635" indent="0" algn="ctr">
              <a:buNone/>
              <a:defRPr/>
            </a:lvl2pPr>
            <a:lvl3pPr marL="893270" indent="0" algn="ctr">
              <a:buNone/>
              <a:defRPr/>
            </a:lvl3pPr>
            <a:lvl4pPr marL="1339907" indent="0" algn="ctr">
              <a:buNone/>
              <a:defRPr/>
            </a:lvl4pPr>
            <a:lvl5pPr marL="1786542" indent="0" algn="ctr">
              <a:buNone/>
              <a:defRPr/>
            </a:lvl5pPr>
            <a:lvl6pPr marL="2233177" indent="0" algn="ctr">
              <a:buNone/>
              <a:defRPr/>
            </a:lvl6pPr>
            <a:lvl7pPr marL="2679813" indent="0" algn="ctr">
              <a:buNone/>
              <a:defRPr/>
            </a:lvl7pPr>
            <a:lvl8pPr marL="3126449" indent="0" algn="ctr">
              <a:buNone/>
              <a:defRPr/>
            </a:lvl8pPr>
            <a:lvl9pPr marL="3573085"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001498-2A6C-4FFE-810D-F0F39F1DBE3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CF4C8AA-5D11-4D6F-997E-0F26BD8DBD43}"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080039" y="3841302"/>
            <a:ext cx="6881187" cy="34555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36476" y="3841302"/>
            <a:ext cx="20520845" cy="34555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0DE134A-A2FD-4667-8545-8AAF548CAA63}"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522FBC-9A30-4CAD-95D2-420EB148D8FA}"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59196" y="27757768"/>
            <a:ext cx="27537534" cy="8578347"/>
          </a:xfrm>
        </p:spPr>
        <p:txBody>
          <a:bodyPr anchor="t"/>
          <a:lstStyle>
            <a:lvl1pPr algn="l">
              <a:defRPr sz="3800" b="1" cap="all"/>
            </a:lvl1pPr>
          </a:lstStyle>
          <a:p>
            <a:r>
              <a:rPr lang="en-US"/>
              <a:t>Click to edit Master title style</a:t>
            </a:r>
          </a:p>
        </p:txBody>
      </p:sp>
      <p:sp>
        <p:nvSpPr>
          <p:cNvPr id="3" name="Text Placeholder 2"/>
          <p:cNvSpPr>
            <a:spLocks noGrp="1"/>
          </p:cNvSpPr>
          <p:nvPr>
            <p:ph type="body" idx="1"/>
          </p:nvPr>
        </p:nvSpPr>
        <p:spPr>
          <a:xfrm>
            <a:off x="2559196" y="18308670"/>
            <a:ext cx="27537534" cy="9449098"/>
          </a:xfrm>
        </p:spPr>
        <p:txBody>
          <a:bodyPr anchor="b"/>
          <a:lstStyle>
            <a:lvl1pPr marL="0" indent="0">
              <a:buNone/>
              <a:defRPr sz="2100"/>
            </a:lvl1pPr>
            <a:lvl2pPr marL="446635" indent="0">
              <a:buNone/>
              <a:defRPr sz="1800"/>
            </a:lvl2pPr>
            <a:lvl3pPr marL="893270" indent="0">
              <a:buNone/>
              <a:defRPr sz="1600"/>
            </a:lvl3pPr>
            <a:lvl4pPr marL="1339907" indent="0">
              <a:buNone/>
              <a:defRPr sz="1300"/>
            </a:lvl4pPr>
            <a:lvl5pPr marL="1786542" indent="0">
              <a:buNone/>
              <a:defRPr sz="1300"/>
            </a:lvl5pPr>
            <a:lvl6pPr marL="2233177" indent="0">
              <a:buNone/>
              <a:defRPr sz="1300"/>
            </a:lvl6pPr>
            <a:lvl7pPr marL="2679813" indent="0">
              <a:buNone/>
              <a:defRPr sz="1300"/>
            </a:lvl7pPr>
            <a:lvl8pPr marL="3126449" indent="0">
              <a:buNone/>
              <a:defRPr sz="1300"/>
            </a:lvl8pPr>
            <a:lvl9pPr marL="3573085" indent="0">
              <a:buNone/>
              <a:defRPr sz="13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A49ED3A-F031-41D9-8345-A0A546DC13B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36476" y="12448813"/>
            <a:ext cx="13701016" cy="25947522"/>
          </a:xfrm>
        </p:spPr>
        <p:txBody>
          <a:bodyPr/>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260211" y="12448813"/>
            <a:ext cx="13701016" cy="25947522"/>
          </a:xfrm>
        </p:spPr>
        <p:txBody>
          <a:bodyPr/>
          <a:lstStyle>
            <a:lvl1pPr>
              <a:defRPr sz="28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3B5B932-B842-4DA9-827B-EE83350E8AA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32" y="1729003"/>
            <a:ext cx="29158441" cy="719931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19632" y="9669913"/>
            <a:ext cx="14314609" cy="4028781"/>
          </a:xfrm>
        </p:spPr>
        <p:txBody>
          <a:bodyPr anchor="b"/>
          <a:lstStyle>
            <a:lvl1pPr marL="0" indent="0">
              <a:buNone/>
              <a:defRPr sz="2400" b="1"/>
            </a:lvl1pPr>
            <a:lvl2pPr marL="446635" indent="0">
              <a:buNone/>
              <a:defRPr sz="2100" b="1"/>
            </a:lvl2pPr>
            <a:lvl3pPr marL="893270" indent="0">
              <a:buNone/>
              <a:defRPr sz="1800" b="1"/>
            </a:lvl3pPr>
            <a:lvl4pPr marL="1339907" indent="0">
              <a:buNone/>
              <a:defRPr sz="1600" b="1"/>
            </a:lvl4pPr>
            <a:lvl5pPr marL="1786542" indent="0">
              <a:buNone/>
              <a:defRPr sz="1600" b="1"/>
            </a:lvl5pPr>
            <a:lvl6pPr marL="2233177" indent="0">
              <a:buNone/>
              <a:defRPr sz="1600" b="1"/>
            </a:lvl6pPr>
            <a:lvl7pPr marL="2679813" indent="0">
              <a:buNone/>
              <a:defRPr sz="1600" b="1"/>
            </a:lvl7pPr>
            <a:lvl8pPr marL="3126449" indent="0">
              <a:buNone/>
              <a:defRPr sz="1600" b="1"/>
            </a:lvl8pPr>
            <a:lvl9pPr marL="3573085"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32" y="13698696"/>
            <a:ext cx="14314609" cy="24887206"/>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457071" y="9669913"/>
            <a:ext cx="14321001" cy="4028781"/>
          </a:xfrm>
        </p:spPr>
        <p:txBody>
          <a:bodyPr anchor="b"/>
          <a:lstStyle>
            <a:lvl1pPr marL="0" indent="0">
              <a:buNone/>
              <a:defRPr sz="2400" b="1"/>
            </a:lvl1pPr>
            <a:lvl2pPr marL="446635" indent="0">
              <a:buNone/>
              <a:defRPr sz="2100" b="1"/>
            </a:lvl2pPr>
            <a:lvl3pPr marL="893270" indent="0">
              <a:buNone/>
              <a:defRPr sz="1800" b="1"/>
            </a:lvl3pPr>
            <a:lvl4pPr marL="1339907" indent="0">
              <a:buNone/>
              <a:defRPr sz="1600" b="1"/>
            </a:lvl4pPr>
            <a:lvl5pPr marL="1786542" indent="0">
              <a:buNone/>
              <a:defRPr sz="1600" b="1"/>
            </a:lvl5pPr>
            <a:lvl6pPr marL="2233177" indent="0">
              <a:buNone/>
              <a:defRPr sz="1600" b="1"/>
            </a:lvl6pPr>
            <a:lvl7pPr marL="2679813" indent="0">
              <a:buNone/>
              <a:defRPr sz="1600" b="1"/>
            </a:lvl7pPr>
            <a:lvl8pPr marL="3126449" indent="0">
              <a:buNone/>
              <a:defRPr sz="1600" b="1"/>
            </a:lvl8pPr>
            <a:lvl9pPr marL="3573085"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6457071" y="13698696"/>
            <a:ext cx="14321001" cy="24887206"/>
          </a:xfrm>
        </p:spPr>
        <p:txBody>
          <a:bodyPr/>
          <a:lstStyle>
            <a:lvl1pPr>
              <a:defRPr sz="24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3DBE398-33C8-4107-931A-4CEF70F02FE9}"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1234939D-257E-4501-92BE-3ED710EE5B18}"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88AFE82-34A6-4C2B-B3C5-200DAD633C6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19633" y="1720669"/>
            <a:ext cx="10658617" cy="7318052"/>
          </a:xfrm>
        </p:spPr>
        <p:txBody>
          <a:bodyPr anchor="b"/>
          <a:lstStyle>
            <a:lvl1pPr algn="l">
              <a:defRPr sz="2100" b="1"/>
            </a:lvl1pPr>
          </a:lstStyle>
          <a:p>
            <a:r>
              <a:rPr lang="en-US"/>
              <a:t>Click to edit Master title style</a:t>
            </a:r>
          </a:p>
        </p:txBody>
      </p:sp>
      <p:sp>
        <p:nvSpPr>
          <p:cNvPr id="3" name="Content Placeholder 2"/>
          <p:cNvSpPr>
            <a:spLocks noGrp="1"/>
          </p:cNvSpPr>
          <p:nvPr>
            <p:ph idx="1"/>
          </p:nvPr>
        </p:nvSpPr>
        <p:spPr>
          <a:xfrm>
            <a:off x="12666858" y="1720670"/>
            <a:ext cx="18111214" cy="36865230"/>
          </a:xfrm>
        </p:spPr>
        <p:txBody>
          <a:bodyPr/>
          <a:lstStyle>
            <a:lvl1pPr>
              <a:defRPr sz="3100"/>
            </a:lvl1pPr>
            <a:lvl2pPr>
              <a:defRPr sz="28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19633" y="9038722"/>
            <a:ext cx="10658617" cy="29547179"/>
          </a:xfrm>
        </p:spPr>
        <p:txBody>
          <a:bodyPr/>
          <a:lstStyle>
            <a:lvl1pPr marL="0" indent="0">
              <a:buNone/>
              <a:defRPr sz="1300"/>
            </a:lvl1pPr>
            <a:lvl2pPr marL="446635" indent="0">
              <a:buNone/>
              <a:defRPr sz="1200"/>
            </a:lvl2pPr>
            <a:lvl3pPr marL="893270" indent="0">
              <a:buNone/>
              <a:defRPr sz="1000"/>
            </a:lvl3pPr>
            <a:lvl4pPr marL="1339907" indent="0">
              <a:buNone/>
              <a:defRPr sz="900"/>
            </a:lvl4pPr>
            <a:lvl5pPr marL="1786542" indent="0">
              <a:buNone/>
              <a:defRPr sz="900"/>
            </a:lvl5pPr>
            <a:lvl6pPr marL="2233177" indent="0">
              <a:buNone/>
              <a:defRPr sz="900"/>
            </a:lvl6pPr>
            <a:lvl7pPr marL="2679813" indent="0">
              <a:buNone/>
              <a:defRPr sz="900"/>
            </a:lvl7pPr>
            <a:lvl8pPr marL="3126449" indent="0">
              <a:buNone/>
              <a:defRPr sz="900"/>
            </a:lvl8pPr>
            <a:lvl9pPr marL="3573085"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7344C0F-D550-42BB-99D9-E20B1AFF262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50688" y="30236698"/>
            <a:ext cx="19438108" cy="3570493"/>
          </a:xfrm>
        </p:spPr>
        <p:txBody>
          <a:bodyPr anchor="b"/>
          <a:lstStyle>
            <a:lvl1pPr algn="l">
              <a:defRPr sz="2100" b="1"/>
            </a:lvl1pPr>
          </a:lstStyle>
          <a:p>
            <a:r>
              <a:rPr lang="en-US"/>
              <a:t>Click to edit Master title style</a:t>
            </a:r>
          </a:p>
        </p:txBody>
      </p:sp>
      <p:sp>
        <p:nvSpPr>
          <p:cNvPr id="3" name="Picture Placeholder 2"/>
          <p:cNvSpPr>
            <a:spLocks noGrp="1"/>
          </p:cNvSpPr>
          <p:nvPr>
            <p:ph type="pic" idx="1"/>
          </p:nvPr>
        </p:nvSpPr>
        <p:spPr>
          <a:xfrm>
            <a:off x="6350688" y="3860051"/>
            <a:ext cx="19438108" cy="25916274"/>
          </a:xfrm>
        </p:spPr>
        <p:txBody>
          <a:bodyPr/>
          <a:lstStyle>
            <a:lvl1pPr marL="0" indent="0">
              <a:buNone/>
              <a:defRPr sz="3100"/>
            </a:lvl1pPr>
            <a:lvl2pPr marL="446635" indent="0">
              <a:buNone/>
              <a:defRPr sz="2800"/>
            </a:lvl2pPr>
            <a:lvl3pPr marL="893270" indent="0">
              <a:buNone/>
              <a:defRPr sz="2400"/>
            </a:lvl3pPr>
            <a:lvl4pPr marL="1339907" indent="0">
              <a:buNone/>
              <a:defRPr sz="2100"/>
            </a:lvl4pPr>
            <a:lvl5pPr marL="1786542" indent="0">
              <a:buNone/>
              <a:defRPr sz="2100"/>
            </a:lvl5pPr>
            <a:lvl6pPr marL="2233177" indent="0">
              <a:buNone/>
              <a:defRPr sz="2100"/>
            </a:lvl6pPr>
            <a:lvl7pPr marL="2679813" indent="0">
              <a:buNone/>
              <a:defRPr sz="2100"/>
            </a:lvl7pPr>
            <a:lvl8pPr marL="3126449" indent="0">
              <a:buNone/>
              <a:defRPr sz="2100"/>
            </a:lvl8pPr>
            <a:lvl9pPr marL="3573085" indent="0">
              <a:buNone/>
              <a:defRPr sz="2100"/>
            </a:lvl9pPr>
          </a:lstStyle>
          <a:p>
            <a:pPr lvl="0"/>
            <a:endParaRPr lang="en-US" noProof="0" dirty="0"/>
          </a:p>
        </p:txBody>
      </p:sp>
      <p:sp>
        <p:nvSpPr>
          <p:cNvPr id="4" name="Text Placeholder 3"/>
          <p:cNvSpPr>
            <a:spLocks noGrp="1"/>
          </p:cNvSpPr>
          <p:nvPr>
            <p:ph type="body" sz="half" idx="2"/>
          </p:nvPr>
        </p:nvSpPr>
        <p:spPr>
          <a:xfrm>
            <a:off x="6350688" y="33807191"/>
            <a:ext cx="19438108" cy="5068265"/>
          </a:xfrm>
        </p:spPr>
        <p:txBody>
          <a:bodyPr/>
          <a:lstStyle>
            <a:lvl1pPr marL="0" indent="0">
              <a:buNone/>
              <a:defRPr sz="1300"/>
            </a:lvl1pPr>
            <a:lvl2pPr marL="446635" indent="0">
              <a:buNone/>
              <a:defRPr sz="1200"/>
            </a:lvl2pPr>
            <a:lvl3pPr marL="893270" indent="0">
              <a:buNone/>
              <a:defRPr sz="1000"/>
            </a:lvl3pPr>
            <a:lvl4pPr marL="1339907" indent="0">
              <a:buNone/>
              <a:defRPr sz="900"/>
            </a:lvl4pPr>
            <a:lvl5pPr marL="1786542" indent="0">
              <a:buNone/>
              <a:defRPr sz="900"/>
            </a:lvl5pPr>
            <a:lvl6pPr marL="2233177" indent="0">
              <a:buNone/>
              <a:defRPr sz="900"/>
            </a:lvl6pPr>
            <a:lvl7pPr marL="2679813" indent="0">
              <a:buNone/>
              <a:defRPr sz="900"/>
            </a:lvl7pPr>
            <a:lvl8pPr marL="3126449" indent="0">
              <a:buNone/>
              <a:defRPr sz="900"/>
            </a:lvl8pPr>
            <a:lvl9pPr marL="3573085"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8B3EB34-50ED-40CC-83FF-E05D7C85876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rgbClr val="EBF1FF"/>
            </a:gs>
            <a:gs pos="0">
              <a:schemeClr val="bg1"/>
            </a:gs>
            <a:gs pos="100000">
              <a:schemeClr val="accent3"/>
            </a:gs>
          </a:gsLst>
          <a:lin ang="5400000" scaled="0"/>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36157" y="3841510"/>
            <a:ext cx="27525390" cy="7199312"/>
          </a:xfrm>
          <a:prstGeom prst="rect">
            <a:avLst/>
          </a:prstGeom>
          <a:noFill/>
          <a:ln w="9525">
            <a:noFill/>
            <a:miter lim="800000"/>
            <a:headEnd/>
            <a:tailEnd/>
          </a:ln>
        </p:spPr>
        <p:txBody>
          <a:bodyPr vert="horz" wrap="square" lIns="424486" tIns="212246" rIns="424486" bIns="21224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2436157" y="12448813"/>
            <a:ext cx="27525390" cy="25947522"/>
          </a:xfrm>
          <a:prstGeom prst="rect">
            <a:avLst/>
          </a:prstGeom>
          <a:noFill/>
          <a:ln w="9525">
            <a:noFill/>
            <a:miter lim="800000"/>
            <a:headEnd/>
            <a:tailEnd/>
          </a:ln>
        </p:spPr>
        <p:txBody>
          <a:bodyPr vert="horz" wrap="square" lIns="424486" tIns="212246" rIns="424486" bIns="2122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36155" y="39388115"/>
            <a:ext cx="6749522" cy="2849728"/>
          </a:xfrm>
          <a:prstGeom prst="rect">
            <a:avLst/>
          </a:prstGeom>
          <a:noFill/>
          <a:ln w="9525">
            <a:noFill/>
            <a:miter lim="800000"/>
            <a:headEnd/>
            <a:tailEnd/>
          </a:ln>
          <a:effectLst/>
        </p:spPr>
        <p:txBody>
          <a:bodyPr vert="horz" wrap="square" lIns="424486" tIns="212246" rIns="424486" bIns="212246" numCol="1" anchor="t" anchorCtr="0" compatLnSpc="1">
            <a:prstTxWarp prst="textNoShape">
              <a:avLst/>
            </a:prstTxWarp>
          </a:bodyPr>
          <a:lstStyle>
            <a:lvl1pPr>
              <a:defRPr sz="5900" b="0">
                <a:solidFill>
                  <a:schemeClr val="tx1"/>
                </a:solidFill>
                <a:latin typeface="Times New Roman" pitchFamily="18" charset="0"/>
              </a:defRPr>
            </a:lvl1pPr>
          </a:lstStyle>
          <a:p>
            <a:pPr>
              <a:defRPr/>
            </a:pPr>
            <a:endParaRPr lang="en-US"/>
          </a:p>
        </p:txBody>
      </p:sp>
      <p:sp>
        <p:nvSpPr>
          <p:cNvPr id="1029" name="Rectangle 5"/>
          <p:cNvSpPr>
            <a:spLocks noGrp="1" noChangeArrowheads="1"/>
          </p:cNvSpPr>
          <p:nvPr>
            <p:ph type="ftr" sz="quarter" idx="3"/>
          </p:nvPr>
        </p:nvSpPr>
        <p:spPr bwMode="auto">
          <a:xfrm>
            <a:off x="11062889" y="39388115"/>
            <a:ext cx="10271927" cy="2849728"/>
          </a:xfrm>
          <a:prstGeom prst="rect">
            <a:avLst/>
          </a:prstGeom>
          <a:noFill/>
          <a:ln w="9525">
            <a:noFill/>
            <a:miter lim="800000"/>
            <a:headEnd/>
            <a:tailEnd/>
          </a:ln>
          <a:effectLst/>
        </p:spPr>
        <p:txBody>
          <a:bodyPr vert="horz" wrap="square" lIns="424486" tIns="212246" rIns="424486" bIns="212246" numCol="1" anchor="t" anchorCtr="0" compatLnSpc="1">
            <a:prstTxWarp prst="textNoShape">
              <a:avLst/>
            </a:prstTxWarp>
          </a:bodyPr>
          <a:lstStyle>
            <a:lvl1pPr algn="ctr">
              <a:defRPr sz="5900" b="0">
                <a:solidFill>
                  <a:schemeClr val="tx1"/>
                </a:solidFill>
                <a:latin typeface="Times New Roman" pitchFamily="18" charset="0"/>
              </a:defRPr>
            </a:lvl1pPr>
          </a:lstStyle>
          <a:p>
            <a:pPr>
              <a:defRPr/>
            </a:pPr>
            <a:endParaRPr lang="en-US"/>
          </a:p>
        </p:txBody>
      </p:sp>
      <p:sp>
        <p:nvSpPr>
          <p:cNvPr id="1030" name="Rectangle 6"/>
          <p:cNvSpPr>
            <a:spLocks noGrp="1" noChangeArrowheads="1"/>
          </p:cNvSpPr>
          <p:nvPr>
            <p:ph type="sldNum" sz="quarter" idx="4"/>
          </p:nvPr>
        </p:nvSpPr>
        <p:spPr bwMode="auto">
          <a:xfrm>
            <a:off x="23212024" y="39388115"/>
            <a:ext cx="6749522" cy="2849728"/>
          </a:xfrm>
          <a:prstGeom prst="rect">
            <a:avLst/>
          </a:prstGeom>
          <a:noFill/>
          <a:ln w="9525">
            <a:noFill/>
            <a:miter lim="800000"/>
            <a:headEnd/>
            <a:tailEnd/>
          </a:ln>
          <a:effectLst/>
        </p:spPr>
        <p:txBody>
          <a:bodyPr vert="horz" wrap="square" lIns="424486" tIns="212246" rIns="424486" bIns="212246" numCol="1" anchor="t" anchorCtr="0" compatLnSpc="1">
            <a:prstTxWarp prst="textNoShape">
              <a:avLst/>
            </a:prstTxWarp>
          </a:bodyPr>
          <a:lstStyle>
            <a:lvl1pPr algn="r">
              <a:defRPr sz="5900" b="0">
                <a:solidFill>
                  <a:schemeClr val="tx1"/>
                </a:solidFill>
                <a:latin typeface="Times New Roman" pitchFamily="18" charset="0"/>
              </a:defRPr>
            </a:lvl1pPr>
          </a:lstStyle>
          <a:p>
            <a:pPr>
              <a:defRPr/>
            </a:pPr>
            <a:fld id="{3C2FFA77-D501-44CF-AC0A-37A5951C3BB1}"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50651" rtl="0" eaLnBrk="0" fontAlgn="base" hangingPunct="0">
        <a:spcBef>
          <a:spcPct val="0"/>
        </a:spcBef>
        <a:spcAft>
          <a:spcPct val="0"/>
        </a:spcAft>
        <a:defRPr sz="20700">
          <a:solidFill>
            <a:schemeClr val="tx2"/>
          </a:solidFill>
          <a:latin typeface="+mj-lt"/>
          <a:ea typeface="+mj-ea"/>
          <a:cs typeface="+mj-cs"/>
        </a:defRPr>
      </a:lvl1pPr>
      <a:lvl2pPr algn="ctr" defTabSz="4250651" rtl="0" eaLnBrk="0" fontAlgn="base" hangingPunct="0">
        <a:spcBef>
          <a:spcPct val="0"/>
        </a:spcBef>
        <a:spcAft>
          <a:spcPct val="0"/>
        </a:spcAft>
        <a:defRPr sz="20700">
          <a:solidFill>
            <a:schemeClr val="tx2"/>
          </a:solidFill>
          <a:latin typeface="Times New Roman" pitchFamily="18" charset="0"/>
        </a:defRPr>
      </a:lvl2pPr>
      <a:lvl3pPr algn="ctr" defTabSz="4250651" rtl="0" eaLnBrk="0" fontAlgn="base" hangingPunct="0">
        <a:spcBef>
          <a:spcPct val="0"/>
        </a:spcBef>
        <a:spcAft>
          <a:spcPct val="0"/>
        </a:spcAft>
        <a:defRPr sz="20700">
          <a:solidFill>
            <a:schemeClr val="tx2"/>
          </a:solidFill>
          <a:latin typeface="Times New Roman" pitchFamily="18" charset="0"/>
        </a:defRPr>
      </a:lvl3pPr>
      <a:lvl4pPr algn="ctr" defTabSz="4250651" rtl="0" eaLnBrk="0" fontAlgn="base" hangingPunct="0">
        <a:spcBef>
          <a:spcPct val="0"/>
        </a:spcBef>
        <a:spcAft>
          <a:spcPct val="0"/>
        </a:spcAft>
        <a:defRPr sz="20700">
          <a:solidFill>
            <a:schemeClr val="tx2"/>
          </a:solidFill>
          <a:latin typeface="Times New Roman" pitchFamily="18" charset="0"/>
        </a:defRPr>
      </a:lvl4pPr>
      <a:lvl5pPr algn="ctr" defTabSz="4250651" rtl="0" eaLnBrk="0" fontAlgn="base" hangingPunct="0">
        <a:spcBef>
          <a:spcPct val="0"/>
        </a:spcBef>
        <a:spcAft>
          <a:spcPct val="0"/>
        </a:spcAft>
        <a:defRPr sz="20700">
          <a:solidFill>
            <a:schemeClr val="tx2"/>
          </a:solidFill>
          <a:latin typeface="Times New Roman" pitchFamily="18" charset="0"/>
        </a:defRPr>
      </a:lvl5pPr>
      <a:lvl6pPr marL="446635" algn="ctr" defTabSz="4250792" rtl="0" eaLnBrk="0" fontAlgn="base" hangingPunct="0">
        <a:spcBef>
          <a:spcPct val="0"/>
        </a:spcBef>
        <a:spcAft>
          <a:spcPct val="0"/>
        </a:spcAft>
        <a:defRPr sz="20700">
          <a:solidFill>
            <a:schemeClr val="tx2"/>
          </a:solidFill>
          <a:latin typeface="Times New Roman" pitchFamily="18" charset="0"/>
        </a:defRPr>
      </a:lvl6pPr>
      <a:lvl7pPr marL="893270" algn="ctr" defTabSz="4250792" rtl="0" eaLnBrk="0" fontAlgn="base" hangingPunct="0">
        <a:spcBef>
          <a:spcPct val="0"/>
        </a:spcBef>
        <a:spcAft>
          <a:spcPct val="0"/>
        </a:spcAft>
        <a:defRPr sz="20700">
          <a:solidFill>
            <a:schemeClr val="tx2"/>
          </a:solidFill>
          <a:latin typeface="Times New Roman" pitchFamily="18" charset="0"/>
        </a:defRPr>
      </a:lvl7pPr>
      <a:lvl8pPr marL="1339907" algn="ctr" defTabSz="4250792" rtl="0" eaLnBrk="0" fontAlgn="base" hangingPunct="0">
        <a:spcBef>
          <a:spcPct val="0"/>
        </a:spcBef>
        <a:spcAft>
          <a:spcPct val="0"/>
        </a:spcAft>
        <a:defRPr sz="20700">
          <a:solidFill>
            <a:schemeClr val="tx2"/>
          </a:solidFill>
          <a:latin typeface="Times New Roman" pitchFamily="18" charset="0"/>
        </a:defRPr>
      </a:lvl8pPr>
      <a:lvl9pPr marL="1786542" algn="ctr" defTabSz="4250792" rtl="0" eaLnBrk="0" fontAlgn="base" hangingPunct="0">
        <a:spcBef>
          <a:spcPct val="0"/>
        </a:spcBef>
        <a:spcAft>
          <a:spcPct val="0"/>
        </a:spcAft>
        <a:defRPr sz="20700">
          <a:solidFill>
            <a:schemeClr val="tx2"/>
          </a:solidFill>
          <a:latin typeface="Times New Roman" pitchFamily="18" charset="0"/>
        </a:defRPr>
      </a:lvl9pPr>
    </p:titleStyle>
    <p:bodyStyle>
      <a:lvl1pPr marL="1590294" indent="-1590294" algn="l" defTabSz="4250651" rtl="0" eaLnBrk="0" fontAlgn="base" hangingPunct="0">
        <a:spcBef>
          <a:spcPct val="20000"/>
        </a:spcBef>
        <a:spcAft>
          <a:spcPct val="0"/>
        </a:spcAft>
        <a:buChar char="•"/>
        <a:defRPr sz="14200">
          <a:solidFill>
            <a:schemeClr val="tx1"/>
          </a:solidFill>
          <a:latin typeface="+mn-lt"/>
          <a:ea typeface="+mn-ea"/>
          <a:cs typeface="+mn-cs"/>
        </a:defRPr>
      </a:lvl1pPr>
      <a:lvl2pPr marL="3451275" indent="-1329473" algn="l" defTabSz="4250651" rtl="0" eaLnBrk="0" fontAlgn="base" hangingPunct="0">
        <a:spcBef>
          <a:spcPct val="20000"/>
        </a:spcBef>
        <a:spcAft>
          <a:spcPct val="0"/>
        </a:spcAft>
        <a:buChar char="–"/>
        <a:defRPr sz="12900">
          <a:solidFill>
            <a:schemeClr val="tx1"/>
          </a:solidFill>
          <a:latin typeface="+mn-lt"/>
        </a:defRPr>
      </a:lvl2pPr>
      <a:lvl3pPr marL="5300978" indent="-1050327" algn="l" defTabSz="4250651" rtl="0" eaLnBrk="0" fontAlgn="base" hangingPunct="0">
        <a:spcBef>
          <a:spcPct val="20000"/>
        </a:spcBef>
        <a:spcAft>
          <a:spcPct val="0"/>
        </a:spcAft>
        <a:buChar char="•"/>
        <a:defRPr sz="10600">
          <a:solidFill>
            <a:schemeClr val="tx1"/>
          </a:solidFill>
          <a:latin typeface="+mn-lt"/>
        </a:defRPr>
      </a:lvl3pPr>
      <a:lvl4pPr marL="7431239" indent="-1072884" algn="l" defTabSz="4250651" rtl="0" eaLnBrk="0" fontAlgn="base" hangingPunct="0">
        <a:spcBef>
          <a:spcPct val="20000"/>
        </a:spcBef>
        <a:spcAft>
          <a:spcPct val="0"/>
        </a:spcAft>
        <a:buChar char="–"/>
        <a:defRPr sz="9200">
          <a:solidFill>
            <a:schemeClr val="tx1"/>
          </a:solidFill>
          <a:latin typeface="+mn-lt"/>
        </a:defRPr>
      </a:lvl4pPr>
      <a:lvl5pPr marL="9543170" indent="-1055966" algn="l" defTabSz="4250651" rtl="0" eaLnBrk="0" fontAlgn="base" hangingPunct="0">
        <a:spcBef>
          <a:spcPct val="20000"/>
        </a:spcBef>
        <a:spcAft>
          <a:spcPct val="0"/>
        </a:spcAft>
        <a:buChar char="»"/>
        <a:defRPr sz="9200">
          <a:solidFill>
            <a:schemeClr val="tx1"/>
          </a:solidFill>
          <a:latin typeface="+mn-lt"/>
        </a:defRPr>
      </a:lvl5pPr>
      <a:lvl6pPr marL="9990370" indent="-1056108" algn="l" defTabSz="4250792" rtl="0" eaLnBrk="0" fontAlgn="base" hangingPunct="0">
        <a:spcBef>
          <a:spcPct val="20000"/>
        </a:spcBef>
        <a:spcAft>
          <a:spcPct val="0"/>
        </a:spcAft>
        <a:buChar char="»"/>
        <a:defRPr sz="9200">
          <a:solidFill>
            <a:schemeClr val="tx1"/>
          </a:solidFill>
          <a:latin typeface="+mn-lt"/>
        </a:defRPr>
      </a:lvl6pPr>
      <a:lvl7pPr marL="10437005" indent="-1056108" algn="l" defTabSz="4250792" rtl="0" eaLnBrk="0" fontAlgn="base" hangingPunct="0">
        <a:spcBef>
          <a:spcPct val="20000"/>
        </a:spcBef>
        <a:spcAft>
          <a:spcPct val="0"/>
        </a:spcAft>
        <a:buChar char="»"/>
        <a:defRPr sz="9200">
          <a:solidFill>
            <a:schemeClr val="tx1"/>
          </a:solidFill>
          <a:latin typeface="+mn-lt"/>
        </a:defRPr>
      </a:lvl7pPr>
      <a:lvl8pPr marL="10883641" indent="-1056108" algn="l" defTabSz="4250792" rtl="0" eaLnBrk="0" fontAlgn="base" hangingPunct="0">
        <a:spcBef>
          <a:spcPct val="20000"/>
        </a:spcBef>
        <a:spcAft>
          <a:spcPct val="0"/>
        </a:spcAft>
        <a:buChar char="»"/>
        <a:defRPr sz="9200">
          <a:solidFill>
            <a:schemeClr val="tx1"/>
          </a:solidFill>
          <a:latin typeface="+mn-lt"/>
        </a:defRPr>
      </a:lvl8pPr>
      <a:lvl9pPr marL="11330277" indent="-1056108" algn="l" defTabSz="4250792" rtl="0" eaLnBrk="0" fontAlgn="base" hangingPunct="0">
        <a:spcBef>
          <a:spcPct val="20000"/>
        </a:spcBef>
        <a:spcAft>
          <a:spcPct val="0"/>
        </a:spcAft>
        <a:buChar char="»"/>
        <a:defRPr sz="9200">
          <a:solidFill>
            <a:schemeClr val="tx1"/>
          </a:solidFill>
          <a:latin typeface="+mn-lt"/>
        </a:defRPr>
      </a:lvl9pPr>
    </p:bodyStyle>
    <p:otherStyle>
      <a:defPPr>
        <a:defRPr lang="en-US"/>
      </a:defPPr>
      <a:lvl1pPr marL="0" algn="l" defTabSz="893270" rtl="0" eaLnBrk="1" latinLnBrk="0" hangingPunct="1">
        <a:defRPr sz="1800" kern="1200">
          <a:solidFill>
            <a:schemeClr val="tx1"/>
          </a:solidFill>
          <a:latin typeface="+mn-lt"/>
          <a:ea typeface="+mn-ea"/>
          <a:cs typeface="+mn-cs"/>
        </a:defRPr>
      </a:lvl1pPr>
      <a:lvl2pPr marL="446635" algn="l" defTabSz="893270" rtl="0" eaLnBrk="1" latinLnBrk="0" hangingPunct="1">
        <a:defRPr sz="1800" kern="1200">
          <a:solidFill>
            <a:schemeClr val="tx1"/>
          </a:solidFill>
          <a:latin typeface="+mn-lt"/>
          <a:ea typeface="+mn-ea"/>
          <a:cs typeface="+mn-cs"/>
        </a:defRPr>
      </a:lvl2pPr>
      <a:lvl3pPr marL="893270" algn="l" defTabSz="893270" rtl="0" eaLnBrk="1" latinLnBrk="0" hangingPunct="1">
        <a:defRPr sz="1800" kern="1200">
          <a:solidFill>
            <a:schemeClr val="tx1"/>
          </a:solidFill>
          <a:latin typeface="+mn-lt"/>
          <a:ea typeface="+mn-ea"/>
          <a:cs typeface="+mn-cs"/>
        </a:defRPr>
      </a:lvl3pPr>
      <a:lvl4pPr marL="1339907" algn="l" defTabSz="893270" rtl="0" eaLnBrk="1" latinLnBrk="0" hangingPunct="1">
        <a:defRPr sz="1800" kern="1200">
          <a:solidFill>
            <a:schemeClr val="tx1"/>
          </a:solidFill>
          <a:latin typeface="+mn-lt"/>
          <a:ea typeface="+mn-ea"/>
          <a:cs typeface="+mn-cs"/>
        </a:defRPr>
      </a:lvl4pPr>
      <a:lvl5pPr marL="1786542" algn="l" defTabSz="893270" rtl="0" eaLnBrk="1" latinLnBrk="0" hangingPunct="1">
        <a:defRPr sz="1800" kern="1200">
          <a:solidFill>
            <a:schemeClr val="tx1"/>
          </a:solidFill>
          <a:latin typeface="+mn-lt"/>
          <a:ea typeface="+mn-ea"/>
          <a:cs typeface="+mn-cs"/>
        </a:defRPr>
      </a:lvl5pPr>
      <a:lvl6pPr marL="2233177" algn="l" defTabSz="893270" rtl="0" eaLnBrk="1" latinLnBrk="0" hangingPunct="1">
        <a:defRPr sz="1800" kern="1200">
          <a:solidFill>
            <a:schemeClr val="tx1"/>
          </a:solidFill>
          <a:latin typeface="+mn-lt"/>
          <a:ea typeface="+mn-ea"/>
          <a:cs typeface="+mn-cs"/>
        </a:defRPr>
      </a:lvl6pPr>
      <a:lvl7pPr marL="2679813" algn="l" defTabSz="893270" rtl="0" eaLnBrk="1" latinLnBrk="0" hangingPunct="1">
        <a:defRPr sz="1800" kern="1200">
          <a:solidFill>
            <a:schemeClr val="tx1"/>
          </a:solidFill>
          <a:latin typeface="+mn-lt"/>
          <a:ea typeface="+mn-ea"/>
          <a:cs typeface="+mn-cs"/>
        </a:defRPr>
      </a:lvl7pPr>
      <a:lvl8pPr marL="3126449" algn="l" defTabSz="893270" rtl="0" eaLnBrk="1" latinLnBrk="0" hangingPunct="1">
        <a:defRPr sz="1800" kern="1200">
          <a:solidFill>
            <a:schemeClr val="tx1"/>
          </a:solidFill>
          <a:latin typeface="+mn-lt"/>
          <a:ea typeface="+mn-ea"/>
          <a:cs typeface="+mn-cs"/>
        </a:defRPr>
      </a:lvl8pPr>
      <a:lvl9pPr marL="3573085" algn="l" defTabSz="89327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oleObject" Target="../embeddings/oleObject1.bin"/><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1.wmf"/><Relationship Id="rId9" Type="http://schemas.openxmlformats.org/officeDocument/2006/relationships/image" Target="../media/image6.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Line 72"/>
          <p:cNvSpPr>
            <a:spLocks noChangeShapeType="1"/>
          </p:cNvSpPr>
          <p:nvPr/>
        </p:nvSpPr>
        <p:spPr bwMode="auto">
          <a:xfrm>
            <a:off x="28123" y="5791322"/>
            <a:ext cx="0" cy="37404553"/>
          </a:xfrm>
          <a:prstGeom prst="line">
            <a:avLst/>
          </a:prstGeom>
          <a:noFill/>
          <a:ln w="9525">
            <a:solidFill>
              <a:srgbClr val="F8F8F8"/>
            </a:solidFill>
            <a:round/>
            <a:headEnd/>
            <a:tailEnd/>
          </a:ln>
        </p:spPr>
        <p:txBody>
          <a:bodyPr wrap="none" lIns="89327" tIns="44663" rIns="89327" bIns="44663" anchor="ctr"/>
          <a:lstStyle/>
          <a:p>
            <a:endParaRPr lang="en-US"/>
          </a:p>
        </p:txBody>
      </p:sp>
      <p:sp>
        <p:nvSpPr>
          <p:cNvPr id="2058" name="Text Box 15"/>
          <p:cNvSpPr txBox="1">
            <a:spLocks noChangeArrowheads="1"/>
          </p:cNvSpPr>
          <p:nvPr/>
        </p:nvSpPr>
        <p:spPr bwMode="auto">
          <a:xfrm>
            <a:off x="10710180" y="24225426"/>
            <a:ext cx="178660" cy="812581"/>
          </a:xfrm>
          <a:prstGeom prst="rect">
            <a:avLst/>
          </a:prstGeom>
          <a:noFill/>
          <a:ln w="9525">
            <a:noFill/>
            <a:miter lim="800000"/>
            <a:headEnd/>
            <a:tailEnd/>
          </a:ln>
        </p:spPr>
        <p:txBody>
          <a:bodyPr wrap="square" lIns="88434" tIns="44221" rIns="88434" bIns="44221">
            <a:spAutoFit/>
          </a:bodyPr>
          <a:lstStyle/>
          <a:p>
            <a:pPr defTabSz="886787"/>
            <a:endParaRPr lang="en-US" sz="4700" dirty="0"/>
          </a:p>
        </p:txBody>
      </p:sp>
      <p:sp>
        <p:nvSpPr>
          <p:cNvPr id="2076" name="Text Box 3"/>
          <p:cNvSpPr txBox="1">
            <a:spLocks noChangeArrowheads="1"/>
          </p:cNvSpPr>
          <p:nvPr/>
        </p:nvSpPr>
        <p:spPr bwMode="auto">
          <a:xfrm>
            <a:off x="10852048" y="28331959"/>
            <a:ext cx="10685511" cy="421481"/>
          </a:xfrm>
          <a:prstGeom prst="rect">
            <a:avLst/>
          </a:prstGeom>
          <a:noFill/>
          <a:ln w="9525">
            <a:noFill/>
            <a:miter lim="800000"/>
            <a:headEnd/>
            <a:tailEnd/>
          </a:ln>
        </p:spPr>
        <p:txBody>
          <a:bodyPr wrap="square" lIns="446635" tIns="44221" rIns="409386" bIns="44221">
            <a:spAutoFit/>
          </a:bodyPr>
          <a:lstStyle/>
          <a:p>
            <a:r>
              <a:rPr lang="en-US" sz="2500" dirty="0">
                <a:solidFill>
                  <a:srgbClr val="FF0000"/>
                </a:solidFill>
              </a:rPr>
              <a:t> </a:t>
            </a:r>
            <a:endParaRPr lang="en-US" sz="2500" dirty="0">
              <a:solidFill>
                <a:schemeClr val="tx1"/>
              </a:solidFill>
            </a:endParaRPr>
          </a:p>
        </p:txBody>
      </p:sp>
      <p:sp>
        <p:nvSpPr>
          <p:cNvPr id="1030" name="Rectangle 6"/>
          <p:cNvSpPr>
            <a:spLocks noChangeArrowheads="1"/>
          </p:cNvSpPr>
          <p:nvPr/>
        </p:nvSpPr>
        <p:spPr bwMode="auto">
          <a:xfrm>
            <a:off x="1" y="0"/>
            <a:ext cx="273168" cy="721326"/>
          </a:xfrm>
          <a:prstGeom prst="rect">
            <a:avLst/>
          </a:prstGeom>
          <a:noFill/>
          <a:ln w="9525">
            <a:noFill/>
            <a:miter lim="800000"/>
            <a:headEnd/>
            <a:tailEnd/>
          </a:ln>
          <a:effectLst/>
        </p:spPr>
        <p:txBody>
          <a:bodyPr vert="horz" wrap="square" lIns="135231" tIns="67615" rIns="135231" bIns="67615" numCol="1" anchor="ctr" anchorCtr="0" compatLnSpc="1">
            <a:prstTxWarp prst="textNoShape">
              <a:avLst/>
            </a:prstTxWarp>
            <a:spAutoFit/>
          </a:bodyPr>
          <a:lstStyle/>
          <a:p>
            <a:endParaRPr lang="en-US"/>
          </a:p>
        </p:txBody>
      </p:sp>
      <p:graphicFrame>
        <p:nvGraphicFramePr>
          <p:cNvPr id="132" name="Object 131"/>
          <p:cNvGraphicFramePr>
            <a:graphicFrameLocks noChangeAspect="1"/>
          </p:cNvGraphicFramePr>
          <p:nvPr>
            <p:extLst>
              <p:ext uri="{D42A27DB-BD31-4B8C-83A1-F6EECF244321}">
                <p14:modId xmlns:p14="http://schemas.microsoft.com/office/powerpoint/2010/main" val="3405444407"/>
              </p:ext>
            </p:extLst>
          </p:nvPr>
        </p:nvGraphicFramePr>
        <p:xfrm>
          <a:off x="6385919" y="2920847"/>
          <a:ext cx="1419093" cy="258522"/>
        </p:xfrm>
        <a:graphic>
          <a:graphicData uri="http://schemas.openxmlformats.org/presentationml/2006/ole">
            <mc:AlternateContent xmlns:mc="http://schemas.openxmlformats.org/markup-compatibility/2006">
              <mc:Choice xmlns:v="urn:schemas-microsoft-com:vml" Requires="v">
                <p:oleObj spid="_x0000_s1025" name="Equation" r:id="rId3" imgW="438364" imgH="657546" progId="Equation.DSMT4">
                  <p:embed/>
                </p:oleObj>
              </mc:Choice>
              <mc:Fallback>
                <p:oleObj name="Equation" r:id="rId3" imgW="438364" imgH="657546" progId="Equation.DSMT4">
                  <p:embed/>
                  <p:pic>
                    <p:nvPicPr>
                      <p:cNvPr id="132" name="Object 1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5919" y="2920847"/>
                        <a:ext cx="1419093" cy="2585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 Box 2">
            <a:extLst>
              <a:ext uri="{FF2B5EF4-FFF2-40B4-BE49-F238E27FC236}">
                <a16:creationId xmlns:a16="http://schemas.microsoft.com/office/drawing/2014/main" id="{DAC2AFEF-FD18-2DCD-AD57-60208CF57332}"/>
              </a:ext>
            </a:extLst>
          </p:cNvPr>
          <p:cNvSpPr txBox="1">
            <a:spLocks noChangeArrowheads="1"/>
          </p:cNvSpPr>
          <p:nvPr/>
        </p:nvSpPr>
        <p:spPr bwMode="auto">
          <a:xfrm>
            <a:off x="0" y="0"/>
            <a:ext cx="32397700" cy="4686473"/>
          </a:xfrm>
          <a:prstGeom prst="rect">
            <a:avLst/>
          </a:prstGeom>
          <a:solidFill>
            <a:srgbClr val="005793"/>
          </a:solidFill>
          <a:ln w="9525">
            <a:noFill/>
            <a:miter lim="800000"/>
            <a:headEnd/>
            <a:tailEnd/>
          </a:ln>
        </p:spPr>
        <p:txBody>
          <a:bodyPr wrap="square" lIns="409386" tIns="446635" rIns="409386" bIns="446635">
            <a:spAutoFit/>
          </a:bodyPr>
          <a:lstStyle/>
          <a:p>
            <a:pPr defTabSz="886787">
              <a:spcAft>
                <a:spcPts val="3000"/>
              </a:spcAft>
            </a:pPr>
            <a:r>
              <a:rPr lang="en-US" sz="6600" dirty="0">
                <a:solidFill>
                  <a:schemeClr val="bg1"/>
                </a:solidFill>
                <a:latin typeface="Arial" panose="020B0604020202020204" pitchFamily="34" charset="0"/>
                <a:cs typeface="Arial" panose="020B0604020202020204" pitchFamily="34" charset="0"/>
              </a:rPr>
              <a:t>Deep Joint Distribution Optimal Transport for </a:t>
            </a:r>
          </a:p>
          <a:p>
            <a:pPr defTabSz="886787">
              <a:spcAft>
                <a:spcPts val="3000"/>
              </a:spcAft>
            </a:pPr>
            <a:r>
              <a:rPr lang="en-US" sz="6600" dirty="0">
                <a:solidFill>
                  <a:schemeClr val="bg1"/>
                </a:solidFill>
                <a:latin typeface="Arial" panose="020B0604020202020204" pitchFamily="34" charset="0"/>
                <a:cs typeface="Arial" panose="020B0604020202020204" pitchFamily="34" charset="0"/>
              </a:rPr>
              <a:t>Domain Adaptation, Vehicle Re-identification</a:t>
            </a:r>
          </a:p>
          <a:p>
            <a:pPr defTabSz="886787">
              <a:spcAft>
                <a:spcPts val="3000"/>
              </a:spcAft>
            </a:pPr>
            <a:r>
              <a:rPr lang="en-US" sz="4000" dirty="0">
                <a:solidFill>
                  <a:schemeClr val="bg1"/>
                </a:solidFill>
                <a:latin typeface="Arial" panose="020B0604020202020204" pitchFamily="34" charset="0"/>
                <a:cs typeface="Arial" panose="020B0604020202020204" pitchFamily="34" charset="0"/>
              </a:rPr>
              <a:t>Rizk Ralph</a:t>
            </a:r>
            <a:endParaRPr lang="en-US" sz="4000" baseline="30000" dirty="0">
              <a:solidFill>
                <a:schemeClr val="bg1"/>
              </a:solidFill>
              <a:latin typeface="Arial" panose="020B0604020202020204" pitchFamily="34" charset="0"/>
              <a:cs typeface="Arial" panose="020B0604020202020204" pitchFamily="34" charset="0"/>
            </a:endParaRPr>
          </a:p>
          <a:p>
            <a:pPr defTabSz="886787">
              <a:spcAft>
                <a:spcPts val="1800"/>
              </a:spcAft>
            </a:pPr>
            <a:r>
              <a:rPr lang="en-US" sz="3600" b="0" i="1" dirty="0">
                <a:solidFill>
                  <a:schemeClr val="bg1">
                    <a:lumMod val="85000"/>
                  </a:schemeClr>
                </a:solidFill>
                <a:latin typeface="Arial" panose="020B0604020202020204" pitchFamily="34" charset="0"/>
                <a:cs typeface="Arial" panose="020B0604020202020204" pitchFamily="34" charset="0"/>
              </a:rPr>
              <a:t>Directed by: Dr Hedi Tabia</a:t>
            </a:r>
          </a:p>
        </p:txBody>
      </p:sp>
      <p:pic>
        <p:nvPicPr>
          <p:cNvPr id="7" name="Picture 6" descr="Logo&#10;&#10;Description automatically generated with medium confidence">
            <a:extLst>
              <a:ext uri="{FF2B5EF4-FFF2-40B4-BE49-F238E27FC236}">
                <a16:creationId xmlns:a16="http://schemas.microsoft.com/office/drawing/2014/main" id="{4FA9BE97-FFEE-D3DF-E450-496FE4DBBE10}"/>
              </a:ext>
            </a:extLst>
          </p:cNvPr>
          <p:cNvPicPr>
            <a:picLocks noChangeAspect="1"/>
          </p:cNvPicPr>
          <p:nvPr/>
        </p:nvPicPr>
        <p:blipFill rotWithShape="1">
          <a:blip r:embed="rId5">
            <a:extLst>
              <a:ext uri="{28A0092B-C50C-407E-A947-70E740481C1C}">
                <a14:useLocalDpi xmlns:a14="http://schemas.microsoft.com/office/drawing/2010/main" val="0"/>
              </a:ext>
            </a:extLst>
          </a:blip>
          <a:srcRect r="64339"/>
          <a:stretch/>
        </p:blipFill>
        <p:spPr>
          <a:xfrm>
            <a:off x="21779470" y="336578"/>
            <a:ext cx="4022043" cy="4200508"/>
          </a:xfrm>
          <a:prstGeom prst="rect">
            <a:avLst/>
          </a:prstGeom>
        </p:spPr>
      </p:pic>
      <p:pic>
        <p:nvPicPr>
          <p:cNvPr id="9" name="Picture 8" descr="Logo&#10;&#10;Description automatically generated with medium confidence">
            <a:extLst>
              <a:ext uri="{FF2B5EF4-FFF2-40B4-BE49-F238E27FC236}">
                <a16:creationId xmlns:a16="http://schemas.microsoft.com/office/drawing/2014/main" id="{8928677A-25CB-8BFE-ADC0-EA5556F48CC8}"/>
              </a:ext>
            </a:extLst>
          </p:cNvPr>
          <p:cNvPicPr>
            <a:picLocks noChangeAspect="1"/>
          </p:cNvPicPr>
          <p:nvPr/>
        </p:nvPicPr>
        <p:blipFill rotWithShape="1">
          <a:blip r:embed="rId5">
            <a:extLst>
              <a:ext uri="{28A0092B-C50C-407E-A947-70E740481C1C}">
                <a14:useLocalDpi xmlns:a14="http://schemas.microsoft.com/office/drawing/2010/main" val="0"/>
              </a:ext>
            </a:extLst>
          </a:blip>
          <a:srcRect l="54203"/>
          <a:stretch/>
        </p:blipFill>
        <p:spPr>
          <a:xfrm>
            <a:off x="26207962" y="319573"/>
            <a:ext cx="5165268" cy="4200508"/>
          </a:xfrm>
          <a:prstGeom prst="rect">
            <a:avLst/>
          </a:prstGeom>
        </p:spPr>
      </p:pic>
      <p:cxnSp>
        <p:nvCxnSpPr>
          <p:cNvPr id="11" name="Straight Connector 10">
            <a:extLst>
              <a:ext uri="{FF2B5EF4-FFF2-40B4-BE49-F238E27FC236}">
                <a16:creationId xmlns:a16="http://schemas.microsoft.com/office/drawing/2014/main" id="{28434788-7B09-C852-FEEA-FFCDD0B9256D}"/>
              </a:ext>
            </a:extLst>
          </p:cNvPr>
          <p:cNvCxnSpPr>
            <a:cxnSpLocks/>
          </p:cNvCxnSpPr>
          <p:nvPr/>
        </p:nvCxnSpPr>
        <p:spPr bwMode="auto">
          <a:xfrm>
            <a:off x="16090838" y="5504149"/>
            <a:ext cx="0" cy="35787976"/>
          </a:xfrm>
          <a:prstGeom prst="line">
            <a:avLst/>
          </a:prstGeom>
          <a:solidFill>
            <a:schemeClr val="accent1"/>
          </a:solidFill>
          <a:ln w="57150" cap="flat" cmpd="sng" algn="ctr">
            <a:solidFill>
              <a:srgbClr val="005793"/>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7CA5BEAA-34D0-AE91-09AE-9B84C38C45B3}"/>
              </a:ext>
            </a:extLst>
          </p:cNvPr>
          <p:cNvCxnSpPr>
            <a:cxnSpLocks/>
          </p:cNvCxnSpPr>
          <p:nvPr/>
        </p:nvCxnSpPr>
        <p:spPr bwMode="auto">
          <a:xfrm>
            <a:off x="16351250" y="5504149"/>
            <a:ext cx="0" cy="35787976"/>
          </a:xfrm>
          <a:prstGeom prst="line">
            <a:avLst/>
          </a:prstGeom>
          <a:solidFill>
            <a:schemeClr val="accent1"/>
          </a:solidFill>
          <a:ln w="57150" cap="flat" cmpd="sng" algn="ctr">
            <a:solidFill>
              <a:srgbClr val="005793"/>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76589507-DD4B-DAF8-5FBA-1FE79637A503}"/>
              </a:ext>
            </a:extLst>
          </p:cNvPr>
          <p:cNvSpPr txBox="1"/>
          <p:nvPr/>
        </p:nvSpPr>
        <p:spPr>
          <a:xfrm>
            <a:off x="828965" y="5864189"/>
            <a:ext cx="14505789" cy="30059511"/>
          </a:xfrm>
          <a:prstGeom prst="rect">
            <a:avLst/>
          </a:prstGeom>
          <a:noFill/>
        </p:spPr>
        <p:txBody>
          <a:bodyPr wrap="square" rtlCol="0">
            <a:spAutoFit/>
          </a:bodyPr>
          <a:lstStyle/>
          <a:p>
            <a:pPr algn="just"/>
            <a:r>
              <a:rPr lang="en-US" sz="5000" dirty="0">
                <a:solidFill>
                  <a:srgbClr val="005793"/>
                </a:solidFill>
                <a:latin typeface="Arial" panose="020B0604020202020204" pitchFamily="34" charset="0"/>
                <a:cs typeface="Arial" panose="020B0604020202020204" pitchFamily="34" charset="0"/>
              </a:rPr>
              <a:t>I- Introduction</a:t>
            </a:r>
          </a:p>
          <a:p>
            <a:pPr algn="just"/>
            <a:endParaRPr lang="en-US" sz="3400" dirty="0">
              <a:solidFill>
                <a:srgbClr val="005793"/>
              </a:solidFill>
              <a:latin typeface="Arial" panose="020B0604020202020204" pitchFamily="34" charset="0"/>
              <a:cs typeface="Arial" panose="020B0604020202020204" pitchFamily="34" charset="0"/>
            </a:endParaRPr>
          </a:p>
          <a:p>
            <a:pPr algn="just"/>
            <a:r>
              <a:rPr lang="en-US" sz="3600" b="0" dirty="0">
                <a:solidFill>
                  <a:schemeClr val="tx1"/>
                </a:solidFill>
                <a:latin typeface="Arial" panose="020B0604020202020204" pitchFamily="34" charset="0"/>
                <a:cs typeface="Arial" panose="020B0604020202020204" pitchFamily="34" charset="0"/>
              </a:rPr>
              <a:t>Vehicle re-identification objective is to identify the same vehicles even if it was captured from different angles and places. For example, if the model was trained to recognize the same vehicle from the front and rear view, it will fail to predict once the picture is taken from the side view. </a:t>
            </a:r>
            <a:r>
              <a:rPr lang="en-US" sz="3600" b="0" dirty="0" err="1">
                <a:solidFill>
                  <a:schemeClr val="tx1"/>
                </a:solidFill>
                <a:latin typeface="Arial" panose="020B0604020202020204" pitchFamily="34" charset="0"/>
                <a:cs typeface="Arial" panose="020B0604020202020204" pitchFamily="34" charset="0"/>
              </a:rPr>
              <a:t>DeepJDOT</a:t>
            </a:r>
            <a:r>
              <a:rPr lang="en-US" sz="3600" b="0" dirty="0">
                <a:solidFill>
                  <a:schemeClr val="tx1"/>
                </a:solidFill>
                <a:latin typeface="Arial" panose="020B0604020202020204" pitchFamily="34" charset="0"/>
                <a:cs typeface="Arial" panose="020B0604020202020204" pitchFamily="34" charset="0"/>
              </a:rPr>
              <a:t> was implemented to solve this problem. </a:t>
            </a:r>
          </a:p>
          <a:p>
            <a:pPr algn="just"/>
            <a:endParaRPr lang="en-US" b="0" dirty="0">
              <a:solidFill>
                <a:schemeClr val="tx1"/>
              </a:solidFill>
              <a:latin typeface="Arial" panose="020B0604020202020204" pitchFamily="34" charset="0"/>
              <a:cs typeface="Arial" panose="020B0604020202020204" pitchFamily="34" charset="0"/>
            </a:endParaRPr>
          </a:p>
          <a:p>
            <a:pPr algn="just"/>
            <a:endParaRPr lang="en-US" b="0"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r>
              <a:rPr lang="en-US" sz="3600" b="0" i="1" dirty="0">
                <a:latin typeface="Arial" panose="020B0604020202020204" pitchFamily="34" charset="0"/>
                <a:cs typeface="Arial" panose="020B0604020202020204" pitchFamily="34" charset="0"/>
              </a:rPr>
              <a:t>		  </a:t>
            </a:r>
            <a:r>
              <a:rPr lang="en-US" sz="3000" b="0" i="1" dirty="0">
                <a:latin typeface="Arial" panose="020B0604020202020204" pitchFamily="34" charset="0"/>
                <a:cs typeface="Arial" panose="020B0604020202020204" pitchFamily="34" charset="0"/>
              </a:rPr>
              <a:t>Source Dataset 				       Target Dataset</a:t>
            </a:r>
            <a:endParaRPr lang="en-US" sz="3000" b="0" i="1"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u="sng" dirty="0">
              <a:solidFill>
                <a:schemeClr val="tx1"/>
              </a:solidFill>
              <a:latin typeface="Arial" panose="020B0604020202020204" pitchFamily="34" charset="0"/>
              <a:cs typeface="Arial" panose="020B0604020202020204" pitchFamily="34" charset="0"/>
            </a:endParaRPr>
          </a:p>
          <a:p>
            <a:pPr algn="just"/>
            <a:r>
              <a:rPr lang="en-US" sz="5000" dirty="0">
                <a:solidFill>
                  <a:srgbClr val="005793"/>
                </a:solidFill>
                <a:latin typeface="Arial" panose="020B0604020202020204" pitchFamily="34" charset="0"/>
                <a:cs typeface="Arial" panose="020B0604020202020204" pitchFamily="34" charset="0"/>
              </a:rPr>
              <a:t>II- Optimal Transport for Domain Adaptation</a:t>
            </a:r>
          </a:p>
          <a:p>
            <a:pPr algn="just"/>
            <a:endParaRPr lang="en-US" sz="4400" b="0" u="sng" dirty="0">
              <a:solidFill>
                <a:srgbClr val="005793"/>
              </a:solidFill>
              <a:latin typeface="Arial" panose="020B0604020202020204" pitchFamily="34" charset="0"/>
              <a:cs typeface="Arial" panose="020B0604020202020204" pitchFamily="34" charset="0"/>
            </a:endParaRPr>
          </a:p>
          <a:p>
            <a:pPr marL="571500" indent="-571500" algn="just">
              <a:buClr>
                <a:srgbClr val="005793"/>
              </a:buClr>
              <a:buFont typeface="Arial" panose="020B0604020202020204" pitchFamily="34" charset="0"/>
              <a:buChar char="•"/>
            </a:pPr>
            <a:r>
              <a:rPr lang="en-US" sz="3600" b="0" dirty="0">
                <a:solidFill>
                  <a:schemeClr val="tx1"/>
                </a:solidFill>
                <a:latin typeface="Arial" panose="020B0604020202020204" pitchFamily="34" charset="0"/>
                <a:cs typeface="Arial" panose="020B0604020202020204" pitchFamily="34" charset="0"/>
              </a:rPr>
              <a:t>Domain adaptation trains a model with labeled source data instances and unlabeled target data.</a:t>
            </a:r>
          </a:p>
          <a:p>
            <a:pPr marL="571500" indent="-571500" algn="just">
              <a:buClr>
                <a:srgbClr val="005793"/>
              </a:buClr>
              <a:buFont typeface="Arial" panose="020B0604020202020204" pitchFamily="34" charset="0"/>
              <a:buChar char="•"/>
            </a:pPr>
            <a:r>
              <a:rPr lang="en-US" sz="3600" b="0" dirty="0">
                <a:solidFill>
                  <a:schemeClr val="tx1"/>
                </a:solidFill>
                <a:latin typeface="Arial" panose="020B0604020202020204" pitchFamily="34" charset="0"/>
                <a:cs typeface="Arial" panose="020B0604020202020204" pitchFamily="34" charset="0"/>
              </a:rPr>
              <a:t>Align the data to each other and match the class of the target data from the source data that are already labeled.</a:t>
            </a:r>
          </a:p>
          <a:p>
            <a:pPr marL="571500" indent="-571500" algn="just">
              <a:buClr>
                <a:srgbClr val="005793"/>
              </a:buClr>
              <a:buFont typeface="Arial" panose="020B0604020202020204" pitchFamily="34" charset="0"/>
              <a:buChar char="•"/>
            </a:pPr>
            <a:r>
              <a:rPr lang="en-US" sz="3600" b="0" dirty="0">
                <a:solidFill>
                  <a:schemeClr val="tx1"/>
                </a:solidFill>
                <a:latin typeface="Arial" panose="020B0604020202020204" pitchFamily="34" charset="0"/>
                <a:cs typeface="Arial" panose="020B0604020202020204" pitchFamily="34" charset="0"/>
              </a:rPr>
              <a:t>Covers the transformations between the source and target. </a:t>
            </a:r>
          </a:p>
          <a:p>
            <a:pPr marL="571500" indent="-571500" algn="just">
              <a:buClr>
                <a:srgbClr val="005793"/>
              </a:buClr>
              <a:buFont typeface="Arial" panose="020B0604020202020204" pitchFamily="34" charset="0"/>
              <a:buChar char="•"/>
            </a:pPr>
            <a:r>
              <a:rPr lang="en-US" sz="3600" b="0" dirty="0">
                <a:solidFill>
                  <a:schemeClr val="tx1"/>
                </a:solidFill>
                <a:latin typeface="Arial" panose="020B0604020202020204" pitchFamily="34" charset="0"/>
                <a:cs typeface="Arial" panose="020B0604020202020204" pitchFamily="34" charset="0"/>
              </a:rPr>
              <a:t>Source data will be mapped using barycentric mapping, then we will train a new classifier on these transported source data. </a:t>
            </a:r>
          </a:p>
          <a:p>
            <a:pPr marL="571500" indent="-571500" algn="just">
              <a:buClr>
                <a:srgbClr val="005793"/>
              </a:buClr>
              <a:buFont typeface="Arial" panose="020B0604020202020204" pitchFamily="34" charset="0"/>
              <a:buChar char="•"/>
            </a:pPr>
            <a:r>
              <a:rPr lang="en-US" sz="3600" b="0" dirty="0">
                <a:solidFill>
                  <a:schemeClr val="tx1"/>
                </a:solidFill>
                <a:latin typeface="Arial" panose="020B0604020202020204" pitchFamily="34" charset="0"/>
                <a:cs typeface="Arial" panose="020B0604020202020204" pitchFamily="34" charset="0"/>
              </a:rPr>
              <a:t>OT compares the distributions probabilities in a geometrical way.</a:t>
            </a: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sz="3000" dirty="0">
              <a:solidFill>
                <a:schemeClr val="tx1"/>
              </a:solidFill>
              <a:latin typeface="Arial" panose="020B0604020202020204" pitchFamily="34" charset="0"/>
              <a:cs typeface="Arial" panose="020B0604020202020204" pitchFamily="34" charset="0"/>
            </a:endParaRPr>
          </a:p>
          <a:p>
            <a:pPr algn="ctr"/>
            <a:r>
              <a:rPr lang="en-US" sz="3000" b="0" i="1" dirty="0">
                <a:latin typeface="Arial" panose="020B0604020202020204" pitchFamily="34" charset="0"/>
                <a:cs typeface="Arial" panose="020B0604020202020204" pitchFamily="34" charset="0"/>
              </a:rPr>
              <a:t>Domain Adaptation Approach </a:t>
            </a:r>
            <a:endParaRPr lang="en-US" sz="3000" b="0" i="1"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r>
              <a:rPr lang="en-US" sz="5000" dirty="0">
                <a:solidFill>
                  <a:srgbClr val="005793"/>
                </a:solidFill>
                <a:latin typeface="Arial" panose="020B0604020202020204" pitchFamily="34" charset="0"/>
                <a:cs typeface="Arial" panose="020B0604020202020204" pitchFamily="34" charset="0"/>
              </a:rPr>
              <a:t>III- Deep Joint Distribution Optimal Transport</a:t>
            </a:r>
          </a:p>
          <a:p>
            <a:pPr algn="just"/>
            <a:endParaRPr lang="en-US" sz="4400" b="0" u="sng" dirty="0">
              <a:solidFill>
                <a:srgbClr val="005793"/>
              </a:solidFill>
              <a:latin typeface="Arial" panose="020B0604020202020204" pitchFamily="34" charset="0"/>
              <a:cs typeface="Arial" panose="020B0604020202020204" pitchFamily="34" charset="0"/>
            </a:endParaRPr>
          </a:p>
          <a:p>
            <a:pPr algn="just"/>
            <a:r>
              <a:rPr lang="en-US" sz="3600" b="0" dirty="0">
                <a:solidFill>
                  <a:schemeClr val="tx1"/>
                </a:solidFill>
                <a:latin typeface="Arial" panose="020B0604020202020204" pitchFamily="34" charset="0"/>
                <a:cs typeface="Arial" panose="020B0604020202020204" pitchFamily="34" charset="0"/>
              </a:rPr>
              <a:t>Deep Joint Distribution Optimal Transport used to prevent at first making the representation of the source adaptation then learning the classifier on these adapted features. </a:t>
            </a:r>
          </a:p>
          <a:p>
            <a:pPr algn="just"/>
            <a:endParaRPr lang="en-US" b="0" dirty="0">
              <a:solidFill>
                <a:schemeClr val="tx1"/>
              </a:solidFill>
              <a:latin typeface="Arial" panose="020B0604020202020204" pitchFamily="34" charset="0"/>
              <a:cs typeface="Arial" panose="020B0604020202020204" pitchFamily="34" charset="0"/>
            </a:endParaRPr>
          </a:p>
          <a:p>
            <a:pPr algn="just"/>
            <a:endParaRPr lang="en-US" b="0" dirty="0">
              <a:solidFill>
                <a:schemeClr val="tx1"/>
              </a:solidFill>
              <a:latin typeface="Arial" panose="020B0604020202020204" pitchFamily="34" charset="0"/>
              <a:cs typeface="Arial" panose="020B0604020202020204" pitchFamily="34" charset="0"/>
            </a:endParaRPr>
          </a:p>
          <a:p>
            <a:pPr algn="just"/>
            <a:endParaRPr lang="en-US" b="0" dirty="0">
              <a:solidFill>
                <a:schemeClr val="tx1"/>
              </a:solidFill>
              <a:latin typeface="Arial" panose="020B0604020202020204" pitchFamily="34" charset="0"/>
              <a:cs typeface="Arial" panose="020B0604020202020204" pitchFamily="34" charset="0"/>
            </a:endParaRPr>
          </a:p>
          <a:p>
            <a:pPr algn="just"/>
            <a:endParaRPr lang="en-US" b="0" dirty="0">
              <a:solidFill>
                <a:schemeClr val="tx1"/>
              </a:solidFill>
              <a:latin typeface="Arial" panose="020B0604020202020204" pitchFamily="34" charset="0"/>
              <a:cs typeface="Arial" panose="020B0604020202020204" pitchFamily="34" charset="0"/>
            </a:endParaRPr>
          </a:p>
          <a:p>
            <a:pPr algn="just"/>
            <a:endParaRPr lang="en-US" b="0" dirty="0">
              <a:solidFill>
                <a:schemeClr val="tx1"/>
              </a:solidFill>
              <a:latin typeface="Arial" panose="020B0604020202020204" pitchFamily="34" charset="0"/>
              <a:cs typeface="Arial" panose="020B0604020202020204" pitchFamily="34" charset="0"/>
            </a:endParaRPr>
          </a:p>
          <a:p>
            <a:pPr algn="just"/>
            <a:endParaRPr lang="en-US" b="0" dirty="0">
              <a:solidFill>
                <a:schemeClr val="tx1"/>
              </a:solidFill>
              <a:latin typeface="Arial" panose="020B0604020202020204" pitchFamily="34" charset="0"/>
              <a:cs typeface="Arial" panose="020B0604020202020204" pitchFamily="34" charset="0"/>
            </a:endParaRPr>
          </a:p>
          <a:p>
            <a:pPr algn="ctr"/>
            <a:r>
              <a:rPr lang="en-US" sz="3000" b="0" i="1" dirty="0">
                <a:solidFill>
                  <a:srgbClr val="005793"/>
                </a:solidFill>
                <a:latin typeface="Arial" panose="020B0604020202020204" pitchFamily="34" charset="0"/>
                <a:cs typeface="Arial" panose="020B0604020202020204" pitchFamily="34" charset="0"/>
              </a:rPr>
              <a:t>Optimization Function</a:t>
            </a:r>
          </a:p>
        </p:txBody>
      </p:sp>
      <p:pic>
        <p:nvPicPr>
          <p:cNvPr id="16" name="Picture 15" descr="Diagram&#10;&#10;Description automatically generated">
            <a:extLst>
              <a:ext uri="{FF2B5EF4-FFF2-40B4-BE49-F238E27FC236}">
                <a16:creationId xmlns:a16="http://schemas.microsoft.com/office/drawing/2014/main" id="{04241FA8-2631-621C-1C70-FDE2E5ED1C0E}"/>
              </a:ext>
            </a:extLst>
          </p:cNvPr>
          <p:cNvPicPr>
            <a:picLocks noChangeAspect="1"/>
          </p:cNvPicPr>
          <p:nvPr/>
        </p:nvPicPr>
        <p:blipFill rotWithShape="1">
          <a:blip r:embed="rId6">
            <a:extLst>
              <a:ext uri="{28A0092B-C50C-407E-A947-70E740481C1C}">
                <a14:useLocalDpi xmlns:a14="http://schemas.microsoft.com/office/drawing/2010/main" val="0"/>
              </a:ext>
            </a:extLst>
          </a:blip>
          <a:srcRect t="20860"/>
          <a:stretch/>
        </p:blipFill>
        <p:spPr>
          <a:xfrm>
            <a:off x="1428774" y="24406249"/>
            <a:ext cx="13808082" cy="6146866"/>
          </a:xfrm>
          <a:prstGeom prst="rect">
            <a:avLst/>
          </a:prstGeom>
        </p:spPr>
      </p:pic>
      <p:pic>
        <p:nvPicPr>
          <p:cNvPr id="18" name="Picture 17" descr="Diagram&#10;&#10;Description automatically generated">
            <a:extLst>
              <a:ext uri="{FF2B5EF4-FFF2-40B4-BE49-F238E27FC236}">
                <a16:creationId xmlns:a16="http://schemas.microsoft.com/office/drawing/2014/main" id="{413E9461-5EA0-F563-7958-09804834B7A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530998" y="6260233"/>
            <a:ext cx="13427718" cy="5765433"/>
          </a:xfrm>
          <a:prstGeom prst="rect">
            <a:avLst/>
          </a:prstGeom>
        </p:spPr>
      </p:pic>
      <p:sp>
        <p:nvSpPr>
          <p:cNvPr id="31" name="TextBox 30">
            <a:extLst>
              <a:ext uri="{FF2B5EF4-FFF2-40B4-BE49-F238E27FC236}">
                <a16:creationId xmlns:a16="http://schemas.microsoft.com/office/drawing/2014/main" id="{A0F3CE26-662C-C8ED-083A-E141DB5069F2}"/>
              </a:ext>
            </a:extLst>
          </p:cNvPr>
          <p:cNvSpPr txBox="1"/>
          <p:nvPr/>
        </p:nvSpPr>
        <p:spPr>
          <a:xfrm>
            <a:off x="17062946" y="5864189"/>
            <a:ext cx="14505789" cy="32795773"/>
          </a:xfrm>
          <a:prstGeom prst="rect">
            <a:avLst/>
          </a:prstGeom>
          <a:noFill/>
        </p:spPr>
        <p:txBody>
          <a:bodyPr wrap="square" rtlCol="0">
            <a:spAutoFit/>
          </a:bodyPr>
          <a:lstStyle/>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ctr"/>
            <a:r>
              <a:rPr lang="en-US" sz="3000" b="0" i="1" dirty="0" err="1">
                <a:latin typeface="Arial" panose="020B0604020202020204" pitchFamily="34" charset="0"/>
                <a:cs typeface="Arial" panose="020B0604020202020204" pitchFamily="34" charset="0"/>
              </a:rPr>
              <a:t>DeepJDOT</a:t>
            </a:r>
            <a:r>
              <a:rPr lang="en-US" sz="3000" b="0" i="1" dirty="0">
                <a:latin typeface="Arial" panose="020B0604020202020204" pitchFamily="34" charset="0"/>
                <a:cs typeface="Arial" panose="020B0604020202020204" pitchFamily="34" charset="0"/>
              </a:rPr>
              <a:t> Approach </a:t>
            </a:r>
            <a:endParaRPr lang="en-US" sz="3000"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ctr"/>
            <a:r>
              <a:rPr lang="en-US" sz="3000" b="0" i="1" dirty="0" err="1">
                <a:latin typeface="Arial" panose="020B0604020202020204" pitchFamily="34" charset="0"/>
                <a:cs typeface="Arial" panose="020B0604020202020204" pitchFamily="34" charset="0"/>
              </a:rPr>
              <a:t>DeepJDOT</a:t>
            </a:r>
            <a:r>
              <a:rPr lang="en-US" sz="3000" b="0" i="1" dirty="0">
                <a:latin typeface="Arial" panose="020B0604020202020204" pitchFamily="34" charset="0"/>
                <a:cs typeface="Arial" panose="020B0604020202020204" pitchFamily="34" charset="0"/>
              </a:rPr>
              <a:t> Algorithm </a:t>
            </a:r>
            <a:endParaRPr lang="en-US" sz="3000"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r>
              <a:rPr lang="en-US" sz="5000" dirty="0">
                <a:solidFill>
                  <a:srgbClr val="005793"/>
                </a:solidFill>
                <a:latin typeface="Arial" panose="020B0604020202020204" pitchFamily="34" charset="0"/>
                <a:cs typeface="Arial" panose="020B0604020202020204" pitchFamily="34" charset="0"/>
              </a:rPr>
              <a:t>IV- Initial test result</a:t>
            </a:r>
          </a:p>
          <a:p>
            <a:pPr algn="just"/>
            <a:endParaRPr lang="en-US" dirty="0">
              <a:solidFill>
                <a:schemeClr val="tx1"/>
              </a:solidFill>
              <a:latin typeface="Arial" panose="020B0604020202020204" pitchFamily="34" charset="0"/>
              <a:cs typeface="Arial" panose="020B0604020202020204" pitchFamily="34" charset="0"/>
            </a:endParaRPr>
          </a:p>
          <a:p>
            <a:pPr algn="just"/>
            <a:r>
              <a:rPr lang="en-US" sz="3600" b="0" dirty="0">
                <a:solidFill>
                  <a:schemeClr val="tx1"/>
                </a:solidFill>
                <a:latin typeface="Arial" panose="020B0604020202020204" pitchFamily="34" charset="0"/>
                <a:cs typeface="Arial" panose="020B0604020202020204" pitchFamily="34" charset="0"/>
              </a:rPr>
              <a:t>Applied on MNIST and SVHN dataset for testing.</a:t>
            </a: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a:p>
            <a:pPr algn="just"/>
            <a:endParaRPr lang="en-US" sz="5000" dirty="0">
              <a:solidFill>
                <a:schemeClr val="tx1"/>
              </a:solidFill>
              <a:latin typeface="Arial" panose="020B0604020202020204" pitchFamily="34" charset="0"/>
              <a:cs typeface="Arial" panose="020B0604020202020204" pitchFamily="34" charset="0"/>
            </a:endParaRPr>
          </a:p>
          <a:p>
            <a:pPr algn="just"/>
            <a:r>
              <a:rPr lang="en-US" sz="5000" dirty="0">
                <a:solidFill>
                  <a:srgbClr val="005793"/>
                </a:solidFill>
                <a:latin typeface="Arial" panose="020B0604020202020204" pitchFamily="34" charset="0"/>
                <a:cs typeface="Arial" panose="020B0604020202020204" pitchFamily="34" charset="0"/>
              </a:rPr>
              <a:t>V- Vehicle Re-identification result</a:t>
            </a:r>
          </a:p>
          <a:p>
            <a:pPr algn="just"/>
            <a:endParaRPr lang="en-US" sz="5000" dirty="0">
              <a:solidFill>
                <a:srgbClr val="005793"/>
              </a:solidFill>
              <a:latin typeface="Arial" panose="020B0604020202020204" pitchFamily="34" charset="0"/>
              <a:cs typeface="Arial" panose="020B0604020202020204" pitchFamily="34" charset="0"/>
            </a:endParaRPr>
          </a:p>
          <a:p>
            <a:pPr algn="just"/>
            <a:endParaRPr lang="en-US" sz="5000" u="sng" dirty="0">
              <a:solidFill>
                <a:srgbClr val="005793"/>
              </a:solidFill>
              <a:latin typeface="Arial" panose="020B0604020202020204" pitchFamily="34" charset="0"/>
              <a:cs typeface="Arial" panose="020B0604020202020204" pitchFamily="34" charset="0"/>
            </a:endParaRPr>
          </a:p>
          <a:p>
            <a:pPr algn="just"/>
            <a:endParaRPr lang="en-US" sz="50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sz="4400" u="sng" dirty="0">
              <a:solidFill>
                <a:srgbClr val="005793"/>
              </a:solidFill>
              <a:latin typeface="Arial" panose="020B0604020202020204" pitchFamily="34" charset="0"/>
              <a:cs typeface="Arial" panose="020B0604020202020204" pitchFamily="34" charset="0"/>
            </a:endParaRPr>
          </a:p>
          <a:p>
            <a:pPr algn="ctr"/>
            <a:r>
              <a:rPr lang="en-US" sz="3000" b="0" i="1" dirty="0">
                <a:solidFill>
                  <a:srgbClr val="005793"/>
                </a:solidFill>
                <a:latin typeface="Arial" panose="020B0604020202020204" pitchFamily="34" charset="0"/>
                <a:cs typeface="Arial" panose="020B0604020202020204" pitchFamily="34" charset="0"/>
              </a:rPr>
              <a:t>t-distributed stochastic neighbor embedding</a:t>
            </a:r>
          </a:p>
          <a:p>
            <a:pPr algn="ctr"/>
            <a:endParaRPr lang="en-US" sz="3000" b="0" i="1" dirty="0">
              <a:solidFill>
                <a:srgbClr val="005793"/>
              </a:solidFill>
              <a:latin typeface="Arial" panose="020B0604020202020204" pitchFamily="34" charset="0"/>
              <a:cs typeface="Arial" panose="020B0604020202020204" pitchFamily="34" charset="0"/>
            </a:endParaRPr>
          </a:p>
          <a:p>
            <a:pPr algn="just"/>
            <a:r>
              <a:rPr lang="en-US" sz="3600" b="0" dirty="0">
                <a:solidFill>
                  <a:schemeClr val="tx1"/>
                </a:solidFill>
                <a:latin typeface="Arial" panose="020B0604020202020204" pitchFamily="34" charset="0"/>
                <a:cs typeface="Arial" panose="020B0604020202020204" pitchFamily="34" charset="0"/>
              </a:rPr>
              <a:t>Unfortunately, the model was not enough to generalize on this dataset with different distribution. This could be mainly due to </a:t>
            </a:r>
          </a:p>
          <a:p>
            <a:pPr marL="571500" indent="-571500" algn="just">
              <a:buClr>
                <a:srgbClr val="005793"/>
              </a:buClr>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Hyperparameters </a:t>
            </a:r>
          </a:p>
          <a:p>
            <a:pPr marL="571500" indent="-571500" algn="just">
              <a:buClr>
                <a:srgbClr val="005793"/>
              </a:buClr>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CNN architecture </a:t>
            </a:r>
          </a:p>
          <a:p>
            <a:pPr marL="571500" indent="-571500" algn="just">
              <a:buClr>
                <a:srgbClr val="005793"/>
              </a:buClr>
              <a:buFont typeface="Wingdings" panose="05000000000000000000" pitchFamily="2" charset="2"/>
              <a:buChar char="§"/>
            </a:pPr>
            <a:r>
              <a:rPr lang="en-US" sz="3600" b="0" dirty="0">
                <a:solidFill>
                  <a:schemeClr val="tx1"/>
                </a:solidFill>
                <a:latin typeface="Arial" panose="020B0604020202020204" pitchFamily="34" charset="0"/>
                <a:cs typeface="Arial" panose="020B0604020202020204" pitchFamily="34" charset="0"/>
              </a:rPr>
              <a:t>Complexity and inconsistency in the dataset where even with our eyes we couldn’t distinguish between these classes</a:t>
            </a:r>
          </a:p>
          <a:p>
            <a:pPr algn="just"/>
            <a:endParaRPr lang="en-US" sz="4400" u="sng" dirty="0">
              <a:solidFill>
                <a:srgbClr val="005793"/>
              </a:solidFill>
              <a:latin typeface="Arial" panose="020B0604020202020204" pitchFamily="34" charset="0"/>
              <a:cs typeface="Arial" panose="020B0604020202020204" pitchFamily="34" charset="0"/>
            </a:endParaRPr>
          </a:p>
          <a:p>
            <a:pPr algn="just"/>
            <a:endParaRPr lang="en-US" dirty="0">
              <a:solidFill>
                <a:schemeClr val="tx1"/>
              </a:solidFill>
              <a:latin typeface="Arial" panose="020B0604020202020204" pitchFamily="34" charset="0"/>
              <a:cs typeface="Arial" panose="020B0604020202020204" pitchFamily="34" charset="0"/>
            </a:endParaRPr>
          </a:p>
        </p:txBody>
      </p:sp>
      <p:pic>
        <p:nvPicPr>
          <p:cNvPr id="32" name="Picture 31" descr="Text, letter&#10;&#10;Description automatically generated">
            <a:extLst>
              <a:ext uri="{FF2B5EF4-FFF2-40B4-BE49-F238E27FC236}">
                <a16:creationId xmlns:a16="http://schemas.microsoft.com/office/drawing/2014/main" id="{16C41E54-7227-B238-2773-E76E539A4A9F}"/>
              </a:ext>
            </a:extLst>
          </p:cNvPr>
          <p:cNvPicPr>
            <a:picLocks noChangeAspect="1"/>
          </p:cNvPicPr>
          <p:nvPr/>
        </p:nvPicPr>
        <p:blipFill>
          <a:blip r:embed="rId8"/>
          <a:stretch>
            <a:fillRect/>
          </a:stretch>
        </p:blipFill>
        <p:spPr>
          <a:xfrm>
            <a:off x="17316684" y="12560933"/>
            <a:ext cx="13856346" cy="3659146"/>
          </a:xfrm>
          <a:prstGeom prst="rect">
            <a:avLst/>
          </a:prstGeom>
        </p:spPr>
      </p:pic>
      <p:pic>
        <p:nvPicPr>
          <p:cNvPr id="35" name="Picture 34">
            <a:extLst>
              <a:ext uri="{FF2B5EF4-FFF2-40B4-BE49-F238E27FC236}">
                <a16:creationId xmlns:a16="http://schemas.microsoft.com/office/drawing/2014/main" id="{48772BAC-F27D-C352-3F90-9F625E79E0CC}"/>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883244" y="19329685"/>
            <a:ext cx="5262868" cy="5317106"/>
          </a:xfrm>
          <a:prstGeom prst="rect">
            <a:avLst/>
          </a:prstGeom>
          <a:noFill/>
          <a:ln>
            <a:noFill/>
          </a:ln>
        </p:spPr>
      </p:pic>
      <p:pic>
        <p:nvPicPr>
          <p:cNvPr id="36" name="Picture 35">
            <a:extLst>
              <a:ext uri="{FF2B5EF4-FFF2-40B4-BE49-F238E27FC236}">
                <a16:creationId xmlns:a16="http://schemas.microsoft.com/office/drawing/2014/main" id="{840C79D8-1506-D08E-1DA7-E4715BC8292E}"/>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4977538" y="19329685"/>
            <a:ext cx="5262868" cy="5319512"/>
          </a:xfrm>
          <a:prstGeom prst="rect">
            <a:avLst/>
          </a:prstGeom>
          <a:noFill/>
          <a:ln>
            <a:noFill/>
          </a:ln>
        </p:spPr>
      </p:pic>
      <p:graphicFrame>
        <p:nvGraphicFramePr>
          <p:cNvPr id="20" name="Table 19">
            <a:extLst>
              <a:ext uri="{FF2B5EF4-FFF2-40B4-BE49-F238E27FC236}">
                <a16:creationId xmlns:a16="http://schemas.microsoft.com/office/drawing/2014/main" id="{D67A92B5-E375-2D2A-9919-A8DC342A9116}"/>
              </a:ext>
            </a:extLst>
          </p:cNvPr>
          <p:cNvGraphicFramePr>
            <a:graphicFrameLocks noGrp="1"/>
          </p:cNvGraphicFramePr>
          <p:nvPr>
            <p:extLst>
              <p:ext uri="{D42A27DB-BD31-4B8C-83A1-F6EECF244321}">
                <p14:modId xmlns:p14="http://schemas.microsoft.com/office/powerpoint/2010/main" val="382820998"/>
              </p:ext>
            </p:extLst>
          </p:nvPr>
        </p:nvGraphicFramePr>
        <p:xfrm>
          <a:off x="17062946" y="26278457"/>
          <a:ext cx="13802326" cy="2895021"/>
        </p:xfrm>
        <a:graphic>
          <a:graphicData uri="http://schemas.openxmlformats.org/drawingml/2006/table">
            <a:tbl>
              <a:tblPr firstRow="1" firstCol="1" bandRow="1">
                <a:tableStyleId>{5C22544A-7EE6-4342-B048-85BDC9FD1C3A}</a:tableStyleId>
              </a:tblPr>
              <a:tblGrid>
                <a:gridCol w="3567117">
                  <a:extLst>
                    <a:ext uri="{9D8B030D-6E8A-4147-A177-3AD203B41FA5}">
                      <a16:colId xmlns:a16="http://schemas.microsoft.com/office/drawing/2014/main" val="2083126001"/>
                    </a:ext>
                  </a:extLst>
                </a:gridCol>
                <a:gridCol w="4860374">
                  <a:extLst>
                    <a:ext uri="{9D8B030D-6E8A-4147-A177-3AD203B41FA5}">
                      <a16:colId xmlns:a16="http://schemas.microsoft.com/office/drawing/2014/main" val="4095471704"/>
                    </a:ext>
                  </a:extLst>
                </a:gridCol>
                <a:gridCol w="5374835">
                  <a:extLst>
                    <a:ext uri="{9D8B030D-6E8A-4147-A177-3AD203B41FA5}">
                      <a16:colId xmlns:a16="http://schemas.microsoft.com/office/drawing/2014/main" val="2167330718"/>
                    </a:ext>
                  </a:extLst>
                </a:gridCol>
              </a:tblGrid>
              <a:tr h="965007">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 Training/Data</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005793"/>
                    </a:solidFill>
                  </a:tcPr>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Before </a:t>
                      </a:r>
                      <a:r>
                        <a:rPr lang="en-US" sz="3600" dirty="0" err="1">
                          <a:effectLst/>
                          <a:latin typeface="Arial" panose="020B0604020202020204" pitchFamily="34" charset="0"/>
                          <a:cs typeface="Arial" panose="020B0604020202020204" pitchFamily="34" charset="0"/>
                        </a:rPr>
                        <a:t>DeepJDOT</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005793"/>
                    </a:solidFill>
                  </a:tcPr>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After </a:t>
                      </a:r>
                      <a:r>
                        <a:rPr lang="en-US" sz="3600" dirty="0" err="1">
                          <a:effectLst/>
                          <a:latin typeface="Arial" panose="020B0604020202020204" pitchFamily="34" charset="0"/>
                          <a:cs typeface="Arial" panose="020B0604020202020204" pitchFamily="34" charset="0"/>
                        </a:rPr>
                        <a:t>DeepJDOT</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005793"/>
                    </a:solidFill>
                  </a:tcPr>
                </a:tc>
                <a:extLst>
                  <a:ext uri="{0D108BD9-81ED-4DB2-BD59-A6C34878D82A}">
                    <a16:rowId xmlns:a16="http://schemas.microsoft.com/office/drawing/2014/main" val="2357065601"/>
                  </a:ext>
                </a:extLst>
              </a:tr>
              <a:tr h="965007">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Source Data</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005793"/>
                    </a:solidFill>
                  </a:tcPr>
                </a:tc>
                <a:tc>
                  <a:txBody>
                    <a:bodyPr/>
                    <a:lstStyle/>
                    <a:p>
                      <a:pPr marL="0" marR="0" lvl="0" indent="0" algn="ctr" defTabSz="893270" rtl="0" eaLnBrk="1" fontAlgn="auto" latinLnBrk="0" hangingPunct="1">
                        <a:lnSpc>
                          <a:spcPct val="100000"/>
                        </a:lnSpc>
                        <a:spcBef>
                          <a:spcPts val="0"/>
                        </a:spcBef>
                        <a:spcAft>
                          <a:spcPts val="0"/>
                        </a:spcAft>
                        <a:buClrTx/>
                        <a:buSzTx/>
                        <a:buFontTx/>
                        <a:buNone/>
                        <a:tabLst/>
                        <a:defRPr/>
                      </a:pPr>
                      <a:r>
                        <a:rPr lang="en-US" sz="3600" dirty="0">
                          <a:effectLst/>
                          <a:latin typeface="Arial" panose="020B0604020202020204" pitchFamily="34" charset="0"/>
                          <a:cs typeface="Arial" panose="020B0604020202020204" pitchFamily="34" charset="0"/>
                        </a:rPr>
                        <a:t>0.9437</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D1DFFF"/>
                    </a:solidFill>
                  </a:tcPr>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0.9751</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D1DFFF"/>
                    </a:solidFill>
                  </a:tcPr>
                </a:tc>
                <a:extLst>
                  <a:ext uri="{0D108BD9-81ED-4DB2-BD59-A6C34878D82A}">
                    <a16:rowId xmlns:a16="http://schemas.microsoft.com/office/drawing/2014/main" val="3824903863"/>
                  </a:ext>
                </a:extLst>
              </a:tr>
              <a:tr h="965007">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Target Data</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005793"/>
                    </a:solidFill>
                  </a:tcPr>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0.1064</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D1DFFF"/>
                    </a:solidFill>
                  </a:tcPr>
                </a:tc>
                <a:tc>
                  <a:txBody>
                    <a:bodyPr/>
                    <a:lstStyle/>
                    <a:p>
                      <a:pPr marL="0" marR="0" algn="ctr">
                        <a:spcBef>
                          <a:spcPts val="0"/>
                        </a:spcBef>
                        <a:spcAft>
                          <a:spcPts val="0"/>
                        </a:spcAft>
                      </a:pPr>
                      <a:r>
                        <a:rPr lang="en-US" sz="3600" dirty="0">
                          <a:effectLst/>
                          <a:latin typeface="Arial" panose="020B0604020202020204" pitchFamily="34" charset="0"/>
                          <a:cs typeface="Arial" panose="020B0604020202020204" pitchFamily="34" charset="0"/>
                        </a:rPr>
                        <a:t>0.2382</a:t>
                      </a:r>
                      <a:endParaRPr lang="en-US" sz="3600" dirty="0">
                        <a:effectLst/>
                        <a:latin typeface="Arial" panose="020B0604020202020204" pitchFamily="34" charset="0"/>
                        <a:ea typeface="SimSun" panose="02010600030101010101" pitchFamily="2" charset="-122"/>
                        <a:cs typeface="Arial" panose="020B0604020202020204" pitchFamily="34" charset="0"/>
                      </a:endParaRPr>
                    </a:p>
                  </a:txBody>
                  <a:tcPr marL="68580" marR="68580" marT="0" marB="0" anchor="ctr">
                    <a:solidFill>
                      <a:srgbClr val="D1DFFF"/>
                    </a:solidFill>
                  </a:tcPr>
                </a:tc>
                <a:extLst>
                  <a:ext uri="{0D108BD9-81ED-4DB2-BD59-A6C34878D82A}">
                    <a16:rowId xmlns:a16="http://schemas.microsoft.com/office/drawing/2014/main" val="3650453463"/>
                  </a:ext>
                </a:extLst>
              </a:tr>
            </a:tbl>
          </a:graphicData>
        </a:graphic>
      </p:graphicFrame>
      <p:pic>
        <p:nvPicPr>
          <p:cNvPr id="38" name="Picture 37">
            <a:extLst>
              <a:ext uri="{FF2B5EF4-FFF2-40B4-BE49-F238E27FC236}">
                <a16:creationId xmlns:a16="http://schemas.microsoft.com/office/drawing/2014/main" id="{512C651F-D932-BB75-27E4-83EBDF1F8F7D}"/>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841992" y="29626829"/>
            <a:ext cx="7277738" cy="7240944"/>
          </a:xfrm>
          <a:prstGeom prst="rect">
            <a:avLst/>
          </a:prstGeom>
          <a:noFill/>
          <a:ln>
            <a:noFill/>
          </a:ln>
        </p:spPr>
      </p:pic>
      <p:pic>
        <p:nvPicPr>
          <p:cNvPr id="39" name="Picture 38">
            <a:extLst>
              <a:ext uri="{FF2B5EF4-FFF2-40B4-BE49-F238E27FC236}">
                <a16:creationId xmlns:a16="http://schemas.microsoft.com/office/drawing/2014/main" id="{D492D674-B5FC-2BA1-65CF-CB68A9B0F70B}"/>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4119730" y="29627287"/>
            <a:ext cx="7277738" cy="7240451"/>
          </a:xfrm>
          <a:prstGeom prst="rect">
            <a:avLst/>
          </a:prstGeom>
          <a:noFill/>
          <a:ln>
            <a:noFill/>
          </a:ln>
        </p:spPr>
      </p:pic>
      <p:pic>
        <p:nvPicPr>
          <p:cNvPr id="22" name="Picture 21" descr="A collage of cars&#10;&#10;Description automatically generated with low confidence">
            <a:extLst>
              <a:ext uri="{FF2B5EF4-FFF2-40B4-BE49-F238E27FC236}">
                <a16:creationId xmlns:a16="http://schemas.microsoft.com/office/drawing/2014/main" id="{3A9D130C-6966-D8FF-FCC0-8697FD23C84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846896" y="10724729"/>
            <a:ext cx="5248569" cy="5156164"/>
          </a:xfrm>
          <a:prstGeom prst="rect">
            <a:avLst/>
          </a:prstGeom>
        </p:spPr>
      </p:pic>
      <p:pic>
        <p:nvPicPr>
          <p:cNvPr id="27" name="Picture 26" descr="A collage of a car&#10;&#10;Description automatically generated with medium confidence">
            <a:extLst>
              <a:ext uri="{FF2B5EF4-FFF2-40B4-BE49-F238E27FC236}">
                <a16:creationId xmlns:a16="http://schemas.microsoft.com/office/drawing/2014/main" id="{4910B5A0-0ECE-8D30-22DC-BA97CC98C85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590825" y="10724729"/>
            <a:ext cx="5248569" cy="5156165"/>
          </a:xfrm>
          <a:prstGeom prst="rect">
            <a:avLst/>
          </a:prstGeom>
        </p:spPr>
      </p:pic>
      <p:sp>
        <p:nvSpPr>
          <p:cNvPr id="44" name="Text Box 2">
            <a:extLst>
              <a:ext uri="{FF2B5EF4-FFF2-40B4-BE49-F238E27FC236}">
                <a16:creationId xmlns:a16="http://schemas.microsoft.com/office/drawing/2014/main" id="{D6430BAB-0EF2-79F1-0426-E4D39FD9A629}"/>
              </a:ext>
            </a:extLst>
          </p:cNvPr>
          <p:cNvSpPr txBox="1">
            <a:spLocks noChangeArrowheads="1"/>
          </p:cNvSpPr>
          <p:nvPr/>
        </p:nvSpPr>
        <p:spPr bwMode="auto">
          <a:xfrm>
            <a:off x="-28124" y="41834714"/>
            <a:ext cx="32527421" cy="1239760"/>
          </a:xfrm>
          <a:prstGeom prst="rect">
            <a:avLst/>
          </a:prstGeom>
          <a:solidFill>
            <a:srgbClr val="005793"/>
          </a:solidFill>
          <a:ln w="9525">
            <a:noFill/>
            <a:miter lim="800000"/>
            <a:headEnd/>
            <a:tailEnd/>
          </a:ln>
        </p:spPr>
        <p:txBody>
          <a:bodyPr wrap="square" lIns="409386" tIns="446635" rIns="409386" bIns="446635">
            <a:spAutoFit/>
          </a:bodyPr>
          <a:lstStyle/>
          <a:p>
            <a:pPr algn="r" defTabSz="886787">
              <a:spcAft>
                <a:spcPts val="1200"/>
              </a:spcAft>
            </a:pPr>
            <a:r>
              <a:rPr lang="en-US" sz="3200" b="0" i="1" dirty="0">
                <a:solidFill>
                  <a:schemeClr val="bg1">
                    <a:lumMod val="85000"/>
                  </a:schemeClr>
                </a:solidFill>
              </a:rPr>
              <a:t>M1 E3A @ Université Paris-</a:t>
            </a:r>
            <a:r>
              <a:rPr lang="en-US" sz="3200" b="0" i="1" dirty="0" err="1">
                <a:solidFill>
                  <a:schemeClr val="bg1">
                    <a:lumMod val="85000"/>
                  </a:schemeClr>
                </a:solidFill>
              </a:rPr>
              <a:t>Saclay</a:t>
            </a:r>
            <a:r>
              <a:rPr lang="en-US" sz="3200" b="0" i="1" dirty="0">
                <a:solidFill>
                  <a:schemeClr val="bg1">
                    <a:lumMod val="85000"/>
                  </a:schemeClr>
                </a:solidFill>
              </a:rPr>
              <a:t>. Paris, France</a:t>
            </a:r>
          </a:p>
        </p:txBody>
      </p:sp>
      <p:pic>
        <p:nvPicPr>
          <p:cNvPr id="4" name="Picture 3">
            <a:extLst>
              <a:ext uri="{FF2B5EF4-FFF2-40B4-BE49-F238E27FC236}">
                <a16:creationId xmlns:a16="http://schemas.microsoft.com/office/drawing/2014/main" id="{72DDAE01-825A-54D2-E61D-9010144BC8B2}"/>
              </a:ext>
            </a:extLst>
          </p:cNvPr>
          <p:cNvPicPr>
            <a:picLocks noChangeAspect="1"/>
          </p:cNvPicPr>
          <p:nvPr/>
        </p:nvPicPr>
        <p:blipFill>
          <a:blip r:embed="rId15"/>
          <a:stretch>
            <a:fillRect/>
          </a:stretch>
        </p:blipFill>
        <p:spPr>
          <a:xfrm>
            <a:off x="1513475" y="36071545"/>
            <a:ext cx="13136767" cy="2809705"/>
          </a:xfrm>
          <a:prstGeom prst="rect">
            <a:avLst/>
          </a:prstGeom>
        </p:spPr>
      </p:pic>
      <p:cxnSp>
        <p:nvCxnSpPr>
          <p:cNvPr id="33" name="Straight Connector 32">
            <a:extLst>
              <a:ext uri="{FF2B5EF4-FFF2-40B4-BE49-F238E27FC236}">
                <a16:creationId xmlns:a16="http://schemas.microsoft.com/office/drawing/2014/main" id="{E43500D0-A2BA-0FDD-1FF8-04F0FBC81C66}"/>
              </a:ext>
            </a:extLst>
          </p:cNvPr>
          <p:cNvCxnSpPr>
            <a:cxnSpLocks/>
          </p:cNvCxnSpPr>
          <p:nvPr/>
        </p:nvCxnSpPr>
        <p:spPr bwMode="auto">
          <a:xfrm>
            <a:off x="24119730" y="19581713"/>
            <a:ext cx="0" cy="4824536"/>
          </a:xfrm>
          <a:prstGeom prst="line">
            <a:avLst/>
          </a:prstGeom>
          <a:solidFill>
            <a:schemeClr val="accent1"/>
          </a:solidFill>
          <a:ln w="57150" cap="flat" cmpd="sng" algn="ctr">
            <a:solidFill>
              <a:srgbClr val="005793"/>
            </a:solidFill>
            <a:prstDash val="solid"/>
            <a:round/>
            <a:headEnd type="none" w="med" len="med"/>
            <a:tailEnd type="none" w="med" len="med"/>
          </a:ln>
          <a:effectLst/>
        </p:spPr>
      </p:cxnSp>
      <p:cxnSp>
        <p:nvCxnSpPr>
          <p:cNvPr id="40" name="Straight Connector 39">
            <a:extLst>
              <a:ext uri="{FF2B5EF4-FFF2-40B4-BE49-F238E27FC236}">
                <a16:creationId xmlns:a16="http://schemas.microsoft.com/office/drawing/2014/main" id="{A9B0A6A6-955D-C20D-E66F-BFE1C21AC3B7}"/>
              </a:ext>
            </a:extLst>
          </p:cNvPr>
          <p:cNvCxnSpPr>
            <a:cxnSpLocks/>
          </p:cNvCxnSpPr>
          <p:nvPr/>
        </p:nvCxnSpPr>
        <p:spPr bwMode="auto">
          <a:xfrm>
            <a:off x="24119730" y="29833035"/>
            <a:ext cx="0" cy="6562546"/>
          </a:xfrm>
          <a:prstGeom prst="line">
            <a:avLst/>
          </a:prstGeom>
          <a:solidFill>
            <a:schemeClr val="accent1"/>
          </a:solidFill>
          <a:ln w="57150" cap="flat" cmpd="sng" algn="ctr">
            <a:solidFill>
              <a:srgbClr val="005793"/>
            </a:solidFill>
            <a:prstDash val="solid"/>
            <a:round/>
            <a:headEnd type="none" w="med" len="med"/>
            <a:tailEnd type="none" w="med" len="med"/>
          </a:ln>
          <a:effectLst/>
        </p:spPr>
      </p:cxn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sz="40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4443</TotalTime>
  <Words>311</Words>
  <Application>Microsoft Office PowerPoint</Application>
  <PresentationFormat>Custom</PresentationFormat>
  <Paragraphs>120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ralph rizk</cp:lastModifiedBy>
  <cp:revision>24</cp:revision>
  <cp:lastPrinted>2003-04-18T14:25:05Z</cp:lastPrinted>
  <dcterms:created xsi:type="dcterms:W3CDTF">2003-04-11T15:30:44Z</dcterms:created>
  <dcterms:modified xsi:type="dcterms:W3CDTF">2022-05-31T11:34:04Z</dcterms:modified>
</cp:coreProperties>
</file>