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L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9"/>
  </p:normalViewPr>
  <p:slideViewPr>
    <p:cSldViewPr snapToGrid="0" snapToObjects="1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November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1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November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4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November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9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November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2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November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November 24,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7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November 24,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November 24,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6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November 24,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5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November 24,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November 24,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November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7425E-A243-E942-A58C-2403224E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567" y="619199"/>
            <a:ext cx="9492866" cy="576000"/>
          </a:xfrm>
        </p:spPr>
        <p:txBody>
          <a:bodyPr wrap="square" anchor="t">
            <a:normAutofit/>
          </a:bodyPr>
          <a:lstStyle/>
          <a:p>
            <a:r>
              <a:rPr lang="en-LB" sz="3200" dirty="0"/>
              <a:t>TTK4155 Ping Pong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45D28-4562-8446-911E-52F7164F1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568" y="1265256"/>
            <a:ext cx="9492866" cy="340414"/>
          </a:xfrm>
        </p:spPr>
        <p:txBody>
          <a:bodyPr wrap="square">
            <a:normAutofit/>
          </a:bodyPr>
          <a:lstStyle/>
          <a:p>
            <a:r>
              <a:rPr lang="en-LB" sz="2000" dirty="0"/>
              <a:t>Presented By: Charbel Badr, Harish Nagaruru Venkata, Ahmed Daraghma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Picture 3" descr="Bokeh">
            <a:extLst>
              <a:ext uri="{FF2B5EF4-FFF2-40B4-BE49-F238E27FC236}">
                <a16:creationId xmlns:a16="http://schemas.microsoft.com/office/drawing/2014/main" id="{CA5838A3-A418-43A7-8303-D315EDA25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14" b="33008"/>
          <a:stretch/>
        </p:blipFill>
        <p:spPr>
          <a:xfrm>
            <a:off x="20" y="2124079"/>
            <a:ext cx="12191980" cy="400852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E78311B-0DF9-374A-AE5E-FB5C7BBEB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19" b="9219"/>
          <a:stretch/>
        </p:blipFill>
        <p:spPr>
          <a:xfrm rot="5400000">
            <a:off x="4514373" y="1266179"/>
            <a:ext cx="3163253" cy="56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CD1D-0514-CF4C-8D49-06102D29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B211-349A-4646-B0D7-FC6EE3EB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98180"/>
            <a:ext cx="10728325" cy="4570796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Based on user input from multifunction board, control the system using Atmega162 and Atsam3x8e.</a:t>
            </a:r>
            <a:endParaRPr lang="en-LB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Use Voltage regulator to step down the voltage.</a:t>
            </a:r>
            <a:endParaRPr lang="en-LB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Initialize node 1 and node 2.</a:t>
            </a:r>
            <a:endParaRPr lang="en-LB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Activate external memory for SRAM. </a:t>
            </a:r>
            <a:endParaRPr lang="en-LB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Atmega162 should provide a frequency of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4.9152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MHz.</a:t>
            </a:r>
            <a:endParaRPr lang="en-LB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NAND gates should be used in designing the address decoder for OLED, ADC, SRAM.</a:t>
            </a:r>
            <a:endParaRPr lang="en-LB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CAN is used for communication for different nodes using SPI commands with a Baud Rate of 250Kbps.</a:t>
            </a:r>
            <a:endParaRPr lang="en-LB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Generate/ Initialize a clock of 2.45MHz to the ADC using Atmega162.</a:t>
            </a:r>
            <a:endParaRPr lang="en-LB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Handle the direction of the game using servo motor by generating a PWM signal in Atsam3x8e.</a:t>
            </a:r>
            <a:endParaRPr lang="en-LB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Solenoid shall be used to hit the ball.</a:t>
            </a:r>
            <a:endParaRPr lang="en-LB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Control the motor speed and direction using a PI Controller.</a:t>
            </a:r>
            <a:endParaRPr lang="en-LB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game is said to be over when the threshold of IR intensity has reduced.</a:t>
            </a:r>
            <a:endParaRPr lang="en-LB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LB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4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7598-A2F8-B04A-B26E-05E4E8E0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52248"/>
          </a:xfrm>
        </p:spPr>
        <p:txBody>
          <a:bodyPr/>
          <a:lstStyle/>
          <a:p>
            <a:r>
              <a:rPr lang="en-LB" dirty="0"/>
              <a:t>Use Case Diagrams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F815F2C-AD7E-1C4E-B518-235ACA564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442" y="1471448"/>
            <a:ext cx="7653115" cy="4846705"/>
          </a:xfrm>
        </p:spPr>
      </p:pic>
    </p:spTree>
    <p:extLst>
      <p:ext uri="{BB962C8B-B14F-4D97-AF65-F5344CB8AC3E}">
        <p14:creationId xmlns:p14="http://schemas.microsoft.com/office/powerpoint/2010/main" val="251944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0A55-DA6F-3C48-91E8-3C386AFC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40043"/>
          </a:xfrm>
        </p:spPr>
        <p:txBody>
          <a:bodyPr/>
          <a:lstStyle/>
          <a:p>
            <a:r>
              <a:rPr lang="en-LB" dirty="0"/>
              <a:t>Block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69A3D44-0D8D-7342-86C4-86A0731E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362" y="1173506"/>
            <a:ext cx="6467276" cy="56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5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38F4-D586-0341-9DBB-C4A82ADD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1" y="3198013"/>
            <a:ext cx="10728322" cy="888324"/>
          </a:xfrm>
        </p:spPr>
        <p:txBody>
          <a:bodyPr>
            <a:normAutofit fontScale="90000"/>
          </a:bodyPr>
          <a:lstStyle/>
          <a:p>
            <a:r>
              <a:rPr lang="en-LB" dirty="0"/>
              <a:t>Sequence Diagram</a:t>
            </a:r>
            <a:br>
              <a:rPr lang="en-LB" dirty="0"/>
            </a:br>
            <a:r>
              <a:rPr lang="en-LB" dirty="0"/>
              <a:t>Node 1 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94AC40-C695-5246-A642-2FD52F86A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232" y="506184"/>
            <a:ext cx="5858129" cy="6116339"/>
          </a:xfrm>
        </p:spPr>
      </p:pic>
    </p:spTree>
    <p:extLst>
      <p:ext uri="{BB962C8B-B14F-4D97-AF65-F5344CB8AC3E}">
        <p14:creationId xmlns:p14="http://schemas.microsoft.com/office/powerpoint/2010/main" val="415406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5A27-C2E7-7648-879E-55D85932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94" y="3070780"/>
            <a:ext cx="4283515" cy="716440"/>
          </a:xfrm>
        </p:spPr>
        <p:txBody>
          <a:bodyPr>
            <a:normAutofit fontScale="90000"/>
          </a:bodyPr>
          <a:lstStyle/>
          <a:p>
            <a:r>
              <a:rPr lang="en-LB" dirty="0"/>
              <a:t>Sequence Diagram Node 2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1AAD8956-A600-5547-A4FC-427D88C3D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706" y="1643865"/>
            <a:ext cx="8064642" cy="4001820"/>
          </a:xfrm>
        </p:spPr>
      </p:pic>
    </p:spTree>
    <p:extLst>
      <p:ext uri="{BB962C8B-B14F-4D97-AF65-F5344CB8AC3E}">
        <p14:creationId xmlns:p14="http://schemas.microsoft.com/office/powerpoint/2010/main" val="160540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E103-7E9E-BB4A-A90E-4C302B25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Process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6D3FEE1-5FBD-A849-9E6A-4CA2712DE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20" y="1705511"/>
            <a:ext cx="11371759" cy="4073739"/>
          </a:xfrm>
        </p:spPr>
      </p:pic>
    </p:spTree>
    <p:extLst>
      <p:ext uri="{BB962C8B-B14F-4D97-AF65-F5344CB8AC3E}">
        <p14:creationId xmlns:p14="http://schemas.microsoft.com/office/powerpoint/2010/main" val="302216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0DC7-95BA-CC4D-B0F9-BDA0B697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B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0348-2825-3842-BF58-7A6BAA2A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281793"/>
            <a:ext cx="10728325" cy="448718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LB" dirty="0">
                <a:solidFill>
                  <a:schemeClr val="tx1"/>
                </a:solidFill>
              </a:rPr>
              <a:t>Adding 2 Column Menu</a:t>
            </a:r>
          </a:p>
          <a:p>
            <a:pPr marL="457200" indent="-457200">
              <a:buFont typeface="+mj-lt"/>
              <a:buAutoNum type="arabicPeriod"/>
            </a:pPr>
            <a:r>
              <a:rPr lang="en-LB" dirty="0">
                <a:solidFill>
                  <a:schemeClr val="tx1"/>
                </a:solidFill>
              </a:rPr>
              <a:t>Having SubMenus</a:t>
            </a:r>
          </a:p>
          <a:p>
            <a:pPr marL="457200" indent="-457200">
              <a:buFont typeface="+mj-lt"/>
              <a:buAutoNum type="arabicPeriod"/>
            </a:pPr>
            <a:r>
              <a:rPr lang="en-LB" dirty="0">
                <a:solidFill>
                  <a:schemeClr val="tx1"/>
                </a:solidFill>
              </a:rPr>
              <a:t>Calibration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LB" dirty="0">
                <a:solidFill>
                  <a:schemeClr val="tx1"/>
                </a:solidFill>
              </a:rPr>
              <a:t>Replay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LB" dirty="0">
                <a:solidFill>
                  <a:schemeClr val="tx1"/>
                </a:solidFill>
              </a:rPr>
              <a:t>Showing Highscore</a:t>
            </a:r>
          </a:p>
          <a:p>
            <a:pPr marL="457200" indent="-457200">
              <a:buFont typeface="+mj-lt"/>
              <a:buAutoNum type="arabicPeriod"/>
            </a:pPr>
            <a:r>
              <a:rPr lang="en-LB" dirty="0">
                <a:solidFill>
                  <a:schemeClr val="tx1"/>
                </a:solidFill>
              </a:rPr>
              <a:t>Control Brightness</a:t>
            </a:r>
          </a:p>
          <a:p>
            <a:pPr marL="457200" indent="-457200">
              <a:buFont typeface="+mj-lt"/>
              <a:buAutoNum type="arabicPeriod"/>
            </a:pPr>
            <a:r>
              <a:rPr lang="en-LB" dirty="0">
                <a:solidFill>
                  <a:schemeClr val="tx1"/>
                </a:solidFill>
              </a:rPr>
              <a:t>Setting Difficulty (Easy, Hard)</a:t>
            </a:r>
          </a:p>
          <a:p>
            <a:pPr marL="457200" indent="-457200">
              <a:buFont typeface="+mj-lt"/>
              <a:buAutoNum type="arabicPeriod"/>
            </a:pPr>
            <a:r>
              <a:rPr lang="en-LB" dirty="0">
                <a:solidFill>
                  <a:schemeClr val="tx1"/>
                </a:solidFill>
              </a:rPr>
              <a:t>UML Documentaion</a:t>
            </a:r>
          </a:p>
          <a:p>
            <a:pPr marL="457200" indent="-457200">
              <a:buFont typeface="+mj-lt"/>
              <a:buAutoNum type="arabicPeriod"/>
            </a:pPr>
            <a:r>
              <a:rPr lang="en-LB" dirty="0">
                <a:solidFill>
                  <a:schemeClr val="tx1"/>
                </a:solidFill>
              </a:rPr>
              <a:t>Simple Animations</a:t>
            </a:r>
          </a:p>
          <a:p>
            <a:pPr marL="457200" indent="-457200">
              <a:buFont typeface="+mj-lt"/>
              <a:buAutoNum type="arabicPeriod"/>
            </a:pPr>
            <a:endParaRPr lang="en-L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9489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8E7E2"/>
      </a:lt2>
      <a:accent1>
        <a:srgbClr val="7F8BBA"/>
      </a:accent1>
      <a:accent2>
        <a:srgbClr val="86A8BE"/>
      </a:accent2>
      <a:accent3>
        <a:srgbClr val="A196C6"/>
      </a:accent3>
      <a:accent4>
        <a:srgbClr val="BA8B7F"/>
      </a:accent4>
      <a:accent5>
        <a:srgbClr val="B5A17E"/>
      </a:accent5>
      <a:accent6>
        <a:srgbClr val="A5A772"/>
      </a:accent6>
      <a:hlink>
        <a:srgbClr val="8E8256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208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Sagona Book</vt:lpstr>
      <vt:lpstr>The Hand Extrablack</vt:lpstr>
      <vt:lpstr>BlobVTI</vt:lpstr>
      <vt:lpstr>TTK4155 Ping Pong Project</vt:lpstr>
      <vt:lpstr>Functional Requirements</vt:lpstr>
      <vt:lpstr>Use Case Diagrams</vt:lpstr>
      <vt:lpstr>Block Diagram</vt:lpstr>
      <vt:lpstr>Sequence Diagram Node 1 </vt:lpstr>
      <vt:lpstr>Sequence Diagram Node 2</vt:lpstr>
      <vt:lpstr>Process Diagram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TTK4155 Ping Pong Project</dc:title>
  <dc:creator>Charbel Badr</dc:creator>
  <cp:lastModifiedBy>Charbel Badr</cp:lastModifiedBy>
  <cp:revision>2</cp:revision>
  <dcterms:created xsi:type="dcterms:W3CDTF">2021-11-23T23:27:38Z</dcterms:created>
  <dcterms:modified xsi:type="dcterms:W3CDTF">2021-11-24T22:40:39Z</dcterms:modified>
</cp:coreProperties>
</file>