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bel" initials="C" lastIdx="1" clrIdx="0">
    <p:extLst>
      <p:ext uri="{19B8F6BF-5375-455C-9EA6-DF929625EA0E}">
        <p15:presenceInfo xmlns:p15="http://schemas.microsoft.com/office/powerpoint/2012/main" userId="Char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0178D-8A29-4F9B-97D3-3CAA7BBC5F6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DC79-34B0-44CE-8976-67848D97B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0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5DC79-34B0-44CE-8976-67848D97B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7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0E79-660F-44A8-85E3-412DE98A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D7F4E-1ADE-4451-AED2-20A96510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A2BFC-76F6-44F3-9BC5-0524AD93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B9BB-5C17-4F3F-BEF0-75467731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AC05-BECE-42AC-8942-06C2C20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9929-F054-4CFD-BB4F-8750B7B4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6015-E9DA-44B5-A699-1C4754A57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2442-0EA2-4190-BC47-63C11894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B305F-ED58-4D5D-AA56-72E153AC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0401-D63D-4AD4-BCD8-E0F1A5F1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6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8DC8C-2CFB-4D19-8879-AA0BD7772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26E7A-0437-4FE8-A757-A7BB603F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99C4-B5DF-4079-B92D-4FAC1F40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AF4C-CEA0-40DD-95FA-7811818F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54EA-5948-46A9-9806-7A006BF0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9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DFDA-FD42-4AC9-B750-3B1E8285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8C7-63A9-4C98-9826-0D092550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128E-A9A5-4F96-B8A6-C9B4AB16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089E-1CDA-4B7E-8DBC-E86A9222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D1D2-170A-4C20-A937-E48433DC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6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AD4B-6930-48F4-8F69-1413C43E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C41B-B7EE-492A-87BC-E12B10C4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BA0D-FC0C-4976-AE19-A5716AB1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82F2-AB55-413E-8AA6-3ED49405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C47E-FF64-4D6A-A68B-C58BC95C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39CD-49DD-4356-94CD-0A217F13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08C9-34FF-4F23-9E92-CE1D9786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B745F-BC87-41CE-9426-A3DD8D7E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94A56-CD08-44AC-870A-BEB2BC95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C3B8D-D8BE-46F1-AABE-B78E2C3C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F38EC-85B2-4C8D-B6D3-447D23DA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9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2916-55CA-47EA-A879-F25D0D35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DDBE-BD83-4B49-BFD0-5C0F51F2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9B87F-FD84-4D12-B713-E000539A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8B534-1ABB-4667-94E9-97FF5A04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E6F87-28BE-42DD-91E4-231C5BB9C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670B9-2C70-48E9-BDA6-B1EA0903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89717-293B-496A-B8C0-8D6B51A4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D3E9A-9909-4B24-BBCC-578FA212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3904-DEF0-46BC-813B-6D227C11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B335B-B800-4C05-98D0-E1E2224F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0068-52CC-4E34-AFB6-3002FB4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8376-4F25-4F7F-80EC-14AA3D62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5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64357-FA6C-449F-8CB0-28EDBAF4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F4BA9-37CD-414D-8966-B157CE02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A6723-CBA7-435F-8E35-CBD863F7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4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7B3C-55ED-497A-A23C-CF95C134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4031-B180-4B1B-A7F3-84D6DFFE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62743-2888-4E63-9C23-5EB984813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F971-B37C-4BF1-A51F-CE955F09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50753-6B79-4ABB-AA27-1E606703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92E64-3949-4A0B-B563-4B9EB38A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3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DB41-31A3-4B9E-B0D5-C8A9C2C2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50A65-61F3-482C-806A-3F5F15B01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71B6-5CE8-47B9-96F5-C2188B76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A0D9-5CEB-4BAD-86C7-5396AC2B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E8561-9A27-43A9-A12D-4AF3A13C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6C34-D6AD-4117-AC20-C52AAD93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4C56F-A1C7-489A-913F-11B58D91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43F9-CB89-42C0-B134-0E6C6042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B201-1440-4FA6-BF8B-10BF51499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D7A6-69CD-455F-89A4-796D3BF97842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2A61-A23C-4C24-8D77-51B2C35C2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8CEF-0BC6-4E36-B758-020F85684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A6BA-7536-452F-B212-63F192DEC5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EB1DD-9448-4A46-A33A-4C43231A1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38777"/>
              </p:ext>
            </p:extLst>
          </p:nvPr>
        </p:nvGraphicFramePr>
        <p:xfrm>
          <a:off x="2045252" y="1276259"/>
          <a:ext cx="677333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654368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025642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060287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0900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087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Staff_Id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431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11DCF5-5127-456A-ACDA-3992E9EDEFED}"/>
              </a:ext>
            </a:extLst>
          </p:cNvPr>
          <p:cNvSpPr txBox="1"/>
          <p:nvPr/>
        </p:nvSpPr>
        <p:spPr>
          <a:xfrm>
            <a:off x="5751443" y="906927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78293A-9586-4B10-B6BD-8F7263DC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61503"/>
              </p:ext>
            </p:extLst>
          </p:nvPr>
        </p:nvGraphicFramePr>
        <p:xfrm>
          <a:off x="2045252" y="2400965"/>
          <a:ext cx="696685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17954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65123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25647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453602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45717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35741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816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F5AECB-F6F1-4786-827B-D4E83294924B}"/>
              </a:ext>
            </a:extLst>
          </p:cNvPr>
          <p:cNvSpPr txBox="1"/>
          <p:nvPr/>
        </p:nvSpPr>
        <p:spPr>
          <a:xfrm>
            <a:off x="5440017" y="2005721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4EC0DF-80BC-4FD2-9197-DCF6F4F30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4680"/>
              </p:ext>
            </p:extLst>
          </p:nvPr>
        </p:nvGraphicFramePr>
        <p:xfrm>
          <a:off x="2045251" y="3525671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87929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54006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2406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758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1516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02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6D3EFD-19FC-4880-9545-CDCBDAAC92E2}"/>
              </a:ext>
            </a:extLst>
          </p:cNvPr>
          <p:cNvSpPr txBox="1"/>
          <p:nvPr/>
        </p:nvSpPr>
        <p:spPr>
          <a:xfrm>
            <a:off x="5668617" y="3148169"/>
            <a:ext cx="6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E760319-3FED-49E8-AC99-41588DEB6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03449"/>
              </p:ext>
            </p:extLst>
          </p:nvPr>
        </p:nvGraphicFramePr>
        <p:xfrm>
          <a:off x="2045251" y="5739048"/>
          <a:ext cx="65024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8123">
                  <a:extLst>
                    <a:ext uri="{9D8B030D-6E8A-4147-A177-3AD203B41FA5}">
                      <a16:colId xmlns:a16="http://schemas.microsoft.com/office/drawing/2014/main" val="3682231518"/>
                    </a:ext>
                  </a:extLst>
                </a:gridCol>
                <a:gridCol w="1493077">
                  <a:extLst>
                    <a:ext uri="{9D8B030D-6E8A-4147-A177-3AD203B41FA5}">
                      <a16:colId xmlns:a16="http://schemas.microsoft.com/office/drawing/2014/main" val="34446895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02085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140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Order_Detail_ID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10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1549626-0F16-4134-A2EF-0C300CB04385}"/>
              </a:ext>
            </a:extLst>
          </p:cNvPr>
          <p:cNvSpPr txBox="1"/>
          <p:nvPr/>
        </p:nvSpPr>
        <p:spPr>
          <a:xfrm>
            <a:off x="5440017" y="5211407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OrderDetails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D86CEE7-B634-45D7-86AC-590C0EB9D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28763"/>
              </p:ext>
            </p:extLst>
          </p:nvPr>
        </p:nvGraphicFramePr>
        <p:xfrm>
          <a:off x="2045251" y="4581156"/>
          <a:ext cx="6502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36074639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4645279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8998795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09969930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510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Staff_id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785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B5B63C6-9008-45E5-B7C0-F6F3D4462B1C}"/>
              </a:ext>
            </a:extLst>
          </p:cNvPr>
          <p:cNvSpPr txBox="1"/>
          <p:nvPr/>
        </p:nvSpPr>
        <p:spPr>
          <a:xfrm>
            <a:off x="5668617" y="4155922"/>
            <a:ext cx="10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60810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55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Charbel</dc:creator>
  <cp:lastModifiedBy>Charbel</cp:lastModifiedBy>
  <cp:revision>26</cp:revision>
  <dcterms:created xsi:type="dcterms:W3CDTF">2021-02-16T15:27:30Z</dcterms:created>
  <dcterms:modified xsi:type="dcterms:W3CDTF">2021-02-26T18:19:59Z</dcterms:modified>
</cp:coreProperties>
</file>