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71" r:id="rId6"/>
    <p:sldId id="270" r:id="rId7"/>
    <p:sldId id="268" r:id="rId8"/>
    <p:sldId id="269" r:id="rId9"/>
    <p:sldId id="267" r:id="rId10"/>
    <p:sldId id="266" r:id="rId11"/>
    <p:sldId id="265" r:id="rId12"/>
    <p:sldId id="264" r:id="rId13"/>
    <p:sldId id="263" r:id="rId14"/>
    <p:sldId id="262" r:id="rId15"/>
    <p:sldId id="26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5DF4-B719-4897-B984-2CA44C5F6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19654-6130-4534-8C6A-D6AC9EFE1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F012-75B9-4F97-B62F-9E093BAA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EE03-C2C6-4503-9D13-85282E5AE8D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33AC-3353-47A2-A5AB-DC7F1DD0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A036-03D8-4371-8BA3-A7BE315D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986A-0FD9-4029-BC18-C95239AD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1594-8555-454A-B19E-4589458D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4DB8F-7E3D-4573-B281-CC5372661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64FA-ACFC-4797-AE1D-9FE44D58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EE03-C2C6-4503-9D13-85282E5AE8D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947E8-8258-44C6-8BD9-AE45264C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726B-1391-460F-8498-E7D643EA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986A-0FD9-4029-BC18-C95239AD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E7BD9-C798-41C2-B94D-6715668DF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0A25-F8E4-4898-BA0C-61EEE96CD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14AB-60E3-471E-93F7-EDD912AE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EE03-C2C6-4503-9D13-85282E5AE8D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B676E-2AC8-4DB7-BA17-18A6EC40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372D-7D0B-4F11-ACBD-2B0D727B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986A-0FD9-4029-BC18-C95239AD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D9A1-E20F-47EB-87CC-4C3898A1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104E-EFDB-4017-8880-D94A9709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62B8-E893-47D9-A7B1-59B24652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EE03-C2C6-4503-9D13-85282E5AE8D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3611-8C19-4A39-B27E-61CFAE8C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F7BC-18F0-4887-BF2C-C577CEF1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986A-0FD9-4029-BC18-C95239AD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3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6764-3159-442F-9166-E9DFDD54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8218-0DF8-46C1-B334-D0E589E0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14EC8-C9F7-406B-9BC9-4E8118ED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EE03-C2C6-4503-9D13-85282E5AE8D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E44B4-1500-4CA2-9248-E3112824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0182-701D-4C58-90EA-180FF283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986A-0FD9-4029-BC18-C95239AD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4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1C42-0D08-4DD9-B6F2-2B9DDA30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A2C9-DC3E-4087-AB80-60C87F05E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FB40B-A1BE-4233-AEAD-88C73EE8E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6C09B-2576-4108-A7EF-6A6AB9CC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EE03-C2C6-4503-9D13-85282E5AE8D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2CF8D-371B-4CE6-A201-3AB2FBC7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DCB3-EB2A-4C20-A800-0EAF0418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986A-0FD9-4029-BC18-C95239AD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94F6-33CA-4F4F-B006-B09EFC6D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E97BC-BF49-411E-9685-4BD423EC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6346-F1F3-4999-8028-FB193778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DD40D-217F-42D3-8B48-36AA3975B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C11D4-0314-4054-9613-7DA59F885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61C43-C7F0-4A2E-A34D-384BB45F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EE03-C2C6-4503-9D13-85282E5AE8D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A5B26-3282-4F41-A224-C7EC610C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D2777-4AFE-46B3-BE98-5E4E146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986A-0FD9-4029-BC18-C95239AD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5092-7B58-4B20-8200-FC18FEAE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9FA8C-FF73-4087-9F05-1B8F8903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EE03-C2C6-4503-9D13-85282E5AE8D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51B62-00E7-4600-8DEF-0574C4B8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4849F-4C03-4967-B944-B1D20919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986A-0FD9-4029-BC18-C95239AD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5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F6F7A-40B3-4D51-AF52-C288AE4C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EE03-C2C6-4503-9D13-85282E5AE8D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A67FD-DCBE-449A-B33E-7BB2F26D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03D1B-9686-43AD-9785-489625E2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986A-0FD9-4029-BC18-C95239AD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2A4F-40BF-43DB-9F1E-D1D579EC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6E5A-DA44-4CB8-B97B-D2BA3CE5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CC29-B2AA-45E4-8AA8-16B2BEBD7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F9918-A42B-4792-A42B-27C78FE8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EE03-C2C6-4503-9D13-85282E5AE8D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083AB-FFBD-4E55-902F-02A6F24C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C829E-15B6-44E5-91C1-A3ABB71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986A-0FD9-4029-BC18-C95239AD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2A72-DC5C-4B65-97C4-AD010914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F1658-62C2-47BA-B0CC-D017F4FE2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746D9-7BF3-47DD-8F71-76E1B5480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C4D9F-1A69-4215-AD2A-E56E4A73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EE03-C2C6-4503-9D13-85282E5AE8D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8DCA0-2770-47D3-A157-F57A8928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ED61-F991-4AA4-8EFC-E4F90BB1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986A-0FD9-4029-BC18-C95239AD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30B3E-96BD-432B-A4FF-1E2EDBD3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492B0-47A5-4095-AE53-D42E7D928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E59FA-D3B0-4219-A290-653A94C34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EE03-C2C6-4503-9D13-85282E5AE8D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6D18-D36C-4C03-9D23-7179E2AD8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EFB06-4CC6-4A6C-B000-257D02C3F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986A-0FD9-4029-BC18-C95239AD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0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F452C-BF3D-4337-979D-84E45F3E364A}"/>
              </a:ext>
            </a:extLst>
          </p:cNvPr>
          <p:cNvSpPr/>
          <p:nvPr/>
        </p:nvSpPr>
        <p:spPr>
          <a:xfrm>
            <a:off x="3985935" y="328855"/>
            <a:ext cx="4220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How many people work for this company?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4456A-8F01-496A-A4E0-A712ECB3F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99" y="1356538"/>
            <a:ext cx="5332802" cy="32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B468C1-5959-4921-847E-4D6B57FEE764}"/>
              </a:ext>
            </a:extLst>
          </p:cNvPr>
          <p:cNvSpPr/>
          <p:nvPr/>
        </p:nvSpPr>
        <p:spPr>
          <a:xfrm>
            <a:off x="4731011" y="236090"/>
            <a:ext cx="277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Best performing countries?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A3745-3117-4E1E-9E64-FA6ADE1CD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35" y="712430"/>
            <a:ext cx="5423930" cy="57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3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1C9FFC-68B7-483E-A5E0-15FF31086E6A}"/>
              </a:ext>
            </a:extLst>
          </p:cNvPr>
          <p:cNvSpPr/>
          <p:nvPr/>
        </p:nvSpPr>
        <p:spPr>
          <a:xfrm>
            <a:off x="4963510" y="289099"/>
            <a:ext cx="231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Best performing staff?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9F0DE-6F07-41D4-AD2E-2A182915A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6" y="1111212"/>
            <a:ext cx="10029507" cy="46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1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5CF36D-9E7E-4924-A0B7-80B30E5C4101}"/>
              </a:ext>
            </a:extLst>
          </p:cNvPr>
          <p:cNvSpPr/>
          <p:nvPr/>
        </p:nvSpPr>
        <p:spPr>
          <a:xfrm>
            <a:off x="3207027" y="243365"/>
            <a:ext cx="6864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Give bonus to best performing staff? (30% for 1st, 25% for 2nd…)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6E5CB-5377-43EF-A209-05582F15C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98" y="956728"/>
            <a:ext cx="7163204" cy="51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184AF-F9F5-4012-9D06-B8E02B3EF5C9}"/>
              </a:ext>
            </a:extLst>
          </p:cNvPr>
          <p:cNvSpPr/>
          <p:nvPr/>
        </p:nvSpPr>
        <p:spPr>
          <a:xfrm>
            <a:off x="5069437" y="169830"/>
            <a:ext cx="205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Most wanted food?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2DBF4-2C4A-4925-9388-3436694F6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13" y="848719"/>
            <a:ext cx="6466173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3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D2465B-B8D1-466C-B9AD-844B1D870823}"/>
              </a:ext>
            </a:extLst>
          </p:cNvPr>
          <p:cNvSpPr/>
          <p:nvPr/>
        </p:nvSpPr>
        <p:spPr>
          <a:xfrm>
            <a:off x="5085242" y="222838"/>
            <a:ext cx="205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Least wanted food?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64087-60EA-4B4A-926A-3E00CB72A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77" y="1060754"/>
            <a:ext cx="6374446" cy="44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E2A09A-6AE6-47B7-959B-D2417CBBAFAE}"/>
              </a:ext>
            </a:extLst>
          </p:cNvPr>
          <p:cNvSpPr/>
          <p:nvPr/>
        </p:nvSpPr>
        <p:spPr>
          <a:xfrm>
            <a:off x="4133058" y="209586"/>
            <a:ext cx="3981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Most ordered food by top 10 countries?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52F7-1046-427F-A287-59AED0AA0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1" y="834563"/>
            <a:ext cx="5150939" cy="167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2293E-F148-4406-974C-2374D1BDE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1" y="2584173"/>
            <a:ext cx="694469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5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73E267-237F-4FA7-ABFC-86F1FD862C56}"/>
              </a:ext>
            </a:extLst>
          </p:cNvPr>
          <p:cNvSpPr/>
          <p:nvPr/>
        </p:nvSpPr>
        <p:spPr>
          <a:xfrm>
            <a:off x="3758789" y="222839"/>
            <a:ext cx="467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Get table with the emails and phone numbers?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DA3D7-DE36-4A4A-B894-E8007A7FB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99" y="874454"/>
            <a:ext cx="5612001" cy="51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7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55E4A7-20FE-4CFA-A3B1-0AF4116A6ECD}"/>
              </a:ext>
            </a:extLst>
          </p:cNvPr>
          <p:cNvSpPr/>
          <p:nvPr/>
        </p:nvSpPr>
        <p:spPr>
          <a:xfrm>
            <a:off x="4437212" y="262595"/>
            <a:ext cx="3381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What is the female to male ratio?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BFF21-032E-4C58-95E3-D495B63AF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21" y="987206"/>
            <a:ext cx="5144558" cy="38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8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F692AA-DABB-4E91-A32B-0ED7CFC0EA87}"/>
              </a:ext>
            </a:extLst>
          </p:cNvPr>
          <p:cNvSpPr/>
          <p:nvPr/>
        </p:nvSpPr>
        <p:spPr>
          <a:xfrm>
            <a:off x="3571751" y="315604"/>
            <a:ext cx="504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a)Highest paid 5? b)Highest paid 6-10? c)Compare?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F9711-53C0-4074-BBE1-A05CF41DE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3" y="2148703"/>
            <a:ext cx="5087060" cy="3143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3DC9A0-D81F-4B5F-8902-D2D6A2B9E344}"/>
              </a:ext>
            </a:extLst>
          </p:cNvPr>
          <p:cNvSpPr/>
          <p:nvPr/>
        </p:nvSpPr>
        <p:spPr>
          <a:xfrm flipH="1">
            <a:off x="2967377" y="1470991"/>
            <a:ext cx="28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1F140-A12B-41DB-A17F-701FEC76B802}"/>
              </a:ext>
            </a:extLst>
          </p:cNvPr>
          <p:cNvSpPr/>
          <p:nvPr/>
        </p:nvSpPr>
        <p:spPr>
          <a:xfrm>
            <a:off x="8434942" y="1470991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19D74-C5B8-489A-A3CE-C27BC7EFA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81" y="2129651"/>
            <a:ext cx="509658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9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968B13-8651-4B0C-80BC-B4905DB402AE}"/>
              </a:ext>
            </a:extLst>
          </p:cNvPr>
          <p:cNvSpPr/>
          <p:nvPr/>
        </p:nvSpPr>
        <p:spPr>
          <a:xfrm>
            <a:off x="5910693" y="206367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2BBA2-8989-4B42-BCA3-F01F06DAB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9" y="575700"/>
            <a:ext cx="5254458" cy="2241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3AE64-0C0D-4AF6-92D1-AB6DE2F8F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9" y="2863789"/>
            <a:ext cx="9801313" cy="37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8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09F8AE-9075-423D-9E28-67F8B41D8067}"/>
              </a:ext>
            </a:extLst>
          </p:cNvPr>
          <p:cNvSpPr/>
          <p:nvPr/>
        </p:nvSpPr>
        <p:spPr>
          <a:xfrm>
            <a:off x="4290762" y="249342"/>
            <a:ext cx="3673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Average salary for men and women?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86DA5-C3B5-4A4A-A858-FD9D96B66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25" y="1088080"/>
            <a:ext cx="6135673" cy="468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8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752BDD-59B4-40BD-8BBA-78249F64F30C}"/>
              </a:ext>
            </a:extLst>
          </p:cNvPr>
          <p:cNvSpPr/>
          <p:nvPr/>
        </p:nvSpPr>
        <p:spPr>
          <a:xfrm>
            <a:off x="3876257" y="222838"/>
            <a:ext cx="451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many registered customers do we have?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7C016-3036-42CC-A8A9-456602CF9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47" y="1027223"/>
            <a:ext cx="4194705" cy="44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3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E36025-50F4-41F2-9C07-3B9B8C7DB6AA}"/>
              </a:ext>
            </a:extLst>
          </p:cNvPr>
          <p:cNvSpPr/>
          <p:nvPr/>
        </p:nvSpPr>
        <p:spPr>
          <a:xfrm>
            <a:off x="4236228" y="209587"/>
            <a:ext cx="377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 5 countries with customer count?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98F23-C4DE-4F78-93EB-7388DF01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69" y="1007549"/>
            <a:ext cx="5239670" cy="484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9B28E-03C0-407A-ADC9-4E92ACB6DBCB}"/>
              </a:ext>
            </a:extLst>
          </p:cNvPr>
          <p:cNvSpPr/>
          <p:nvPr/>
        </p:nvSpPr>
        <p:spPr>
          <a:xfrm>
            <a:off x="3776839" y="196334"/>
            <a:ext cx="471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a) What is the busiest month? b) Worst month?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50213-4DB4-41B9-B98F-FA88BCEB71E6}"/>
              </a:ext>
            </a:extLst>
          </p:cNvPr>
          <p:cNvSpPr/>
          <p:nvPr/>
        </p:nvSpPr>
        <p:spPr>
          <a:xfrm flipH="1">
            <a:off x="1444209" y="1052106"/>
            <a:ext cx="49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4D02A-339B-4247-ADCB-5F53772E9B4E}"/>
              </a:ext>
            </a:extLst>
          </p:cNvPr>
          <p:cNvSpPr/>
          <p:nvPr/>
        </p:nvSpPr>
        <p:spPr>
          <a:xfrm>
            <a:off x="7541345" y="3859691"/>
            <a:ext cx="43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b)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56C2A-E199-44A9-898D-ABD35EAE5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7" y="1421439"/>
            <a:ext cx="6799126" cy="2347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A82A76-A0A2-4282-BC53-858511B76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13" y="4320209"/>
            <a:ext cx="6771242" cy="23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2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A55EF2-DCB0-43A3-9B5A-F9E32F0250F6}"/>
              </a:ext>
            </a:extLst>
          </p:cNvPr>
          <p:cNvSpPr/>
          <p:nvPr/>
        </p:nvSpPr>
        <p:spPr>
          <a:xfrm>
            <a:off x="4577603" y="196334"/>
            <a:ext cx="307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Who are our top 5 customers?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FE4D6-A600-485A-A37C-379922F59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51" y="956182"/>
            <a:ext cx="9913497" cy="49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8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135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Charbel</dc:creator>
  <cp:lastModifiedBy>Charbel</cp:lastModifiedBy>
  <cp:revision>10</cp:revision>
  <dcterms:created xsi:type="dcterms:W3CDTF">2021-02-26T16:37:49Z</dcterms:created>
  <dcterms:modified xsi:type="dcterms:W3CDTF">2021-02-26T18:12:21Z</dcterms:modified>
</cp:coreProperties>
</file>