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 varScale="1">
        <p:scale>
          <a:sx n="108" d="100"/>
          <a:sy n="108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Import data from existing 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Simple and batch-specific views</a:t>
            </a:r>
          </a:p>
          <a:p>
            <a:endParaRPr lang="en-CA" dirty="0" smtClean="0"/>
          </a:p>
          <a:p>
            <a:r>
              <a:rPr lang="en-CA" dirty="0" smtClean="0"/>
              <a:t>Manager set re-stock </a:t>
            </a:r>
            <a:r>
              <a:rPr lang="en-CA" dirty="0" smtClean="0"/>
              <a:t>limit</a:t>
            </a:r>
          </a:p>
          <a:p>
            <a:pPr lvl="1"/>
            <a:r>
              <a:rPr lang="en-CA" dirty="0" smtClean="0"/>
              <a:t>Notification system when below limit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/>
          </a:p>
          <a:p>
            <a:r>
              <a:rPr lang="en-CA" dirty="0" smtClean="0"/>
              <a:t>Export to .</a:t>
            </a:r>
            <a:r>
              <a:rPr lang="en-CA" dirty="0" err="1" smtClean="0"/>
              <a:t>csv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What do managers want to see?</a:t>
            </a:r>
          </a:p>
          <a:p>
            <a:pPr lvl="1"/>
            <a:r>
              <a:rPr lang="en-CA" dirty="0" smtClean="0"/>
              <a:t>Important information up front, details when asked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</a:t>
            </a:r>
            <a:r>
              <a:rPr lang="en-CA" dirty="0" smtClean="0"/>
              <a:t>more fields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Add searching and sorting of fields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Improve on scheduling algorithms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187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Carleton Engineering Competition 2016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185</cp:revision>
  <dcterms:created xsi:type="dcterms:W3CDTF">2015-01-04T01:23:51Z</dcterms:created>
  <dcterms:modified xsi:type="dcterms:W3CDTF">2016-10-16T06:19:21Z</dcterms:modified>
</cp:coreProperties>
</file>